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1" r:id="rId2"/>
    <p:sldId id="292" r:id="rId3"/>
    <p:sldId id="29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rriet Rumgay" initials="H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87" autoAdjust="0"/>
  </p:normalViewPr>
  <p:slideViewPr>
    <p:cSldViewPr>
      <p:cViewPr varScale="1">
        <p:scale>
          <a:sx n="88" d="100"/>
          <a:sy n="88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8390-DAF6-44E2-9488-4265DD247F2B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7877-092C-4F46-8D89-A9DA117DA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21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co.iarc.fr/today/online-analysis-multi-bars?v=2018&amp;mode=cancer&amp;mode_population=countries&amp;population=900&amp;populations=356&amp;key=total&amp;sex=1&amp;cancer=39&amp;type=0&amp;statistic=5&amp;prevalence=0&amp;population_group=0&amp;ages_group%5B%5D=0&amp;ages_group%5B%5D=13&amp;nb_items=10&amp;group_cancer=1&amp;include_nmsc=1&amp;include_nmsc_other=1&amp;type_multiple=%257B%2522inc%2522%253Atrue%252C%2522mort%2522%253Atrue%252C%2522prev%2522%253Afalse%257D&amp;orientation=horizontal&amp;type_sort=0&amp;type_nb_items=%257B%2522top%2522%253Atrue%252C%2522bottom%2522%253Afalse%257D&amp;population_group_globocan_id=#collapse-group-0-3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co.iarc.fr/today/online-analysis-scatter-plot?v=2018&amp;mode=cancer&amp;mode_population=continents&amp;population=900&amp;populations=900&amp;key=asr&amp;sex=2&amp;cancer=23&amp;type=0&amp;statistic=5&amp;prevalence=0&amp;population_group=0&amp;ages_group%5B%5D=0&amp;ages_group%5B%5D=17&amp;nb_items=5&amp;group_cancer=1&amp;include_nmsc=1&amp;include_nmsc_other=1&amp;fit_to_screen=1&amp;same_scale=0&amp;axis_indicators=%257B%2522x%2522%253A%2522hdi_value%2522%252C%2522y%2522%253A%2522mort%2522%257D&amp;axis_keys=%257B%2522x%2522%253A%2522asr%2522%252C%2522y%2522%253A%2522cum_risk%2522%252C%2522log_scale_x%2522%253Afalse%252C%2522log_scale_y%2522%253Afalse%257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co.iarc.fr/today/online-analysis-dual-bars-2?v=2018&amp;mode=cancer&amp;mode_population=regions&amp;population=250&amp;populations=554&amp;key=asr&amp;sex=1&amp;cancer=39&amp;type=0&amp;statistic=5&amp;prevalence=0&amp;population_group=0&amp;ages_group%5B%5D=0&amp;ages_group%5B%5D=17&amp;nb_items=20&amp;group_cancer=1&amp;include_nmsc=1&amp;include_nmsc_other=1&amp;dual_distribution=1&amp;population1=554&amp;population2=392&amp;show_values=false&amp;type_multiple=%257B%2522inc%2522%253Atrue%252C%2522mort%2522%253Afalse%252C%2522prev%2522%253Afalse%257D&amp;population_group_globocan_id=&amp;type_sort=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Perma</a:t>
            </a:r>
            <a:r>
              <a:rPr lang="en-GB" dirty="0" smtClean="0"/>
              <a:t>-link</a:t>
            </a:r>
            <a:r>
              <a:rPr lang="en-GB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hlinkClick r:id="rId3"/>
              </a:rPr>
              <a:t>http://gco.iarc.fr/today/online-analysis-multi-bars?v=2018&amp;mode=cancer&amp;mode_population=countries&amp;population=900&amp;populations=356&amp;key=total&amp;sex=1&amp;cancer=39&amp;type=0&amp;statistic=5&amp;prevalence=0&amp;population_group=0&amp;ages_group%5B%5D=0&amp;ages_group%5B%5D=13&amp;nb_items=10&amp;group_cancer=1&amp;include_nmsc=1&amp;include_nmsc_other=1&amp;type_multiple=%257B%2522inc%2522%253Atrue%252C%2522mort%2522%253Atrue%252C%2522prev%2522%253Afalse%257D&amp;orientation=horizontal&amp;type_sort=0&amp;type_nb_items=%257B%2522top%2522%253Atrue%252C%2522bottom%2522%253Afalse%257D&amp;population_group_globocan_id=#collapse-group-0-3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7877-092C-4F46-8D89-A9DA117DA4A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7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Perma</a:t>
            </a:r>
            <a:r>
              <a:rPr lang="en-GB" dirty="0" smtClean="0"/>
              <a:t>-link</a:t>
            </a:r>
            <a:r>
              <a:rPr lang="en-GB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hlinkClick r:id="rId3"/>
              </a:rPr>
              <a:t>http://gco.iarc.fr/today/online-analysis-scatter-plot?v=2018&amp;mode=cancer&amp;mode_population=continents&amp;population=900&amp;populations=900&amp;key=asr&amp;sex=2&amp;cancer=23&amp;type=0&amp;statistic=5&amp;prevalence=0&amp;population_group=0&amp;ages_group%5B%5D=0&amp;ages_group%5B%5D=17&amp;nb_items=5&amp;group_cancer=1&amp;include_nmsc=1&amp;include_nmsc_other=1&amp;fit_to_screen=1&amp;same_scale=0&amp;axis_indicators=%257B%2522x%2522%253A%2522hdi_value%2522%252C%2522y%2522%253A%2522mort%2522%257D&amp;axis_keys=%257B%2522x%2522%253A%2522asr%2522%252C%2522y%2522%253A%2522cum_risk%2522%252C%2522log_scale_x%2522%253Afalse%252C%2522log_scale_y%2522%253Afalse%257D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(be careful, export change cumulative risk to ASR,</a:t>
            </a:r>
            <a:r>
              <a:rPr lang="en-GB" baseline="0" dirty="0" smtClean="0"/>
              <a:t> I think cumulative risk is more interesting, and the title is wrong (title showing all ages)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So I have to use snipping tool.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7877-092C-4F46-8D89-A9DA117DA4A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3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Perma</a:t>
            </a:r>
            <a:r>
              <a:rPr lang="en-GB" dirty="0" smtClean="0"/>
              <a:t>-link</a:t>
            </a:r>
            <a:r>
              <a:rPr lang="en-GB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hlinkClick r:id="rId3"/>
              </a:rPr>
              <a:t>http://gco.iarc.fr/today/online-analysis-dual-bars-2?v=2018&amp;mode=cancer&amp;mode_population=regions&amp;population=250&amp;populations=554&amp;key=asr&amp;sex=1&amp;cancer=39&amp;type=0&amp;statistic=5&amp;prevalence=0&amp;population_group=0&amp;ages_group%5B%5D=0&amp;ages_group%5B%5D=17&amp;nb_items=20&amp;group_cancer=1&amp;include_nmsc=1&amp;include_nmsc_other=1&amp;dual_distribution=1&amp;population1=554&amp;population2=392&amp;show_values=false&amp;type_multiple=%257B%2522inc%2522%253Atrue%252C%2522mort%2522%253Afalse%252C%2522prev%2522%253Afalse%257D&amp;population_group_globocan_id=&amp;type_sort=0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7877-092C-4F46-8D89-A9DA117DA4A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0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410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#GCO365 </a:t>
            </a:r>
            <a:r>
              <a:rPr lang="en-GB" dirty="0" smtClean="0"/>
              <a:t>72</a:t>
            </a:r>
            <a:r>
              <a:rPr lang="en-GB" dirty="0" smtClean="0"/>
              <a:t>.  </a:t>
            </a:r>
            <a:r>
              <a:rPr lang="en-GB" dirty="0" smtClean="0"/>
              <a:t>In India, for males under 69, Lip and oral cavity cancer is the first cancer with twice as many cases as the second ranking cancer: Lung </a:t>
            </a:r>
            <a:endParaRPr lang="en-GB" dirty="0" smtClean="0"/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GICR_IARC @IARCWHO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590800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Insert screenshot / snip here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0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410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#GCO365 </a:t>
            </a:r>
            <a:r>
              <a:rPr lang="en-GB" dirty="0" smtClean="0"/>
              <a:t>43.  </a:t>
            </a:r>
            <a:r>
              <a:rPr lang="en-GB" dirty="0" smtClean="0"/>
              <a:t>High risk of dying of Cervix Uteri cancer is mostly in Africa, in low HDI countries. </a:t>
            </a:r>
            <a:endParaRPr lang="en-GB" dirty="0" smtClean="0"/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GICR_IARC @IARCWHO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590800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Insert screenshot / snip here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-1"/>
            <a:ext cx="8534400" cy="54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410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#GCO365 </a:t>
            </a:r>
            <a:r>
              <a:rPr lang="en-GB" dirty="0" smtClean="0"/>
              <a:t>132.  Japan and New Zealand, 2 High income countries, 2 different cancers sites distribution.   </a:t>
            </a: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GICR_IARC @IARCWHO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590800"/>
            <a:ext cx="287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Insert screenshot / snip here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417"/>
            <a:ext cx="9144000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172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Vignat</dc:creator>
  <cp:lastModifiedBy>Mathieu Laversanne</cp:lastModifiedBy>
  <cp:revision>205</cp:revision>
  <dcterms:created xsi:type="dcterms:W3CDTF">2006-08-16T00:00:00Z</dcterms:created>
  <dcterms:modified xsi:type="dcterms:W3CDTF">2020-03-16T13:56:01Z</dcterms:modified>
</cp:coreProperties>
</file>