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8"/>
  </p:notesMaster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  <Relationship Id="rId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registrystatus_numb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who_quality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2018-09-21T06:19:51.702Z</dcterms:created>
  <dcterms:modified xsi:type="dcterms:W3CDTF">2018-09-21T06:19:51.702Z</dcterms:modified>
</cp:coreProperties>
</file>