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quality_incid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method_incid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632986"/>
            <a:ext cx="9144000" cy="55920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coverage_incid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quality_coverage_incidence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850454"/>
            <a:ext cx="9144000" cy="5157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method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850454"/>
            <a:ext cx="9144000" cy="5157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quality_coverage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850454"/>
            <a:ext cx="9144000" cy="51570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coverage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quality_mortality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method_incidence_a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851913"/>
            <a:ext cx="9144000" cy="51541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./png/map_world_globocan_method_mortality_a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1059003"/>
            <a:ext cx="9144000" cy="47399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2018-09-10T08:04:42.390Z</dcterms:created>
  <dcterms:modified xsi:type="dcterms:W3CDTF">2018-09-10T08:04:42.390Z</dcterms:modified>
</cp:coreProperties>
</file>