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who_quality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registrystatus_numb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africa_registrystatus_numb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26577" y="457200"/>
            <a:ext cx="589084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africa_who_quality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26577" y="457200"/>
            <a:ext cx="5890846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2018-09-21T08:50:55.870Z</dcterms:created>
  <dcterms:modified xsi:type="dcterms:W3CDTF">2018-09-21T08:50:55.870Z</dcterms:modified>
</cp:coreProperties>
</file>