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12"/>
  </p:notesMasterIdLst>
  <p:sldSz cx="9144000" cy="6858000" type="screen4x3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ype="http://schemas.openxmlformats.org/officeDocument/2006/relationships/presProps" Target="presProps.xml"/>  <Relationship Id="rId9" Type="http://schemas.openxmlformats.org/officeDocument/2006/relationships/viewProps" Target="viewProps.xml"/>  <Relationship Id="rId10" Type="http://schemas.openxmlformats.org/officeDocument/2006/relationships/theme" Target="theme/theme1.xml"/>  <Relationship Id="rId11" Type="http://schemas.openxmlformats.org/officeDocument/2006/relationships/tableStyles" Target="tableStyles.xml"/>  <Relationship Id="rId1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both_incidence_asr_Breas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056636"/>
            <a:ext cx="9144000" cy="47447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both_incidence_asr_Colorectum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056636"/>
            <a:ext cx="9144000" cy="47447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both_incidence_asr_Lu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056636"/>
            <a:ext cx="9144000" cy="47447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both_mortality_asr_Breas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056636"/>
            <a:ext cx="9144000" cy="47447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both_mortality_asr_Colorectum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056636"/>
            <a:ext cx="9144000" cy="47447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both_mortality_asr_Lu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056636"/>
            <a:ext cx="9144000" cy="47447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2019-02-13T14:40:31.620Z</dcterms:created>
  <dcterms:modified xsi:type="dcterms:W3CDTF">2019-02-13T14:40:31.620Z</dcterms:modified>
</cp:coreProperties>
</file>