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pie_liver_gallbladder_india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7606" y="457200"/>
            <a:ext cx="8768788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pie_liver_gallbladder_World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7606" y="457200"/>
            <a:ext cx="8768788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pie_liver_gallbladder_World_incid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7606" y="457200"/>
            <a:ext cx="8768788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pie_liver_gallbladder_india_incid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7606" y="457200"/>
            <a:ext cx="8768788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2019-02-22T07:11:58.055Z</dcterms:created>
  <dcterms:modified xsi:type="dcterms:W3CDTF">2019-02-22T07:11:58.055Z</dcterms:modified>
</cp:coreProperties>
</file>