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68786" autoAdjust="0"/>
  </p:normalViewPr>
  <p:slideViewPr>
    <p:cSldViewPr snapToGrid="0">
      <p:cViewPr varScale="1">
        <p:scale>
          <a:sx n="79" d="100"/>
          <a:sy n="79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992FC-FE72-4415-9EAB-E1AE21FD56CB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69203-7A14-478E-A47D-4C2219661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69203-7A14-478E-A47D-4C22196613F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3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55CF-BADA-4DBA-AA24-1FA9ADF1C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A086AD-1526-4E91-809E-142C06480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DE887-0D51-4E13-AC07-00D4212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159-BB68-44D4-8ADB-77D76BFCB740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DA344E-D9CF-4708-92CB-226E91CC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4460E9-C626-421E-B315-C180EA5C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F68E-684E-40BD-B7C2-F8C0E4E4C4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60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D479D-91FE-4345-A2DD-BEBEE644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90ADD4-7815-4357-846A-5E9EF5D0D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1E2F52-6603-4C07-B6D0-D47BBC6B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159-BB68-44D4-8ADB-77D76BFCB740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BBE0A7-A5C3-445C-9209-03A1F377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3214E-53AA-435C-8C47-1CD74660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F68E-684E-40BD-B7C2-F8C0E4E4C4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43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B33B73-5E7E-420D-87C7-1CE2B4759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3B2B16-5941-4148-A888-EEF21189E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6B0CB-914B-4763-B237-7FE4C01D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159-BB68-44D4-8ADB-77D76BFCB740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30299-AADC-423C-9E7F-E452BB81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5631D4-42A6-46AC-B65B-B8A1F50C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F68E-684E-40BD-B7C2-F8C0E4E4C4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1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53675-1F45-4409-88B2-BB468374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A9A68-3953-409F-B43A-C950F92B6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001645-CA1A-4733-9C47-4F6F6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159-BB68-44D4-8ADB-77D76BFCB740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94F82-06A1-41C3-BF9E-04C3664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01AD0C-D2A6-4454-9175-10BAF82D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F68E-684E-40BD-B7C2-F8C0E4E4C4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1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F1B2B-86C4-4C46-AE85-CFACC745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9A12E-236C-48C2-AA7F-6F845D7AF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3D0A2-D3E2-4CE2-81DC-74618157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159-BB68-44D4-8ADB-77D76BFCB740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EB654D-A358-40F3-83AF-3F13F422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D8254-8261-47EE-B065-32445BDB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F68E-684E-40BD-B7C2-F8C0E4E4C4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4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B9C8B-A6AC-4556-8CF7-CFAC1FE2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DD7FD-DDA8-4E22-B261-49DEDD790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E5E0B4-C5C0-4550-A280-53A3F110B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47C3EF-E802-469B-B7FD-27AB15A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159-BB68-44D4-8ADB-77D76BFCB740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293F12-F9E4-42D9-B1E1-0CF5B94F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CF525A-3078-4F48-A54F-D62815FD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F68E-684E-40BD-B7C2-F8C0E4E4C4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90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9050-5A14-4289-AFEA-3612EC0D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973F79-188F-45B6-A48B-F07C3B01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7F30B2-1A68-4212-A173-F475B23FD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DFDD65-EACC-497F-868A-AA3EBBE33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1726AC-E72D-4371-8C10-5FC57985F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552546-8BED-4094-91D8-BBD4ADC0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159-BB68-44D4-8ADB-77D76BFCB740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F4D100-8AE5-4417-B8D1-433398DE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21C916-67FB-44A4-B7DF-1B707F89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F68E-684E-40BD-B7C2-F8C0E4E4C4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4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AA8A1-1F27-44A2-B716-B67ADE06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788073-D876-45A4-8892-F59A0919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159-BB68-44D4-8ADB-77D76BFCB740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ACE4E0-F60A-4FF2-A69F-407CA32E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B96447-E50C-4841-86B2-338DEC02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F68E-684E-40BD-B7C2-F8C0E4E4C4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5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E92114-6E45-4007-B296-5BB5E1D0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159-BB68-44D4-8ADB-77D76BFCB740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C0EA7A-4EE5-419D-AAFB-458806C7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9D88F5-088C-4096-8DD0-9549314A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F68E-684E-40BD-B7C2-F8C0E4E4C4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8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1B3AB-2DB7-4EAA-8BD0-8BC369E6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F9AF9-D289-4F2D-AB8F-D919BAF4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90BA6A-238C-4796-9BAD-47322CCC2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D9A71A-C106-4274-8B64-7FCF3E04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159-BB68-44D4-8ADB-77D76BFCB740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4900F1-0499-45D1-BCB6-A0741674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14E18-E8C9-45E9-8E2D-29D1075D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F68E-684E-40BD-B7C2-F8C0E4E4C4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8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086E8-CD2A-4B9C-8140-90CEBC64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B442D2-DCF8-4A42-98A0-55051A6C2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DD7F7D-5D9C-4959-B067-34EA05BC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1CC5BE-199E-49E9-9CAB-39463496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159-BB68-44D4-8ADB-77D76BFCB740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3A943-6D66-4119-BCC8-E1A6DFEB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5FA222-E736-45E4-8C1F-6B778329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F68E-684E-40BD-B7C2-F8C0E4E4C4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AD616-F1CC-45EB-888D-50BBAB1C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E6BA33-0520-4EF9-B33D-3DEC84D9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1FF0DD-28CB-4F42-90E8-D42A2A089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0159-BB68-44D4-8ADB-77D76BFCB740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8C5F0-3856-4356-AA30-E7B67D980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B8A2BB-4CDF-4AC8-A662-A5D8E84D1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F68E-684E-40BD-B7C2-F8C0E4E4C4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6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887E2-4277-46ED-9811-E48215361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xDSL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85AA91-D298-4E43-8DE4-A267583A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56BB0-235A-4A0A-80EC-E330F7C6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представляет собой технология </a:t>
            </a:r>
            <a:r>
              <a:rPr lang="en-US" dirty="0"/>
              <a:t>DSL?</a:t>
            </a:r>
            <a:endParaRPr lang="ru-RU" dirty="0"/>
          </a:p>
        </p:txBody>
      </p:sp>
      <p:pic>
        <p:nvPicPr>
          <p:cNvPr id="1026" name="Picture 2" descr="https://cdn.discordapp.com/attachments/653163656447524884/1034856960807407658/unknown.png">
            <a:extLst>
              <a:ext uri="{FF2B5EF4-FFF2-40B4-BE49-F238E27FC236}">
                <a16:creationId xmlns:a16="http://schemas.microsoft.com/office/drawing/2014/main" id="{BD21E821-886D-49FC-BD04-48DCA39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62843"/>
            <a:ext cx="5715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1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5037D-9DFB-404C-9804-CA37062C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виды </a:t>
            </a:r>
            <a:r>
              <a:rPr lang="en-US" dirty="0" err="1"/>
              <a:t>xDSL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CA42EF-6E4C-4C3F-AAE5-D519E488394A}"/>
              </a:ext>
            </a:extLst>
          </p:cNvPr>
          <p:cNvSpPr/>
          <p:nvPr/>
        </p:nvSpPr>
        <p:spPr>
          <a:xfrm>
            <a:off x="1737102" y="1403342"/>
            <a:ext cx="1797287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Whitney"/>
              </a:rPr>
              <a:t>ADSL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Whitney"/>
              </a:rPr>
              <a:t>HDSL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Whitney"/>
              </a:rPr>
              <a:t>VDSL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Whitney"/>
              </a:rPr>
              <a:t>SDSL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3363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062F9-45C7-4813-8284-C1BBF93B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ADSL</a:t>
            </a:r>
            <a:endParaRPr lang="ru-RU" dirty="0"/>
          </a:p>
        </p:txBody>
      </p:sp>
      <p:pic>
        <p:nvPicPr>
          <p:cNvPr id="2050" name="Picture 2" descr="https://cdn.discordapp.com/attachments/653163656447524884/1034863512788414534/unknown.png">
            <a:extLst>
              <a:ext uri="{FF2B5EF4-FFF2-40B4-BE49-F238E27FC236}">
                <a16:creationId xmlns:a16="http://schemas.microsoft.com/office/drawing/2014/main" id="{00DFC881-A501-422B-91EF-E0047CD93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65" y="1859660"/>
            <a:ext cx="8996869" cy="38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21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DB832-2C09-4D96-AAB7-8EF78D4F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HDSL</a:t>
            </a:r>
            <a:endParaRPr lang="ru-RU" dirty="0"/>
          </a:p>
        </p:txBody>
      </p:sp>
      <p:pic>
        <p:nvPicPr>
          <p:cNvPr id="3074" name="Picture 2" descr="https://cdn.discordapp.com/attachments/653163656447524884/1034866342060376064/unknown.png">
            <a:extLst>
              <a:ext uri="{FF2B5EF4-FFF2-40B4-BE49-F238E27FC236}">
                <a16:creationId xmlns:a16="http://schemas.microsoft.com/office/drawing/2014/main" id="{92D745B9-7FD6-42F6-A89B-B478F4DA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855345"/>
            <a:ext cx="842962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38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5FAB1-37D0-4056-87F7-451703F5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Сравнительная характеристика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790B90D-FA62-41B5-9AD8-63B0DBDD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99830"/>
              </p:ext>
            </p:extLst>
          </p:nvPr>
        </p:nvGraphicFramePr>
        <p:xfrm>
          <a:off x="2060485" y="1897862"/>
          <a:ext cx="8071030" cy="4083084"/>
        </p:xfrm>
        <a:graphic>
          <a:graphicData uri="http://schemas.openxmlformats.org/drawingml/2006/table">
            <a:tbl>
              <a:tblPr/>
              <a:tblGrid>
                <a:gridCol w="1614206">
                  <a:extLst>
                    <a:ext uri="{9D8B030D-6E8A-4147-A177-3AD203B41FA5}">
                      <a16:colId xmlns:a16="http://schemas.microsoft.com/office/drawing/2014/main" val="3020130470"/>
                    </a:ext>
                  </a:extLst>
                </a:gridCol>
                <a:gridCol w="1614206">
                  <a:extLst>
                    <a:ext uri="{9D8B030D-6E8A-4147-A177-3AD203B41FA5}">
                      <a16:colId xmlns:a16="http://schemas.microsoft.com/office/drawing/2014/main" val="4150039273"/>
                    </a:ext>
                  </a:extLst>
                </a:gridCol>
                <a:gridCol w="1614206">
                  <a:extLst>
                    <a:ext uri="{9D8B030D-6E8A-4147-A177-3AD203B41FA5}">
                      <a16:colId xmlns:a16="http://schemas.microsoft.com/office/drawing/2014/main" val="4155252751"/>
                    </a:ext>
                  </a:extLst>
                </a:gridCol>
                <a:gridCol w="1614206">
                  <a:extLst>
                    <a:ext uri="{9D8B030D-6E8A-4147-A177-3AD203B41FA5}">
                      <a16:colId xmlns:a16="http://schemas.microsoft.com/office/drawing/2014/main" val="4142154885"/>
                    </a:ext>
                  </a:extLst>
                </a:gridCol>
                <a:gridCol w="1614206">
                  <a:extLst>
                    <a:ext uri="{9D8B030D-6E8A-4147-A177-3AD203B41FA5}">
                      <a16:colId xmlns:a16="http://schemas.microsoft.com/office/drawing/2014/main" val="332838383"/>
                    </a:ext>
                  </a:extLst>
                </a:gridCol>
              </a:tblGrid>
              <a:tr h="70182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Технология х</a:t>
                      </a:r>
                      <a:r>
                        <a:rPr lang="en-US" sz="1800">
                          <a:effectLst/>
                        </a:rPr>
                        <a:t>DSL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Количество телефонных пар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Максимальное расстояние, км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Максимальная скорость (прием-передача)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Основное применение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59652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ADSL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 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5,5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24 Мбит/с - 1.4 Мбит/с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Доступ в </a:t>
                      </a:r>
                      <a:r>
                        <a:rPr lang="ru-RU" sz="1800" dirty="0" err="1">
                          <a:effectLst/>
                        </a:rPr>
                        <a:t>Internet</a:t>
                      </a:r>
                      <a:r>
                        <a:rPr lang="ru-RU" sz="1800" dirty="0">
                          <a:effectLst/>
                        </a:rPr>
                        <a:t>, видео, голос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48703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VDSL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на </a:t>
                      </a:r>
                      <a:r>
                        <a:rPr lang="en-US" sz="1800">
                          <a:effectLst/>
                        </a:rPr>
                        <a:t>max. </a:t>
                      </a:r>
                      <a:r>
                        <a:rPr lang="ru-RU" sz="1800">
                          <a:effectLst/>
                        </a:rPr>
                        <a:t>скорости - 1,3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62 Мбит/с - 26 Мбит/с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Объединение сетей </a:t>
                      </a:r>
                      <a:r>
                        <a:rPr lang="en-US" sz="1800">
                          <a:effectLst/>
                        </a:rPr>
                        <a:t>Lan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075516"/>
                  </a:ext>
                </a:extLst>
              </a:tr>
              <a:tr h="70182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HDSL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1, 2 (дуплекс)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4,5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2 Мбит/с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Объединение сетей </a:t>
                      </a:r>
                      <a:r>
                        <a:rPr lang="ru-RU" sz="1800" dirty="0" err="1">
                          <a:effectLst/>
                        </a:rPr>
                        <a:t>Lan</a:t>
                      </a:r>
                      <a:endParaRPr lang="ru-RU" sz="1800" dirty="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16479"/>
                  </a:ext>
                </a:extLst>
              </a:tr>
              <a:tr h="70182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SDSL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 (дуплекс)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 Мбит/с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Объединение сетей </a:t>
                      </a:r>
                      <a:r>
                        <a:rPr lang="ru-RU" sz="1800" dirty="0" err="1">
                          <a:effectLst/>
                        </a:rPr>
                        <a:t>Lan</a:t>
                      </a:r>
                      <a:endParaRPr lang="ru-RU" sz="1800" dirty="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19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8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F948C-98E5-4458-98E4-809D3CEE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5B6CC5-3D30-4B43-9F56-93CF4D40F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979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107</Words>
  <Application>Microsoft Office PowerPoint</Application>
  <PresentationFormat>Широкоэкранный</PresentationFormat>
  <Paragraphs>37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Whitney</vt:lpstr>
      <vt:lpstr>Тема Office</vt:lpstr>
      <vt:lpstr>xDSL</vt:lpstr>
      <vt:lpstr>Что представляет собой технология DSL?</vt:lpstr>
      <vt:lpstr>Основные виды xDSL:</vt:lpstr>
      <vt:lpstr>ADSL</vt:lpstr>
      <vt:lpstr>HDSL</vt:lpstr>
      <vt:lpstr>Сравнительная характеристика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xDSL</dc:title>
  <dc:creator>teterin</dc:creator>
  <cp:lastModifiedBy>teterin</cp:lastModifiedBy>
  <cp:revision>5</cp:revision>
  <dcterms:created xsi:type="dcterms:W3CDTF">2022-10-26T15:56:25Z</dcterms:created>
  <dcterms:modified xsi:type="dcterms:W3CDTF">2022-10-26T16:53:00Z</dcterms:modified>
</cp:coreProperties>
</file>