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D23"/>
    <a:srgbClr val="2F2F31"/>
    <a:srgbClr val="626061"/>
    <a:srgbClr val="3B0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6C2CB-5426-45F5-A8CF-E1D2718BC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817E76-7AEF-4558-994C-15B881F4F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A11BF-417D-4B34-80C6-8214B71D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87D92-0245-425A-ACC0-FBE26381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AAB539-E131-4E81-93C5-9271065D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BE11F-F667-4E14-BFE1-AF79C732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FEB7E-CE7B-46E6-B676-E015DC1F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CAFC5-8991-4279-8478-DC4B7C0A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661DB-CA57-464B-9298-9A4113A5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3974E-F14B-4C0C-A247-6550115E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F068A5-06DA-42E3-9AE1-00EB9C76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A9F678-B733-4AC9-84E9-D73AF122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CDDF9-3BA3-45BE-A415-F9136199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D84A7-7D08-4ED1-A04F-8D7147BA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3E23E-9EA4-4088-9E4F-EF9C92F1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0304F-FB61-4358-840F-854C7252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874D7-203F-47B9-A876-01BB309C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97A25-1991-4014-8CFD-2400E73C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EDCF1-88A1-4CA1-8D48-48ECF24C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BA40B-01C5-4F51-A301-778349D8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3EDF9-7016-441C-BB42-4BDB213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20C368-F4CF-42F3-A067-944C789C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28993-1ACA-4BC7-BAEB-D27AAB34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48AF0-555F-415D-9784-BD6E0F4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BA12A-4D19-4EAF-9E15-3D24F6D6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02E6F-F875-4548-AB09-0FDEB2DB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F7B52-22D2-4CA5-8A2A-8CDB6DC8D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C5C0C6-BDD7-4508-A9B7-05A7F9A1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C5CF2E-9E40-45AE-8533-D83AAE80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1B9D9-32F3-4075-8E2A-B63772C1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234692-40A4-4C00-80D5-5DFEF76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1FBB2-BE12-4156-B775-5D17A504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76E14-DDD6-416A-89CC-76A8FA1C2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2EDBF1-B894-4249-9136-EC4E502C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A5698-9F99-4F4E-A2E3-14618C785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BC067A-2CC5-47FF-BEEC-4D11C2602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2B77DB-0365-4928-937B-6936966E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F6CDB1-011A-434F-948F-60D26ADB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4EE51F-6F89-4BB5-BC70-48629014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0CC8D-6153-495D-9001-65264657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727F5F-2411-4887-9EA5-8DC1E903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D504F0-3DF1-4E07-9AA7-013BA8CA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5C052-8BF9-4A83-9B07-FF72B5D3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642790-54A0-48AF-ADAB-477C10C8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7BFEEF-1320-44EF-BB03-0843B334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0B0B39-05DD-477C-86AF-99072477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2F30B-A1DD-422B-AAAE-8E33D2AE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8D042-BF90-4972-B8CC-5B4B00BA3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99795C-BBA6-482B-AA32-643E4750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9907A-F066-44A5-9A4F-37CA438A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6F5D6D-E00C-4A4F-AEE1-AC1B5F11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CA593-4543-4853-9CD4-0AF84FDE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64B7-F39B-4BB6-A5CA-D8D4D5B3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6C168B-F547-4169-B7DA-02E332E3D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7539CE-5BEF-463F-908D-43A417340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C85CB3-6AE1-4759-BEA1-EB7BAD9E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20C3F-B3E0-4724-A09F-76411C25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96599-E0E8-4949-A995-78DE074D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6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D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BF1BA-E737-49E3-ACD2-926436D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CB4B8-363A-4B3A-8332-0B9791B9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76703-7F63-4809-9C64-4B2218AFF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3C398-36E0-405F-964D-F754312D1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789D40-FB2B-4CD7-9611-D584E09B9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18C50-4294-4814-ACC6-5C80289E8798}"/>
              </a:ext>
            </a:extLst>
          </p:cNvPr>
          <p:cNvSpPr txBox="1"/>
          <p:nvPr/>
        </p:nvSpPr>
        <p:spPr>
          <a:xfrm>
            <a:off x="1282021" y="2705725"/>
            <a:ext cx="9627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Программа для идентификации</a:t>
            </a:r>
          </a:p>
          <a:p>
            <a:pPr algn="ctr"/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людей</a:t>
            </a:r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по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93079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EA420-D166-40D7-84FF-0F5063C5922B}"/>
              </a:ext>
            </a:extLst>
          </p:cNvPr>
          <p:cNvSpPr txBox="1"/>
          <p:nvPr/>
        </p:nvSpPr>
        <p:spPr>
          <a:xfrm>
            <a:off x="4448907" y="1228398"/>
            <a:ext cx="3294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Проблема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E7AE4-139D-40CF-91FC-15CBBDEFFD12}"/>
              </a:ext>
            </a:extLst>
          </p:cNvPr>
          <p:cNvSpPr txBox="1"/>
          <p:nvPr/>
        </p:nvSpPr>
        <p:spPr>
          <a:xfrm>
            <a:off x="1047263" y="1997839"/>
            <a:ext cx="10097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 наше время большинство организаций используют ручной контроль для определения людей, моя программа поможет сделать этот процесс более автономным</a:t>
            </a:r>
          </a:p>
        </p:txBody>
      </p:sp>
    </p:spTree>
    <p:extLst>
      <p:ext uri="{BB962C8B-B14F-4D97-AF65-F5344CB8AC3E}">
        <p14:creationId xmlns:p14="http://schemas.microsoft.com/office/powerpoint/2010/main" val="12563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61AD75-AFF3-49C2-A3E9-8FA3D0802091}"/>
              </a:ext>
            </a:extLst>
          </p:cNvPr>
          <p:cNvSpPr txBox="1"/>
          <p:nvPr/>
        </p:nvSpPr>
        <p:spPr>
          <a:xfrm>
            <a:off x="167148" y="1720840"/>
            <a:ext cx="11857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Моя программа может найти лицо на фотографии, вырезать его</a:t>
            </a:r>
          </a:p>
          <a:p>
            <a:pPr algn="ctr"/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и сравнить с  другими лицами из базы данных, найдя идентичное ему.</a:t>
            </a:r>
          </a:p>
          <a:p>
            <a:pPr algn="ctr"/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Этот процесс намного ускоряет пропускной контроль и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уменьшает объем персонала</a:t>
            </a:r>
          </a:p>
        </p:txBody>
      </p:sp>
    </p:spTree>
    <p:extLst>
      <p:ext uri="{BB962C8B-B14F-4D97-AF65-F5344CB8AC3E}">
        <p14:creationId xmlns:p14="http://schemas.microsoft.com/office/powerpoint/2010/main" val="110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F4F79-7CAB-4443-9000-82270B0CA164}"/>
              </a:ext>
            </a:extLst>
          </p:cNvPr>
          <p:cNvSpPr txBox="1"/>
          <p:nvPr/>
        </p:nvSpPr>
        <p:spPr>
          <a:xfrm>
            <a:off x="2683848" y="711200"/>
            <a:ext cx="6824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Проблемы при создании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F3430-0CF1-483A-ADCB-A26DB818A626}"/>
              </a:ext>
            </a:extLst>
          </p:cNvPr>
          <p:cNvSpPr txBox="1"/>
          <p:nvPr/>
        </p:nvSpPr>
        <p:spPr>
          <a:xfrm>
            <a:off x="0" y="1951335"/>
            <a:ext cx="121919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 реализации проекта я столкнулся со сложностью сравнения лиц, </a:t>
            </a:r>
          </a:p>
          <a:p>
            <a:pPr algn="ctr"/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пробовал разные нейронные сети,</a:t>
            </a:r>
          </a:p>
          <a:p>
            <a:pPr algn="ctr"/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и в конце пришел к отличному выходу в виде использования библиотеки </a:t>
            </a:r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pytorch</a:t>
            </a:r>
            <a:endParaRPr lang="ru-RU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FF3430-0CF1-483A-ADCB-A26DB818A626}"/>
              </a:ext>
            </a:extLst>
          </p:cNvPr>
          <p:cNvSpPr txBox="1"/>
          <p:nvPr/>
        </p:nvSpPr>
        <p:spPr>
          <a:xfrm>
            <a:off x="4" y="1536174"/>
            <a:ext cx="121919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 заключении, хотелось бы сказать что данная отрасль, связанная с урезанием ручного труда с помощью нейросетей является довольно перспективной, и развивая её, можно добиться больших успехов</a:t>
            </a:r>
          </a:p>
        </p:txBody>
      </p:sp>
    </p:spTree>
    <p:extLst>
      <p:ext uri="{BB962C8B-B14F-4D97-AF65-F5344CB8AC3E}">
        <p14:creationId xmlns:p14="http://schemas.microsoft.com/office/powerpoint/2010/main" val="2009155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125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Matvey Matthew</dc:creator>
  <cp:lastModifiedBy>Matvey Matthew</cp:lastModifiedBy>
  <cp:revision>3</cp:revision>
  <dcterms:created xsi:type="dcterms:W3CDTF">2023-11-10T20:14:26Z</dcterms:created>
  <dcterms:modified xsi:type="dcterms:W3CDTF">2023-11-11T03:55:26Z</dcterms:modified>
</cp:coreProperties>
</file>