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A11F8-33FB-80DC-97BD-A0CA1D45C552}" v="1" dt="2025-01-21T09:41:16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yar Semey" userId="S::m_semey@kbtu.kz::32ba78a3-f667-47ac-85d2-b9cbb348e22c" providerId="AD" clId="Web-{68DA11F8-33FB-80DC-97BD-A0CA1D45C552}"/>
    <pc:docChg chg="modSld">
      <pc:chgData name="Madiyar Semey" userId="S::m_semey@kbtu.kz::32ba78a3-f667-47ac-85d2-b9cbb348e22c" providerId="AD" clId="Web-{68DA11F8-33FB-80DC-97BD-A0CA1D45C552}" dt="2025-01-21T09:41:16.421" v="0" actId="20577"/>
      <pc:docMkLst>
        <pc:docMk/>
      </pc:docMkLst>
      <pc:sldChg chg="modSp">
        <pc:chgData name="Madiyar Semey" userId="S::m_semey@kbtu.kz::32ba78a3-f667-47ac-85d2-b9cbb348e22c" providerId="AD" clId="Web-{68DA11F8-33FB-80DC-97BD-A0CA1D45C552}" dt="2025-01-21T09:41:16.421" v="0" actId="20577"/>
        <pc:sldMkLst>
          <pc:docMk/>
          <pc:sldMk cId="2308637432" sldId="266"/>
        </pc:sldMkLst>
        <pc:spChg chg="mod">
          <ac:chgData name="Madiyar Semey" userId="S::m_semey@kbtu.kz::32ba78a3-f667-47ac-85d2-b9cbb348e22c" providerId="AD" clId="Web-{68DA11F8-33FB-80DC-97BD-A0CA1D45C552}" dt="2025-01-21T09:41:16.421" v="0" actId="20577"/>
          <ac:spMkLst>
            <pc:docMk/>
            <pc:sldMk cId="2308637432" sldId="266"/>
            <ac:spMk id="3" creationId="{8E6B2106-9CD0-5882-F4B9-9642E03952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AC4A-C946-7661-F20F-7377F3DFE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E5623-CBB0-5C5B-445C-2F1C53A9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41BA-5BAE-40C0-89EA-B84539A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384C-E135-DC7C-D707-13F9CBC3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27CA-2BA8-F4B6-81BA-606A08C8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D5BC-1DFC-3431-8776-537B6824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B3043-EB76-B412-55B7-081D136E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02AF-6FC1-D9F5-DDEA-AC171890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E2AF-3B7F-BD78-7982-B601C50D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2C39-7039-868F-FC7C-43B896BC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A4B70-8E5B-779D-463C-2A43EBD7F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FF13C-919A-218D-AFDF-8B72D1504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C917-2E19-3E57-9DB6-7A8B3E03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C83F-7E49-23D6-C359-B34720E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CC3E-E8D0-F49D-B5F6-174A5025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BDEE-BA81-439C-78C3-CF609059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E8DF-9FF9-5A02-2756-9AD29D17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595A-0A5B-2AAD-2ADF-6511FEA4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D8C9-4C4C-B977-91A3-A4E0909D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6091-448C-8F71-CD36-B09D6199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DB0B-A61A-A2CC-B0CE-B81A43E8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DB8E-8262-F3AD-1935-216AE06B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633D-D8F2-6F7E-B6BC-484A73DE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90BE-2E8C-1668-809D-913D72D0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DA1B-8734-1AC3-14B2-19909B3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E1DB-A346-B498-7A0B-5F391AC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EBEE-D596-5C91-AD8D-A2001E6AA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D53E-DC29-33CC-C831-689666E0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435F-E9A2-3943-28DF-E992D718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F0043-D415-9433-3362-9562245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CB81-381E-383A-2A9A-F979ABC4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7381-2F62-2886-9633-B4AC4C2A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72F5-3524-167A-998A-BAD9991C6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6BA42-90E9-18B4-4E6E-CFC4CA4A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8A5AD-DE42-D249-8DBD-D0A90E8D7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B063C-3D0F-23D0-A217-EB694B48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83ADE-F8BF-C927-7A7F-1B1A204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59ACB-D94F-A9B3-816E-480BEA96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9F737-3347-78D2-F754-15EA83A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7C4-3D73-5AF2-8D14-8C0A9325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848E6-B66C-811B-8826-15541557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DDE8-4C07-CD58-0776-1418B03C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1D25-540C-6A14-DF0C-ABAA9351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D0C4B-027E-6AC4-2642-C55180AA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4C9D0-1915-A53B-6CB8-3B7A5C94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BF69-8734-1A9B-FFB6-299F6734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406A-F966-E07E-AA99-EC320C26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B1ED-858F-E56A-E5F4-A88FA9F9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E08F8-F1E1-7A3A-0D90-93F0485D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839A-4631-C5EB-2B9B-E73B4597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0458-326F-4BF7-299E-1E4B6772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0240-654D-D907-72F1-1834BB9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F0D5-E53E-2E4C-B99D-1BEBE17C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B38DD-04C8-844C-FAC9-0BF23957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808AC-EA14-03E4-EA49-10BA2A95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B6A5-099B-D149-56E1-1A0DBECA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D255C-9B29-9CA5-F0EC-49A95CC7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8770-3D41-725B-484C-FF162B5C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87491-A209-E975-85D0-F47D4C8E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4766-53BF-693D-AC71-EA5813AC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CDC6-3186-D272-7DC5-756FE6F4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C079D-E4DE-4C11-B8C8-B2B7695E78E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DEE0-8101-DEF8-9CF3-B0670279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EC4E-65BD-E1A1-0164-0E6C2C02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A2DC9-15A6-476F-82D8-E09FF78E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F636-1F3D-C6DC-C2A4-E5683B1DB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C1EA7-4141-5660-E0B9-5DA5C7201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F247F-CBD5-1DCD-C93A-69D5706F2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F69E-85BC-76DE-5988-3119C97B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BCFB-70CB-88A9-9775-DB426300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dirty="0"/>
              <a:t>Fork – parallel version of the repository, allows the user to work on changes to the project without compromising the main version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7A4D8-5867-4B63-CBC6-5D60E6FB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0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FB536-376E-C61E-AB73-B2FFD2E2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3DF-1056-E32F-1A06-CFCF34B3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B500-5903-D875-2209-7D17BC3A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– is used to create and initialize .git file in a specific folder</a:t>
            </a:r>
          </a:p>
          <a:p>
            <a:r>
              <a:rPr lang="en-US" b="1" dirty="0"/>
              <a:t>git add</a:t>
            </a:r>
            <a:r>
              <a:rPr lang="en-US" dirty="0"/>
              <a:t> – is used to index the changes to files in the folder with .git file</a:t>
            </a:r>
          </a:p>
          <a:p>
            <a:r>
              <a:rPr lang="en-US" b="1" dirty="0"/>
              <a:t>git commit </a:t>
            </a:r>
            <a:r>
              <a:rPr lang="en-US" dirty="0"/>
              <a:t>– commits changes that were added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D10EC-C991-98E7-ECE3-6C4F8673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C607-3C51-2D9F-4890-F5607884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6F8F-2B01-80AB-6D05-C2D08078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8113-DA0D-D091-48D8-272F908E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b="1" dirty="0"/>
              <a:t>git log </a:t>
            </a:r>
            <a:r>
              <a:rPr lang="en-US" dirty="0"/>
              <a:t>– used to look up the history of changes</a:t>
            </a:r>
          </a:p>
          <a:p>
            <a:r>
              <a:rPr lang="en-US" b="1" dirty="0"/>
              <a:t>git checkout &lt;hash&gt; </a:t>
            </a:r>
            <a:r>
              <a:rPr lang="en-US" dirty="0"/>
              <a:t>-- used to check the old state of the repository</a:t>
            </a:r>
          </a:p>
          <a:p>
            <a:r>
              <a:rPr lang="en-US" b="1" dirty="0"/>
              <a:t>cat </a:t>
            </a:r>
            <a:r>
              <a:rPr lang="en-US" dirty="0"/>
              <a:t>– used to see the state of the file</a:t>
            </a:r>
          </a:p>
          <a:p>
            <a:r>
              <a:rPr lang="en-US" b="1" dirty="0"/>
              <a:t>git switch main </a:t>
            </a:r>
            <a:r>
              <a:rPr lang="en-US" dirty="0"/>
              <a:t>– used to switch back to the current state of the repository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A012E-B365-06FD-4A54-CF57ABDB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4DFD-EB8F-9605-D63F-7568637A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41C9-2E92-B4BB-9973-C5921AA0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  <a:p>
            <a:pPr lvl="1"/>
            <a:r>
              <a:rPr lang="en-US" dirty="0"/>
              <a:t>Standard python commands</a:t>
            </a:r>
          </a:p>
          <a:p>
            <a:pPr lvl="1"/>
            <a:r>
              <a:rPr lang="en-US" dirty="0"/>
              <a:t>Comments in python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String properties</a:t>
            </a:r>
          </a:p>
          <a:p>
            <a:r>
              <a:rPr lang="en-US" dirty="0"/>
              <a:t>Introduction to GitHub</a:t>
            </a:r>
          </a:p>
          <a:p>
            <a:pPr lvl="1"/>
            <a:r>
              <a:rPr lang="en-US" dirty="0"/>
              <a:t>GitHub terminology</a:t>
            </a:r>
          </a:p>
          <a:p>
            <a:pPr lvl="1"/>
            <a:r>
              <a:rPr lang="en-US" dirty="0"/>
              <a:t>Standard git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24F1-8897-691A-F270-926DD379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0C95-7D7D-6E93-78F2-1FDC6FEE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129" cy="4351338"/>
          </a:xfrm>
        </p:spPr>
        <p:txBody>
          <a:bodyPr/>
          <a:lstStyle/>
          <a:p>
            <a:r>
              <a:rPr lang="en-US" dirty="0"/>
              <a:t>Python is a high abstraction level programming language</a:t>
            </a:r>
          </a:p>
          <a:p>
            <a:r>
              <a:rPr lang="en-US" dirty="0"/>
              <a:t>Python syntax is indentation based</a:t>
            </a:r>
          </a:p>
          <a:p>
            <a:r>
              <a:rPr lang="en-US" dirty="0"/>
              <a:t>Python has no variable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BE0FF-629E-6E26-B698-B1B02A49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73" y="1903527"/>
            <a:ext cx="1219263" cy="93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3AA32-F0D2-A741-68AB-F910FC74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3" y="3194803"/>
            <a:ext cx="2991004" cy="806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EC971-8FA3-EBD9-335A-15088782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79" y="4534607"/>
            <a:ext cx="2502029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8364-EE2B-DE6C-C57D-C9BA8F62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python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2106-9CD0-5882-F4B9-9642E03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8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print(</a:t>
            </a:r>
            <a:r>
              <a:rPr lang="en-US" dirty="0" err="1"/>
              <a:t>arg</a:t>
            </a:r>
            <a:r>
              <a:rPr lang="en-US" dirty="0"/>
              <a:t>) – a standard python function for outputting in console</a:t>
            </a:r>
          </a:p>
          <a:p>
            <a:r>
              <a:rPr lang="en-US" dirty="0"/>
              <a:t>input() – standard python function for inputting values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B8345-013F-079D-4FCC-A9867481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38" y="1825625"/>
            <a:ext cx="1949550" cy="4635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F3313C-4F3E-A4CC-1F32-70E2B81D470D}"/>
              </a:ext>
            </a:extLst>
          </p:cNvPr>
          <p:cNvCxnSpPr/>
          <p:nvPr/>
        </p:nvCxnSpPr>
        <p:spPr>
          <a:xfrm>
            <a:off x="8235737" y="2516134"/>
            <a:ext cx="0" cy="82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810A9C-A89E-D194-82EF-823114F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70" y="4001294"/>
            <a:ext cx="6426530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8C7-1BE0-E9AD-585D-FC98C80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1002-E329-56D5-AFFB-A85524D3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962" cy="4351338"/>
          </a:xfrm>
        </p:spPr>
        <p:txBody>
          <a:bodyPr/>
          <a:lstStyle/>
          <a:p>
            <a:r>
              <a:rPr lang="en-US" dirty="0"/>
              <a:t>Python supports two ways of making comments: </a:t>
            </a:r>
          </a:p>
          <a:p>
            <a:pPr lvl="1"/>
            <a:r>
              <a:rPr lang="en-US" dirty="0"/>
              <a:t>a single line style, with “#” symbol</a:t>
            </a:r>
          </a:p>
          <a:p>
            <a:pPr lvl="1"/>
            <a:r>
              <a:rPr lang="en-US" dirty="0"/>
              <a:t>a multiple line style, with triple enclosed double quote</a:t>
            </a:r>
          </a:p>
          <a:p>
            <a:r>
              <a:rPr lang="en-US" dirty="0"/>
              <a:t>Second option is preferrable when documenting a function or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9A618-078E-8A11-4FB1-A4099DFD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50" y="2265870"/>
            <a:ext cx="1949550" cy="55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DDCE1-FBAA-248A-3314-CAEC1B03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50" y="3472817"/>
            <a:ext cx="2235315" cy="1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3E25-1EB6-427C-219D-6FDD9663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4E3C-C31A-5A61-1DB6-018CD823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1354" cy="4351338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programming, data type is an important concept.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store data of different types, and different types can do different things.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the following data types built-in by default, in these categories: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B6BC0-7871-26A1-9D22-1CAFC6B3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46" y="1906390"/>
            <a:ext cx="4407126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E55-C7A3-6814-7086-37C088B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61-5534-F5DE-7D92-6D1B5C45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31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assign a multiline string to a variable by using three quotes: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26D5B-A57F-082A-114D-EF2A227F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3264068" cy="16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7B5-8146-9470-91D0-56164F2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F495-CE7A-D368-E233-F6135C7E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826" cy="435133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version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2760E-FC62-C65A-7E15-02F08AD3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59A4-D3E7-2FDF-30F9-AE886287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194A-7C27-1BE4-FECA-6668AD09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921" cy="4351338"/>
          </a:xfrm>
        </p:spPr>
        <p:txBody>
          <a:bodyPr/>
          <a:lstStyle/>
          <a:p>
            <a:r>
              <a:rPr lang="en-US" dirty="0"/>
              <a:t>Repository – a storing place for a project and its history. Usually is stored in a hidden subdirectory called .git</a:t>
            </a:r>
          </a:p>
          <a:p>
            <a:r>
              <a:rPr lang="en-US" dirty="0"/>
              <a:t>Commit – a snippet of a change made to your project. Chain of commits constitutes history of project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08B8E-F82C-A2A6-4FE8-8DFC9FDE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6" y="1825625"/>
            <a:ext cx="515011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5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F2544A64E27E4FBB3E7752771A54EB" ma:contentTypeVersion="8" ma:contentTypeDescription="Создание документа." ma:contentTypeScope="" ma:versionID="5ee9c2eb103968269679f7b3161490f1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5337433746420ae7fdb5530938ed7237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4097D-608E-403B-BE6C-521EC6C29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3C2C94-D68D-4D39-8376-9C17DA1B60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B6786D-A116-416B-8AFF-780791515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9c1a5-ef74-4f98-9f78-79d300163c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351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</vt:lpstr>
      <vt:lpstr>Plan of presentation</vt:lpstr>
      <vt:lpstr>Introduction to python</vt:lpstr>
      <vt:lpstr>Standard python commands</vt:lpstr>
      <vt:lpstr>Comments in python</vt:lpstr>
      <vt:lpstr>Python data types</vt:lpstr>
      <vt:lpstr>Multiline strings</vt:lpstr>
      <vt:lpstr>Introduction to GitHub</vt:lpstr>
      <vt:lpstr>GitHub terminology</vt:lpstr>
      <vt:lpstr>GitHub terminology</vt:lpstr>
      <vt:lpstr>Standard git commands</vt:lpstr>
      <vt:lpstr>Standard 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Zhandos Zhanabekov</dc:creator>
  <cp:lastModifiedBy>Zhandos Zhanabekov</cp:lastModifiedBy>
  <cp:revision>8</cp:revision>
  <dcterms:created xsi:type="dcterms:W3CDTF">2025-01-13T03:28:24Z</dcterms:created>
  <dcterms:modified xsi:type="dcterms:W3CDTF">2025-01-21T09:41:26Z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