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50B55-F97C-C714-B90B-7E6451DDD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FE151-31FA-8342-E7EE-7CC8B5E57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43A1F-69B4-984C-A294-82D9614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E7B4D-1486-2294-82C6-FAC21FC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49FDA-239A-BDD5-3E0A-4B20B0E5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11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A309E-4C6D-B0E2-F670-E342581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CB403F-3BF1-3ABE-45FB-09436CD4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96B45-303C-5AA0-6F7B-B9C8993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40EC3-BD13-5CB8-F2A7-8119A065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C149B-5C56-B071-5EC1-D7C32ED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5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F93F8B-985D-41C2-2A5D-1F86287B3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7BB10F-E7B7-6562-8164-FD22329D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5D9FF-0535-579B-F88D-BA8F7ED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CD67B-ED91-BE0A-90E1-50E9ABE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4F5A7-5EE1-493C-D5E6-996A717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525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A694-DBCF-E5A7-F3BD-A76CC729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E3677-968C-90DA-8814-0732529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7E9A3-599F-11BE-C806-EE89C9E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42E9C-056D-521B-5638-14064291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6F58D-BBFF-2CB6-054C-FD5C327F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18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70457-4A95-2E5E-690D-4BA3BF70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BD0EE3-C0C8-1A94-84CB-7B17D3F8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A0C49-7927-E54A-4004-1BC38166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B3FC6-8EC3-10C4-6A1A-9A7187B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1D720-EDFE-2825-49A6-1CF0E735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8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E4A6E-F908-AE66-3BCB-9CD99057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49B0F-D5F6-7CB5-634B-A15AB83C1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76004-5380-86C5-D384-F0C79E66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30872B-4300-AA97-E5C1-C50C3469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08B82-1FC2-5F66-EA5D-BA0F64B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64C789-D8A7-0839-AA49-8207A2A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275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2DB35-3B15-2B82-4A46-FC89942D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3C49B-D3E3-9523-1615-8B4BCFFB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E6B09A-B68A-FB12-35B2-FCB40C9D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5381A4-0B24-F9F1-B80A-2212486A1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F9968A-935F-7EF7-580A-EC16849A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DC02C2-EE3D-C7AD-DF0E-A2FEE0A6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B37947-FC49-6BC6-4BE4-95BC6BB5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2355CB-114E-DF63-24E6-B174DE47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304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9DBCE-F163-CF97-27FB-C2AD2C64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6F5CE-1CDE-D892-6388-2746983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C1F3E-2844-2C92-46A8-E4792C6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0E9064-D64A-6028-7C3F-B06C0E9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8916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1E7919-FDFC-F2FB-B48D-47DACAF7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36EAED-D64D-C13C-1A7D-92757906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59D2C-7349-3803-1600-DBC0DD3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40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9737F-75C0-FC62-9BF6-EF12C8C4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6DE83-B3E8-E84E-3377-DA52F31E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DDCC1-97C9-AEA7-2177-BFDDE8D5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DD0ED9-991A-C73D-A44C-6F00B5D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854B3-74D0-66A1-3A90-9D38205F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28B35A-179A-0C88-9D56-0982838D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51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31CD-686F-4ACC-CDB1-5826C7F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E48F10-C3C0-1B63-DE18-DA9D6250D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6090FF-E745-95FF-C61E-5654E4C9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B98CA-EC53-FB3E-8653-C31AB598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8630CF-9F59-2EDB-17CC-B8341D24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69600-19C9-B541-83B8-ECDFE15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7520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7101-1C79-088D-EC6D-540E5788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526B1-1C38-676C-FE6D-FAADF171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C7EF8-083E-57D7-5F8E-742BE9BE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01FAA-F190-4A26-84AD-8911B3CF1E21}" type="datetimeFigureOut">
              <a:rPr lang="ru-KZ" smtClean="0"/>
              <a:t>27.01.2025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ADDEA-DF6E-BE72-6CCC-822562739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A5E28-CD02-795E-8D2F-7A0284C4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44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249A-A1ED-59AE-CDA3-AF39977F1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35B1E-4402-8A3D-6DF8-3EA1105A1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OOP in python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5530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86624-0CB3-F2EB-0D4D-6001BD23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284E8-69BB-5A8B-E0DE-A9507E86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To let a function return a value, use the return statement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92981A-784F-A2DC-F4EB-8C6A3F61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23" y="1278505"/>
            <a:ext cx="459169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0B4BE-2D3D-97D8-FBCE-11AE34F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D017A-5955-A5F7-986C-09833145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565" cy="4351338"/>
          </a:xfrm>
        </p:spPr>
        <p:txBody>
          <a:bodyPr/>
          <a:lstStyle/>
          <a:p>
            <a:r>
              <a:rPr lang="en-US" dirty="0"/>
              <a:t>function definitions cannot be empty, but if you for some reason have a function definition with no content, put in the pass statement to avoid getting an error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3D864-98B5-BC95-E032-6BEF3734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30" y="1690688"/>
            <a:ext cx="377242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8C2B2-CAD4-67CB-A095-68C55346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BFADF-AC02-F2B7-3892-AF7A29D2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To specify that a function can have only keyword arguments, add *, before the arguments</a:t>
            </a:r>
          </a:p>
          <a:p>
            <a:r>
              <a:rPr lang="en-US" dirty="0"/>
              <a:t>To specify that a function can have only positional arguments, add , / after the arguments</a:t>
            </a:r>
            <a:endParaRPr lang="ru-KZ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D67E23-96F1-75D0-C251-F3CC79C9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71" y="1825625"/>
            <a:ext cx="522042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1D718-F1D1-EC61-44F5-5F34D843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2BD79-7303-B22E-700F-9491017F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34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also accepts function recursion, which means a defined function can call itself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74074E-5DC0-594F-C910-339EBAAB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25" y="1624988"/>
            <a:ext cx="518232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545C-6A6F-D9B8-3394-A1CE8CB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F03AC-70C3-ADE7-09E2-18A4CE6A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896" cy="4351338"/>
          </a:xfrm>
        </p:spPr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endParaRPr lang="en-US" dirty="0"/>
          </a:p>
          <a:p>
            <a:r>
              <a:rPr lang="en-US" dirty="0"/>
              <a:t>A lambda function can take any number of arguments, but can only have one expression.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6A399-C425-EDA8-46B3-F0DDBC82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76" y="1948069"/>
            <a:ext cx="4939934" cy="2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98187-ADDB-5AC3-9646-DA1076B5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D5093-5834-D57E-F222-CBE0F3EA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254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functions can take any number of arguments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C41E2-0920-4B54-166C-F654AEAF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35" y="1708573"/>
            <a:ext cx="4961755" cy="2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3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32967-77CA-BACD-E889-67D364E7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0983C-9EAF-0124-FA82-809FF488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661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power of lambda is better shown when you use them as an anonymous function inside another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Say you have a function definition that takes one argument, and that argument will be multiplied with an unknown number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52A32-A3AD-E37F-6891-ED3DF794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66" y="1768899"/>
            <a:ext cx="438211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8497-EF7C-DC79-FE6D-9ED800D7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B240F-E849-7C9B-7A6E-1BDF7648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1417" cy="4351338"/>
          </a:xfrm>
        </p:spPr>
        <p:txBody>
          <a:bodyPr/>
          <a:lstStyle/>
          <a:p>
            <a:r>
              <a:rPr lang="en-US" dirty="0"/>
              <a:t>To create a class, use the keyword class</a:t>
            </a:r>
          </a:p>
          <a:p>
            <a:r>
              <a:rPr lang="en-US" dirty="0"/>
              <a:t>An instance of a class is called an object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EA68C-AFCD-375D-E81C-1CB90D0E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7" y="1825625"/>
            <a:ext cx="343900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784C6-353D-F679-1D49-8111BDAE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3C6E6-63C2-DCF0-1988-E296CA59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examples above are classes and objects in their simplest form, and are not really useful in real life applications.</a:t>
            </a:r>
          </a:p>
          <a:p>
            <a:endParaRPr lang="en-US" dirty="0"/>
          </a:p>
          <a:p>
            <a:r>
              <a:rPr lang="en-US" dirty="0"/>
              <a:t>To understand the meaning of classes we have to understand the built-in __</a:t>
            </a:r>
            <a:r>
              <a:rPr lang="en-US" dirty="0" err="1"/>
              <a:t>init</a:t>
            </a:r>
            <a:r>
              <a:rPr lang="en-US" dirty="0"/>
              <a:t>__() function.</a:t>
            </a:r>
          </a:p>
          <a:p>
            <a:endParaRPr lang="en-US" dirty="0"/>
          </a:p>
          <a:p>
            <a:r>
              <a:rPr lang="en-US" dirty="0"/>
              <a:t>All 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endParaRPr lang="en-US" dirty="0"/>
          </a:p>
          <a:p>
            <a:r>
              <a:rPr lang="en-US" dirty="0"/>
              <a:t>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1F5C0-1372-8E01-7FE0-15B486EB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1" y="1707253"/>
            <a:ext cx="511563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2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D9881-DDE7-C8EF-6F20-FF3A440E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24490-68D5-8368-67EF-F83F73F2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351338"/>
          </a:xfrm>
        </p:spPr>
        <p:txBody>
          <a:bodyPr/>
          <a:lstStyle/>
          <a:p>
            <a:r>
              <a:rPr lang="en-US" dirty="0"/>
              <a:t>The __str__() function controls what should be returned when the class object is represented as a string.</a:t>
            </a:r>
          </a:p>
          <a:p>
            <a:endParaRPr lang="en-US" dirty="0"/>
          </a:p>
          <a:p>
            <a:r>
              <a:rPr lang="en-US" dirty="0"/>
              <a:t>If the __str__() function is not set, the string representation of the object is returned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B23AEE-66B9-CFE5-1426-FC21349D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09" y="1740695"/>
            <a:ext cx="5820290" cy="26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097EA-50B9-4271-1E69-966ACDA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2B528-3719-7469-AB5E-02C036E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Classes and objects</a:t>
            </a:r>
          </a:p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0124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CC27-19BD-17FB-1131-372C3C58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35D6-D765-6842-D4DD-4C2E5EE2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6617" cy="4351338"/>
          </a:xfrm>
        </p:spPr>
        <p:txBody>
          <a:bodyPr/>
          <a:lstStyle/>
          <a:p>
            <a:r>
              <a:rPr lang="en-US" dirty="0"/>
              <a:t>Objects can also contain methods. Methods in objects are functions that belong to the object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53E06E-1C83-1B91-30C0-7DEA0195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60" y="1731879"/>
            <a:ext cx="5580622" cy="33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EF1F-7B05-2580-A33A-C566FAC9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774B4-21AC-7301-30B3-682832B4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You can modify properties on objects like this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A1A68-6106-D545-6879-705745A6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96" y="1742661"/>
            <a:ext cx="5857663" cy="39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4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577D-A59E-E15C-6DA0-A4C89DB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78579-64E6-3B26-86ED-FA27B8D3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565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You can delete properties on objects by using the del keyword</a:t>
            </a:r>
          </a:p>
          <a:p>
            <a:r>
              <a:rPr lang="en-US" dirty="0">
                <a:latin typeface="+mj-lt"/>
              </a:rPr>
              <a:t>You can delete objects by using the del keyword</a:t>
            </a:r>
            <a:endParaRPr lang="ru-KZ" dirty="0">
              <a:latin typeface="+mj-lt"/>
            </a:endParaRP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E1685-D988-9200-D938-B9031865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49" y="1623391"/>
            <a:ext cx="4904171" cy="4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0433E-4D2E-792D-0D5E-915CEC97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291F8-BBBF-CF34-DE0C-EAAAEBD5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9760A-B53D-4E68-DF7C-0D7D47F8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06" y="1331844"/>
            <a:ext cx="3676429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6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ECA02-F7C1-A380-0F91-597B9A2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076E7-2F34-637D-258C-0A87ABD4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67FEF5-D0AF-EE8C-7FF1-6594EBB3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81" y="1825625"/>
            <a:ext cx="4402854" cy="4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FDF34-0063-5F9C-D769-01D2CB30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3B756-2AAF-2DF8-CE79-2E231092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 dirty="0"/>
              <a:t>In python a function is defined using “def” keyword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42E26-667C-F9CF-C318-14641B10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14" y="1690688"/>
            <a:ext cx="286399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51E35-4948-85C7-70C5-02E8F6DB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B6A2B-5200-A5B8-88A8-C2AFA6FF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2513" cy="4351338"/>
          </a:xfrm>
        </p:spPr>
        <p:txBody>
          <a:bodyPr/>
          <a:lstStyle/>
          <a:p>
            <a:r>
              <a:rPr lang="en-US" dirty="0"/>
              <a:t>Arguments are used to pass values to the function</a:t>
            </a:r>
          </a:p>
          <a:p>
            <a:r>
              <a:rPr lang="en-US" dirty="0"/>
              <a:t>Arguments are denoted in the brackets in the definition and calling of the function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E4DF99-79FE-D08A-0FDD-1C504C0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41" y="1825625"/>
            <a:ext cx="3035456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99F6-8D05-DC74-0085-F0B21CE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7ADFD-5552-A359-3EFC-C67E3A1F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6861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If you do not know how many arguments that will be passed into your function, add a * before the parameter name in the function definition.</a:t>
            </a:r>
          </a:p>
          <a:p>
            <a:endParaRPr lang="en-US"/>
          </a:p>
          <a:p>
            <a:r>
              <a:rPr lang="en-US"/>
              <a:t>This way the function will receive a tuple of arguments, and can access the items accordingly</a:t>
            </a:r>
            <a:endParaRPr lang="ru-KZ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5DFB2B-9B9E-7875-84AC-718205F6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19" y="2040767"/>
            <a:ext cx="3238666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A57FE-C2DD-E9A9-E82F-87CB1BB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CD71-FF42-79EB-FDCB-95F6A740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send arguments with the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syntax.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order of the arguments does not matter.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6075F8-CF4E-E3F2-B0DD-650BC9BF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53" y="1690688"/>
            <a:ext cx="553479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CA7E-10B9-B04A-9A93-30349ADB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123D9-B8A0-B32E-2047-025E989D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97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do not know how many keyword arguments that will be passed into your function, add two asterisk: ** before the parameter name in the function definition.</a:t>
            </a:r>
          </a:p>
          <a:p>
            <a:endParaRPr lang="en-US" dirty="0"/>
          </a:p>
          <a:p>
            <a:r>
              <a:rPr lang="en-US" dirty="0"/>
              <a:t>This way the function will receive a dictionary of arguments, and can access the items accordingly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14255B-5CC5-A20E-7E9B-9689877C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99" y="1775791"/>
            <a:ext cx="4924718" cy="25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6AFF-B7C8-40CD-58C0-37710097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EC049-2B03-6656-7C5D-45CD20FB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217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shows how to use a default parameter value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call the function without argument, it uses the default value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B1E88-A038-641B-23B4-B31D45A1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17" y="1710912"/>
            <a:ext cx="4436993" cy="37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7C8B7-9117-22DB-9D07-23873D61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2B69E-6CA3-B94F-B927-EF8D112C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You can pass lists into a function</a:t>
            </a:r>
            <a:endParaRPr lang="ru-KZ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730A81-3A61-C630-85F6-518B081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4746"/>
            <a:ext cx="470600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9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F2544A64E27E4FBB3E7752771A54EB" ma:contentTypeVersion="8" ma:contentTypeDescription="Создание документа." ma:contentTypeScope="" ma:versionID="5ee9c2eb103968269679f7b3161490f1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5337433746420ae7fdb5530938ed7237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C1CEB5-B6D3-44F5-8947-C79CB2A20CAC}"/>
</file>

<file path=customXml/itemProps2.xml><?xml version="1.0" encoding="utf-8"?>
<ds:datastoreItem xmlns:ds="http://schemas.openxmlformats.org/officeDocument/2006/customXml" ds:itemID="{2DCFD283-E4E1-49AA-AFEE-ED833403DC67}"/>
</file>

<file path=customXml/itemProps3.xml><?xml version="1.0" encoding="utf-8"?>
<ds:datastoreItem xmlns:ds="http://schemas.openxmlformats.org/officeDocument/2006/customXml" ds:itemID="{F8B39635-97F8-4B29-8FE9-0E0DC4FD3D9B}"/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678</Words>
  <Application>Microsoft Office PowerPoint</Application>
  <PresentationFormat>Широкоэкранный</PresentationFormat>
  <Paragraphs>76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Verdana</vt:lpstr>
      <vt:lpstr>Тема Office</vt:lpstr>
      <vt:lpstr>Lecture 3</vt:lpstr>
      <vt:lpstr>Plan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Lambda functions</vt:lpstr>
      <vt:lpstr>Lambda functions</vt:lpstr>
      <vt:lpstr>Lambda functions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Inheritance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lastModifiedBy>Zhandos Zhanabekov</cp:lastModifiedBy>
  <cp:revision>2</cp:revision>
  <dcterms:created xsi:type="dcterms:W3CDTF">2025-01-27T04:26:53Z</dcterms:created>
  <dcterms:modified xsi:type="dcterms:W3CDTF">2025-01-27T07:55:17Z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