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3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x="9144000" cy="5143500" type="screen16x9"/>
  <p:notesSz cx="6858000" cy="9144000"/>
  <p:embeddedFontLst>
    <p:embeddedFont>
      <p:font typeface="Nunito" panose="020B0604020202020204" charset="0"/>
      <p:regular r:id="rId35"/>
      <p:bold r:id="rId36"/>
      <p:italic r:id="rId37"/>
      <p:boldItalic r:id="rId38"/>
    </p:embeddedFont>
    <p:embeddedFont>
      <p:font typeface="Verdana" panose="020B0604030504040204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E7FDFF-A5BC-ABDE-E9EE-07C309005218}" v="8" dt="2025-02-15T04:11:47.802"/>
    <p1510:client id="{E95D8B73-291A-EA05-81F1-BD0CF367CC4D}" v="2" dt="2025-02-15T04:25:01.8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5.fntdata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2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1.fntdata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4.fntdata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font" Target="fonts/font7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slan Zinatov" userId="S::r_zinatov@kbtu.kz::f2ad8832-d831-4bf8-9a04-21f266053641" providerId="AD" clId="Web-{E95D8B73-291A-EA05-81F1-BD0CF367CC4D}"/>
    <pc:docChg chg="modSld">
      <pc:chgData name="Ruslan Zinatov" userId="S::r_zinatov@kbtu.kz::f2ad8832-d831-4bf8-9a04-21f266053641" providerId="AD" clId="Web-{E95D8B73-291A-EA05-81F1-BD0CF367CC4D}" dt="2025-02-15T04:25:01.811" v="1" actId="1076"/>
      <pc:docMkLst>
        <pc:docMk/>
      </pc:docMkLst>
      <pc:sldChg chg="modSp">
        <pc:chgData name="Ruslan Zinatov" userId="S::r_zinatov@kbtu.kz::f2ad8832-d831-4bf8-9a04-21f266053641" providerId="AD" clId="Web-{E95D8B73-291A-EA05-81F1-BD0CF367CC4D}" dt="2025-02-15T04:23:24.685" v="0" actId="1076"/>
        <pc:sldMkLst>
          <pc:docMk/>
          <pc:sldMk cId="0" sldId="271"/>
        </pc:sldMkLst>
        <pc:spChg chg="mod">
          <ac:chgData name="Ruslan Zinatov" userId="S::r_zinatov@kbtu.kz::f2ad8832-d831-4bf8-9a04-21f266053641" providerId="AD" clId="Web-{E95D8B73-291A-EA05-81F1-BD0CF367CC4D}" dt="2025-02-15T04:23:24.685" v="0" actId="1076"/>
          <ac:spMkLst>
            <pc:docMk/>
            <pc:sldMk cId="0" sldId="271"/>
            <ac:spMk id="158" creationId="{00000000-0000-0000-0000-000000000000}"/>
          </ac:spMkLst>
        </pc:spChg>
      </pc:sldChg>
      <pc:sldChg chg="modSp">
        <pc:chgData name="Ruslan Zinatov" userId="S::r_zinatov@kbtu.kz::f2ad8832-d831-4bf8-9a04-21f266053641" providerId="AD" clId="Web-{E95D8B73-291A-EA05-81F1-BD0CF367CC4D}" dt="2025-02-15T04:25:01.811" v="1" actId="1076"/>
        <pc:sldMkLst>
          <pc:docMk/>
          <pc:sldMk cId="0" sldId="272"/>
        </pc:sldMkLst>
        <pc:picChg chg="mod">
          <ac:chgData name="Ruslan Zinatov" userId="S::r_zinatov@kbtu.kz::f2ad8832-d831-4bf8-9a04-21f266053641" providerId="AD" clId="Web-{E95D8B73-291A-EA05-81F1-BD0CF367CC4D}" dt="2025-02-15T04:25:01.811" v="1" actId="1076"/>
          <ac:picMkLst>
            <pc:docMk/>
            <pc:sldMk cId="0" sldId="272"/>
            <ac:picMk id="167" creationId="{00000000-0000-0000-0000-000000000000}"/>
          </ac:picMkLst>
        </pc:picChg>
      </pc:sldChg>
    </pc:docChg>
  </pc:docChgLst>
  <pc:docChgLst>
    <pc:chgData name="Aitali Abdurazzakov" userId="S::a_abdurazzakov@kbtu.kz::9845cb27-88d7-439e-b7fe-8aa10083a669" providerId="AD" clId="Web-{DEE7FDFF-A5BC-ABDE-E9EE-07C309005218}"/>
    <pc:docChg chg="addSld delSld">
      <pc:chgData name="Aitali Abdurazzakov" userId="S::a_abdurazzakov@kbtu.kz::9845cb27-88d7-439e-b7fe-8aa10083a669" providerId="AD" clId="Web-{DEE7FDFF-A5BC-ABDE-E9EE-07C309005218}" dt="2025-02-15T04:11:47.802" v="7"/>
      <pc:docMkLst>
        <pc:docMk/>
      </pc:docMkLst>
      <pc:sldChg chg="new del">
        <pc:chgData name="Aitali Abdurazzakov" userId="S::a_abdurazzakov@kbtu.kz::9845cb27-88d7-439e-b7fe-8aa10083a669" providerId="AD" clId="Web-{DEE7FDFF-A5BC-ABDE-E9EE-07C309005218}" dt="2025-02-15T04:11:47.802" v="7"/>
        <pc:sldMkLst>
          <pc:docMk/>
          <pc:sldMk cId="1675106791" sldId="285"/>
        </pc:sldMkLst>
      </pc:sldChg>
      <pc:sldChg chg="new del">
        <pc:chgData name="Aitali Abdurazzakov" userId="S::a_abdurazzakov@kbtu.kz::9845cb27-88d7-439e-b7fe-8aa10083a669" providerId="AD" clId="Web-{DEE7FDFF-A5BC-ABDE-E9EE-07C309005218}" dt="2025-02-15T04:11:42.427" v="6"/>
        <pc:sldMkLst>
          <pc:docMk/>
          <pc:sldMk cId="875234950" sldId="286"/>
        </pc:sldMkLst>
      </pc:sldChg>
      <pc:sldChg chg="new del">
        <pc:chgData name="Aitali Abdurazzakov" userId="S::a_abdurazzakov@kbtu.kz::9845cb27-88d7-439e-b7fe-8aa10083a669" providerId="AD" clId="Web-{DEE7FDFF-A5BC-ABDE-E9EE-07C309005218}" dt="2025-02-15T04:11:41.724" v="5"/>
        <pc:sldMkLst>
          <pc:docMk/>
          <pc:sldMk cId="2038115529" sldId="287"/>
        </pc:sldMkLst>
      </pc:sldChg>
      <pc:sldChg chg="new del">
        <pc:chgData name="Aitali Abdurazzakov" userId="S::a_abdurazzakov@kbtu.kz::9845cb27-88d7-439e-b7fe-8aa10083a669" providerId="AD" clId="Web-{DEE7FDFF-A5BC-ABDE-E9EE-07C309005218}" dt="2025-02-15T04:11:41.052" v="4"/>
        <pc:sldMkLst>
          <pc:docMk/>
          <pc:sldMk cId="3110645396" sldId="2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d8f14ba68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d8f14ba68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d8f14ba688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d8f14ba688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d8f14ba688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d8f14ba688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d8f14ba688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d8f14ba688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d8f14ba688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d8f14ba688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d8f14ba688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d8f14ba688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d8f14ba688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d8f14ba688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d8f14ba68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d8f14ba688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8f14ba688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d8f14ba688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d8f14ba688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d8f14ba688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f83bbfa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f83bbfa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d8f14ba688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d8f14ba688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d8f14ba688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d8f14ba688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d8f14ba688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d8f14ba688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d8f14ba688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d8f14ba688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d8f14ba688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d8f14ba688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d8f14ba688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d8f14ba688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d8f14ba688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d8f14ba688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d8f14ba688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d8f14ba688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3504db674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3504db6743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3504db674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3504db6743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f83bbfa8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f83bbfa8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d8f14ba68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d8f14ba68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d8f14ba68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d8f14ba68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3504db67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3504db674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3504db674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3504db674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d8f14ba68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d8f14ba68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d8f14ba68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d8f14ba68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classes.as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Lecture 4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Scope</a:t>
            </a:r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nonlocal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keyword is used to work with variables inside nested functions.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nonlocal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keyword makes the variable belong to the outer function.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9175" y="960438"/>
            <a:ext cx="3105150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Module</a:t>
            </a:r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To create a module just save the code you want in a file with the file extension </a:t>
            </a:r>
            <a:r>
              <a:rPr lang="en-GB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.py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1922449" cy="153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2854300"/>
            <a:ext cx="424815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Module</a:t>
            </a:r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module can contain functions, as already described, but also variables of all types (arrays, dictionaries, objects etc):</a:t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0" cy="2061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Renaming a module</a:t>
            </a:r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You can create an alias when you import a module, by using the </a:t>
            </a:r>
            <a:r>
              <a:rPr lang="en-GB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keyword</a:t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3771900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Built in modules</a:t>
            </a:r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There are several built-in modules in Python, which you can import whenever you like.</a:t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6025" y="1374725"/>
            <a:ext cx="3829050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highlight>
                  <a:srgbClr val="FFFFFF"/>
                </a:highlight>
              </a:rPr>
              <a:t>Using the dir() Function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There is a built-in function to list all the function names (or variable names) in a module. The </a:t>
            </a:r>
            <a:r>
              <a:rPr lang="en-GB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dir()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function</a:t>
            </a:r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1595" y="1346000"/>
            <a:ext cx="4712399" cy="16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>
            <a:off x="311700" y="45110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Datetime</a:t>
            </a:r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date in Python is not a data type of its own, but we can import a module named </a:t>
            </a:r>
            <a:r>
              <a:rPr lang="en-GB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datetime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to work with dates as date objects.</a:t>
            </a:r>
            <a:endParaRPr/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171950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Datetime</a:t>
            </a:r>
            <a:endParaRPr/>
          </a:p>
        </p:txBody>
      </p:sp>
      <p:sp>
        <p:nvSpPr>
          <p:cNvPr id="166" name="Google Shape;166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To create a date, we can use the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datetime()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class (constructor) of the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datetime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module.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datetime()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class requires three parameters to create a date: year, month, day.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2240" y="1091088"/>
            <a:ext cx="4267200" cy="2326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Datetime</a:t>
            </a:r>
            <a:endParaRPr/>
          </a:p>
        </p:txBody>
      </p:sp>
      <p:sp>
        <p:nvSpPr>
          <p:cNvPr id="173" name="Google Shape;173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datetime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object has a method for formatting date objects into readable strings.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method is called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strftime()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and takes one parameter,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format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to specify the format of the returned string: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4" name="Google Shape;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0" cy="228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Python math</a:t>
            </a:r>
            <a:endParaRPr/>
          </a:p>
        </p:txBody>
      </p:sp>
      <p:sp>
        <p:nvSpPr>
          <p:cNvPr id="180" name="Google Shape;180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GB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min()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and </a:t>
            </a:r>
            <a:r>
              <a:rPr lang="en-GB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max()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functions can be used to find the lowest or highest value in an iterable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GB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abs()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function returns the absolute (positive) value of the specified number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GB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pow(</a:t>
            </a:r>
            <a:r>
              <a:rPr lang="en-GB" sz="1200" i="1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GB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200" i="1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GB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function returns the value of x to the power of y (x</a:t>
            </a:r>
            <a:r>
              <a:rPr lang="en-GB" sz="8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y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81" name="Google Shape;1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2450" y="1017725"/>
            <a:ext cx="223527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Plan of presentation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arenR"/>
            </a:pP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Iterators, Generators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arenR"/>
            </a:pP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Scope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arenR"/>
            </a:pP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Modules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arenR"/>
            </a:pP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Dates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arenR"/>
            </a:pP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Math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arenR"/>
            </a:pPr>
            <a:r>
              <a:rPr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JSON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Python math</a:t>
            </a:r>
            <a:endParaRPr/>
          </a:p>
        </p:txBody>
      </p:sp>
      <p:sp>
        <p:nvSpPr>
          <p:cNvPr id="187" name="Google Shape;187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Python has also a built-in module called </a:t>
            </a:r>
            <a:r>
              <a:rPr lang="en-GB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which extends the list of mathematical functions.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GB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math.sqrt()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method for example, returns the square root of a number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88" name="Google Shape;18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7700" y="1152475"/>
            <a:ext cx="29908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Python math</a:t>
            </a:r>
            <a:endParaRPr/>
          </a:p>
        </p:txBody>
      </p:sp>
      <p:sp>
        <p:nvSpPr>
          <p:cNvPr id="194" name="Google Shape;194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GB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math.ceil()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method rounds a number upwards to its nearest integer, and the </a:t>
            </a:r>
            <a:r>
              <a:rPr lang="en-GB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math.floor()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method rounds a number downwards to its nearest integer, and returns the result</a:t>
            </a:r>
            <a:endParaRPr/>
          </a:p>
        </p:txBody>
      </p:sp>
      <p:pic>
        <p:nvPicPr>
          <p:cNvPr id="195" name="Google Shape;19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162425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JSON</a:t>
            </a:r>
            <a:endParaRPr/>
          </a:p>
        </p:txBody>
      </p:sp>
      <p:sp>
        <p:nvSpPr>
          <p:cNvPr id="201" name="Google Shape;201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Python has a built-in package called </a:t>
            </a:r>
            <a:r>
              <a:rPr lang="en-GB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which can be used to work with JSON data.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JSON is text, written with JavaScript object notation.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 you have a JSON string, you can parse it by using the </a:t>
            </a:r>
            <a:r>
              <a:rPr lang="en-GB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json.loads()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method.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2" name="Google Shape;20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199" cy="2338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JSON</a:t>
            </a:r>
            <a:endParaRPr/>
          </a:p>
        </p:txBody>
      </p:sp>
      <p:sp>
        <p:nvSpPr>
          <p:cNvPr id="208" name="Google Shape;208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 you have a Python object, you can convert it into a JSON string by using the </a:t>
            </a:r>
            <a:r>
              <a:rPr lang="en-GB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json.dumps()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method.</a:t>
            </a:r>
            <a:endParaRPr/>
          </a:p>
        </p:txBody>
      </p:sp>
      <p:pic>
        <p:nvPicPr>
          <p:cNvPr id="209" name="Google Shape;20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017725"/>
            <a:ext cx="4267200" cy="3470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JSON</a:t>
            </a:r>
            <a:endParaRPr/>
          </a:p>
        </p:txBody>
      </p:sp>
      <p:sp>
        <p:nvSpPr>
          <p:cNvPr id="215" name="Google Shape;215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You can convert Python objects of the following types, into JSON strings: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1625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dict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list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tuple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string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float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True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False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None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1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16" name="Google Shape;21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3675" y="1152475"/>
            <a:ext cx="389861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JSON</a:t>
            </a:r>
            <a:endParaRPr/>
          </a:p>
        </p:txBody>
      </p:sp>
      <p:sp>
        <p:nvSpPr>
          <p:cNvPr id="222" name="Google Shape;222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23" name="Google Shape;22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34751"/>
            <a:ext cx="9144001" cy="3851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JSON</a:t>
            </a:r>
            <a:endParaRPr/>
          </a:p>
        </p:txBody>
      </p:sp>
      <p:sp>
        <p:nvSpPr>
          <p:cNvPr id="229" name="Google Shape;229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63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You can also define the separators, default value is (", ", ": "), which means using a comma and a space to separate each object, and a colon and a space to separate keys from values:</a:t>
            </a:r>
            <a:endParaRPr/>
          </a:p>
        </p:txBody>
      </p:sp>
      <p:pic>
        <p:nvPicPr>
          <p:cNvPr id="230" name="Google Shape;23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500" y="1170125"/>
            <a:ext cx="3852666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JSON</a:t>
            </a:r>
            <a:endParaRPr/>
          </a:p>
        </p:txBody>
      </p:sp>
      <p:sp>
        <p:nvSpPr>
          <p:cNvPr id="236" name="Google Shape;236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34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GB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json.dumps()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method has parameters to order the keys in the result</a:t>
            </a:r>
            <a:endParaRPr/>
          </a:p>
        </p:txBody>
      </p:sp>
      <p:pic>
        <p:nvPicPr>
          <p:cNvPr id="237" name="Google Shape;23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656201"/>
            <a:ext cx="8349576" cy="88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JSON</a:t>
            </a:r>
            <a:endParaRPr/>
          </a:p>
        </p:txBody>
      </p:sp>
      <p:sp>
        <p:nvSpPr>
          <p:cNvPr id="243" name="Google Shape;243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5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The JSON package in Python has a function called json.dumps() that helps in converting a dictionary to a JSON object. It takes two parameters:</a:t>
            </a:r>
            <a:endParaRPr sz="135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685800" lvl="0" indent="-314325" algn="l" rtl="0">
              <a:lnSpc>
                <a:spcPct val="158000"/>
              </a:lnSpc>
              <a:spcBef>
                <a:spcPts val="800"/>
              </a:spcBef>
              <a:spcAft>
                <a:spcPts val="0"/>
              </a:spcAft>
              <a:buClr>
                <a:srgbClr val="273239"/>
              </a:buClr>
              <a:buSzPts val="1350"/>
              <a:buFont typeface="Nunito"/>
              <a:buChar char="●"/>
            </a:pPr>
            <a:r>
              <a:rPr lang="en-GB" sz="1350" b="1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dictionary –</a:t>
            </a:r>
            <a:r>
              <a:rPr lang="en-GB" sz="135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the name of a dictionary which should be converted to a JSON object.</a:t>
            </a:r>
            <a:endParaRPr sz="135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685800" lvl="0" indent="-314325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350"/>
              <a:buFont typeface="Nunito"/>
              <a:buChar char="●"/>
            </a:pPr>
            <a:r>
              <a:rPr lang="en-GB" sz="1350" b="1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indent –</a:t>
            </a:r>
            <a:r>
              <a:rPr lang="en-GB" sz="135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defines the number of units for indentation</a:t>
            </a:r>
            <a:endParaRPr sz="135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8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44" name="Google Shape;24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4700" y="1170125"/>
            <a:ext cx="4476899" cy="3203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JSON</a:t>
            </a:r>
            <a:endParaRPr/>
          </a:p>
        </p:txBody>
      </p:sp>
      <p:sp>
        <p:nvSpPr>
          <p:cNvPr id="250" name="Google Shape;250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The JSON package has json.load() function that loads the JSON content from a JSON file into a dictionary. It takes one parameter:</a:t>
            </a:r>
            <a:endParaRPr sz="135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685800" lvl="0" indent="-314325" algn="l" rtl="0">
              <a:lnSpc>
                <a:spcPct val="158000"/>
              </a:lnSpc>
              <a:spcBef>
                <a:spcPts val="800"/>
              </a:spcBef>
              <a:spcAft>
                <a:spcPts val="0"/>
              </a:spcAft>
              <a:buClr>
                <a:srgbClr val="273239"/>
              </a:buClr>
              <a:buSzPts val="1350"/>
              <a:buFont typeface="Nunito"/>
              <a:buChar char="●"/>
            </a:pPr>
            <a:r>
              <a:rPr lang="en-GB" sz="1350" b="1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File pointer:</a:t>
            </a:r>
            <a:r>
              <a:rPr lang="en-GB" sz="135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A file pointer that points to a JSON file.</a:t>
            </a:r>
            <a:endParaRPr sz="1350"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8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51" name="Google Shape;25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0" cy="1925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Iterators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Lists, tuples, dictionaries, and sets are all iterable objects. They are iterable </a:t>
            </a:r>
            <a:r>
              <a:rPr lang="en-GB" sz="1150" i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containers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which you can get an iterator from.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All these objects have a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iter()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method which is used to get an iterator: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3075" y="1327500"/>
            <a:ext cx="4267200" cy="2710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Iterators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To create an object/class as an iterator you have to implement the methods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__iter__()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and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__next__()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to your object.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As you have learned in the </a:t>
            </a:r>
            <a:r>
              <a:rPr lang="en-GB" sz="1150" u="sng">
                <a:solidFill>
                  <a:schemeClr val="hlink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3"/>
              </a:rPr>
              <a:t>Python Classes/Objects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chapter, all classes have a function called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__init__()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which allows you to do some initializing when the object is being created.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__iter__()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method acts similar, you can do operations (initializing etc.), but must always return the iterator object itself.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__next__()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method also allows you to do operations, and must return the next item in the sequence.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0000" y="1152475"/>
            <a:ext cx="2152449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Iterators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example above would continue forever if you had enough next() statements, or if it was used in a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loop.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To prevent the iteration from going on forever, we can use the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StopIteration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statement.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 the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__next__()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method, we can add a terminating condition to raise an error if the iteration is done a specified number of times: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2175" y="950188"/>
            <a:ext cx="2146291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Generators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36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A generator function is a special type of function that returns an iterator object. Instead of using return to send back a single value, generator functions use yield to produce a series of results over time. This allows the function to generate values and pause its execution after each yield, maintaining its state between iterations.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1575" y="903800"/>
            <a:ext cx="3031034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Generators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34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350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Creating a generator in Python is as simple as defining a function with at least one yield statement. When called, this function doesn’t return a single value; instead, it returns a generator object that supports the iterator protocol. 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8400" y="1170125"/>
            <a:ext cx="4393201" cy="3429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Scope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 you need to create a global variable, but are stuck in the local scope, you can use the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global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keyword.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global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keyword makes the variable global.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6725" y="949800"/>
            <a:ext cx="2581275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Scope</a:t>
            </a: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E7E9EB"/>
                </a:highlight>
                <a:latin typeface="Verdana"/>
                <a:ea typeface="Verdana"/>
                <a:cs typeface="Verdana"/>
                <a:sym typeface="Verdana"/>
              </a:rPr>
              <a:t>To change the value of a global variable inside a function, refer to the variable by using the </a:t>
            </a:r>
            <a:r>
              <a:rPr lang="en-GB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global</a:t>
            </a:r>
            <a:r>
              <a:rPr lang="en-GB" sz="1150">
                <a:solidFill>
                  <a:schemeClr val="dk1"/>
                </a:solidFill>
                <a:highlight>
                  <a:srgbClr val="E7E9EB"/>
                </a:highlight>
                <a:latin typeface="Verdana"/>
                <a:ea typeface="Verdana"/>
                <a:cs typeface="Verdana"/>
                <a:sym typeface="Verdana"/>
              </a:rPr>
              <a:t> keyword: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2450" y="1152475"/>
            <a:ext cx="242754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10F2544A64E27E4FBB3E7752771A54EB" ma:contentTypeVersion="8" ma:contentTypeDescription="Создание документа." ma:contentTypeScope="" ma:versionID="5ee9c2eb103968269679f7b3161490f1">
  <xsd:schema xmlns:xsd="http://www.w3.org/2001/XMLSchema" xmlns:xs="http://www.w3.org/2001/XMLSchema" xmlns:p="http://schemas.microsoft.com/office/2006/metadata/properties" xmlns:ns2="e9e9c1a5-ef74-4f98-9f78-79d300163cff" targetNamespace="http://schemas.microsoft.com/office/2006/metadata/properties" ma:root="true" ma:fieldsID="5337433746420ae7fdb5530938ed7237" ns2:_="">
    <xsd:import namespace="e9e9c1a5-ef74-4f98-9f78-79d300163c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e9c1a5-ef74-4f98-9f78-79d300163c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F5FC0CE-57D1-41F2-9F9D-882D288B53D0}">
  <ds:schemaRefs>
    <ds:schemaRef ds:uri="e9e9c1a5-ef74-4f98-9f78-79d300163cf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428CFE5-6411-468E-A6C8-D3A32CF3DD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C4D9808-1ABE-4B9C-8C3C-78BA67866BC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29</Slides>
  <Notes>29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Simple Light</vt:lpstr>
      <vt:lpstr>Lecture 4</vt:lpstr>
      <vt:lpstr>Plan of presentation</vt:lpstr>
      <vt:lpstr>Iterators</vt:lpstr>
      <vt:lpstr>Iterators</vt:lpstr>
      <vt:lpstr>Iterators</vt:lpstr>
      <vt:lpstr>Generators</vt:lpstr>
      <vt:lpstr>Generators</vt:lpstr>
      <vt:lpstr>Scope</vt:lpstr>
      <vt:lpstr>Scope</vt:lpstr>
      <vt:lpstr>Scope</vt:lpstr>
      <vt:lpstr>Module</vt:lpstr>
      <vt:lpstr>Module</vt:lpstr>
      <vt:lpstr>Renaming a module</vt:lpstr>
      <vt:lpstr>Built in modules</vt:lpstr>
      <vt:lpstr>Using the dir() Function </vt:lpstr>
      <vt:lpstr>Datetime</vt:lpstr>
      <vt:lpstr>Datetime</vt:lpstr>
      <vt:lpstr>Datetime</vt:lpstr>
      <vt:lpstr>Python math</vt:lpstr>
      <vt:lpstr>Python math</vt:lpstr>
      <vt:lpstr>Python math</vt:lpstr>
      <vt:lpstr>JSON</vt:lpstr>
      <vt:lpstr>JSON</vt:lpstr>
      <vt:lpstr>JSON</vt:lpstr>
      <vt:lpstr>JSON</vt:lpstr>
      <vt:lpstr>JSON</vt:lpstr>
      <vt:lpstr>JSON</vt:lpstr>
      <vt:lpstr>JSON</vt:lpstr>
      <vt:lpstr>JSON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</cp:revision>
  <dcterms:modified xsi:type="dcterms:W3CDTF">2025-02-15T04:25:03Z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0x01010010F2544A64E27E4FBB3E7752771A54EB</vt:lpwstr>
  </property>
</Properties>
</file>