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8F70-F482-4E80-A4B0-103492DD48D3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A862-EB34-4842-A89D-1CF8EF0717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43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8F70-F482-4E80-A4B0-103492DD48D3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A862-EB34-4842-A89D-1CF8EF0717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235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8F70-F482-4E80-A4B0-103492DD48D3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A862-EB34-4842-A89D-1CF8EF0717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454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8F70-F482-4E80-A4B0-103492DD48D3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A862-EB34-4842-A89D-1CF8EF0717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886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8F70-F482-4E80-A4B0-103492DD48D3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A862-EB34-4842-A89D-1CF8EF0717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6929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8F70-F482-4E80-A4B0-103492DD48D3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A862-EB34-4842-A89D-1CF8EF0717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774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8F70-F482-4E80-A4B0-103492DD48D3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A862-EB34-4842-A89D-1CF8EF0717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8115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8F70-F482-4E80-A4B0-103492DD48D3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A862-EB34-4842-A89D-1CF8EF0717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901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8F70-F482-4E80-A4B0-103492DD48D3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A862-EB34-4842-A89D-1CF8EF0717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97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8F70-F482-4E80-A4B0-103492DD48D3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A862-EB34-4842-A89D-1CF8EF0717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81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8F70-F482-4E80-A4B0-103492DD48D3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A862-EB34-4842-A89D-1CF8EF0717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349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98F70-F482-4E80-A4B0-103492DD48D3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AA862-EB34-4842-A89D-1CF8EF0717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939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Pong_(%D0%B8%D0%B3%D1%80%D0%B0)#%D0%A0%D0%B0%D0%B7%D1%80%D0%B0%D0%B1%D0%BE%D1%82%D0%BA%D0%B0_%D0%B8_%D0%B8%D1%81%D1%82%D0%BE%D1%80%D0%B8%D1%8F" TargetMode="External"/><Relationship Id="rId3" Type="http://schemas.openxmlformats.org/officeDocument/2006/relationships/hyperlink" Target="https://ru.wikipedia.org/wiki/%D0%92%D0%B8%D0%B4%D0%B5%D0%BE%D0%B8%D0%B3%D1%80%D0%B0" TargetMode="External"/><Relationship Id="rId7" Type="http://schemas.openxmlformats.org/officeDocument/2006/relationships/hyperlink" Target="https://ru.wikipedia.org/wiki/1972_%D0%B3%D0%BE%D0%B4_%D0%B2_%D0%BA%D0%BE%D0%BC%D0%BF%D1%8C%D1%8E%D1%82%D0%B5%D1%80%D0%BD%D1%8B%D1%85_%D0%B8%D0%B3%D1%80%D0%B0%D1%85" TargetMode="External"/><Relationship Id="rId2" Type="http://schemas.openxmlformats.org/officeDocument/2006/relationships/hyperlink" Target="https://ru.wikipedia.org/wiki/%D0%90%D1%80%D0%BA%D0%B0%D0%B4%D0%B0_(%D0%B8%D0%B3%D1%80%D0%B0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Atari" TargetMode="External"/><Relationship Id="rId5" Type="http://schemas.openxmlformats.org/officeDocument/2006/relationships/hyperlink" Target="https://ru.wikipedia.org/wiki/Pong_(%D0%B8%D0%B3%D1%80%D0%B0)#%D0%98%D0%B3%D1%80%D0%BE%D0%B2%D0%BE%D0%B9_%D0%BF%D1%80%D0%BE%D1%86%D0%B5%D1%81%D1%81" TargetMode="External"/><Relationship Id="rId10" Type="http://schemas.openxmlformats.org/officeDocument/2006/relationships/hyperlink" Target="https://ru.wikipedia.org/wiki/Pong_(%D0%B8%D0%B3%D1%80%D0%B0)#%D0%92%D0%BB%D0%B8%D1%8F%D0%BD%D0%B8%D0%B5_%D0%B8_%D0%BD%D0%B0%D1%81%D0%BB%D0%B5%D0%B4%D0%B8%D0%B5" TargetMode="External"/><Relationship Id="rId4" Type="http://schemas.openxmlformats.org/officeDocument/2006/relationships/hyperlink" Target="https://ru.wikipedia.org/wiki/%D0%9A%D0%BE%D0%BC%D0%BF%D1%8C%D1%8E%D1%82%D0%B5%D1%80%D0%BD%D0%B0%D1%8F_%D0%B3%D1%80%D0%B0%D1%84%D0%B8%D0%BA%D0%B0" TargetMode="External"/><Relationship Id="rId9" Type="http://schemas.openxmlformats.org/officeDocument/2006/relationships/hyperlink" Target="https://ru.wikipedia.org/wiki/%D0%98%D0%BD%D0%B4%D1%83%D1%81%D1%82%D1%80%D0%B8%D1%8F_%D0%BA%D0%BE%D0%BC%D0%BF%D1%8C%D1%8E%D1%82%D0%B5%D1%80%D0%BD%D1%8B%D1%85_%D0%B8%D0%B3%D1%80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по </a:t>
            </a:r>
            <a:r>
              <a:rPr lang="en-US" dirty="0" err="1" smtClean="0"/>
              <a:t>Pygame</a:t>
            </a:r>
            <a:r>
              <a:rPr lang="ru-RU" dirty="0" smtClean="0"/>
              <a:t> </a:t>
            </a:r>
            <a:r>
              <a:rPr lang="en-US" dirty="0" smtClean="0"/>
              <a:t> 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Основы промышленного программирования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1688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светлой 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 descr="C:\Users\Baira\Downloads\2024-02-29_15-14-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7452360" cy="482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17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Возрождение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 descr="C:\Users\Baira\Downloads\2024-02-29_15-14-3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" y="1556792"/>
            <a:ext cx="752094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44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Запуск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Запускаем строго файл </a:t>
            </a:r>
            <a:r>
              <a:rPr lang="en-US" dirty="0" smtClean="0"/>
              <a:t>main.py!!</a:t>
            </a:r>
            <a:r>
              <a:rPr lang="ru-RU" dirty="0" smtClean="0"/>
              <a:t> Если хотите насладиться игрой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075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Проект еще будет дорабатываться, предстоит создать настройки, ввести БД, и все это будет сделано до 1 марта 23-30. </a:t>
            </a:r>
            <a:r>
              <a:rPr lang="ru-RU" smtClean="0"/>
              <a:t>Ждите!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65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 </a:t>
            </a:r>
            <a:r>
              <a:rPr lang="en-US" dirty="0" smtClean="0"/>
              <a:t>Pong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https://raw.githubusercontent.com/nuno-faria/pong-game/master/screenshots/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80192"/>
            <a:ext cx="7632848" cy="4293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542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 </a:t>
            </a:r>
            <a:r>
              <a:rPr lang="en-US" dirty="0" smtClean="0"/>
              <a:t>Pong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i="1" dirty="0" err="1"/>
              <a:t>Pong</a:t>
            </a:r>
            <a:r>
              <a:rPr lang="ru-RU" dirty="0"/>
              <a:t> — одна из ранних </a:t>
            </a:r>
            <a:r>
              <a:rPr lang="ru-RU" dirty="0">
                <a:hlinkClick r:id="rId2" tooltip="Аркада (игра)"/>
              </a:rPr>
              <a:t>аркадных</a:t>
            </a:r>
            <a:r>
              <a:rPr lang="ru-RU" dirty="0"/>
              <a:t> </a:t>
            </a:r>
            <a:r>
              <a:rPr lang="ru-RU" dirty="0">
                <a:hlinkClick r:id="rId3" tooltip="Видеоигра"/>
              </a:rPr>
              <a:t>видеоигр</a:t>
            </a:r>
            <a:r>
              <a:rPr lang="ru-RU" dirty="0"/>
              <a:t>. Это теннисная спортивная игра с использованием простой </a:t>
            </a:r>
            <a:r>
              <a:rPr lang="ru-RU" dirty="0">
                <a:hlinkClick r:id="rId4" tooltip="Компьютерная графика"/>
              </a:rPr>
              <a:t>двумерной графики</a:t>
            </a:r>
            <a:r>
              <a:rPr lang="ru-RU" baseline="30000" dirty="0">
                <a:hlinkClick r:id="rId5"/>
              </a:rPr>
              <a:t>[⇨]</a:t>
            </a:r>
            <a:r>
              <a:rPr lang="ru-RU" dirty="0"/>
              <a:t>, разработанная и выпущенная фирмой </a:t>
            </a:r>
            <a:r>
              <a:rPr lang="ru-RU" dirty="0" err="1">
                <a:hlinkClick r:id="rId6" tooltip="Atari"/>
              </a:rPr>
              <a:t>Atari</a:t>
            </a:r>
            <a:r>
              <a:rPr lang="ru-RU" dirty="0"/>
              <a:t> в </a:t>
            </a:r>
            <a:r>
              <a:rPr lang="ru-RU" dirty="0">
                <a:hlinkClick r:id="rId7" tooltip="1972 год в компьютерных играх"/>
              </a:rPr>
              <a:t>1972</a:t>
            </a:r>
            <a:r>
              <a:rPr lang="ru-RU" dirty="0"/>
              <a:t> году</a:t>
            </a:r>
            <a:r>
              <a:rPr lang="ru-RU" baseline="30000" dirty="0">
                <a:hlinkClick r:id="rId8"/>
              </a:rPr>
              <a:t>[⇨]</a:t>
            </a:r>
            <a:r>
              <a:rPr lang="ru-RU" dirty="0"/>
              <a:t>. </a:t>
            </a:r>
            <a:r>
              <a:rPr lang="ru-RU" i="1" dirty="0" err="1"/>
              <a:t>Pong</a:t>
            </a:r>
            <a:r>
              <a:rPr lang="ru-RU" dirty="0"/>
              <a:t> называют первой в истории коммерчески успешной видеоигрой, а с её именем связывают появление </a:t>
            </a:r>
            <a:r>
              <a:rPr lang="ru-RU" u="sng" dirty="0">
                <a:hlinkClick r:id="rId9"/>
              </a:rPr>
              <a:t>индустрии интерактивных развлечений</a:t>
            </a:r>
            <a:r>
              <a:rPr lang="ru-RU" baseline="30000" dirty="0">
                <a:hlinkClick r:id="rId10"/>
              </a:rPr>
              <a:t>[⇨]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871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ТЗ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Создать игру </a:t>
            </a:r>
            <a:r>
              <a:rPr lang="en-US" dirty="0" smtClean="0"/>
              <a:t>Pong </a:t>
            </a:r>
            <a:r>
              <a:rPr lang="ru-RU" dirty="0" smtClean="0"/>
              <a:t>с помощью библиотеки </a:t>
            </a:r>
            <a:r>
              <a:rPr lang="en-US" dirty="0" err="1" smtClean="0"/>
              <a:t>Pygame</a:t>
            </a:r>
            <a:r>
              <a:rPr lang="en-US" dirty="0" smtClean="0"/>
              <a:t> </a:t>
            </a:r>
            <a:r>
              <a:rPr lang="ru-RU" dirty="0" smtClean="0"/>
              <a:t>на одного человека</a:t>
            </a:r>
          </a:p>
          <a:p>
            <a:r>
              <a:rPr lang="ru-RU" dirty="0" smtClean="0"/>
              <a:t>Результаты игры должны быть внесены в БД, одно касание игрового </a:t>
            </a:r>
            <a:r>
              <a:rPr lang="ru-RU" dirty="0" err="1" smtClean="0"/>
              <a:t>стика</a:t>
            </a:r>
            <a:r>
              <a:rPr lang="ru-RU" dirty="0" smtClean="0"/>
              <a:t> = 1 очко</a:t>
            </a:r>
          </a:p>
          <a:p>
            <a:r>
              <a:rPr lang="ru-RU" dirty="0" smtClean="0"/>
              <a:t>Выводить Топ игроков по очкам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3028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C:\Users\Baira\Downloads\2024-02-29_15-07-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592" y="427512"/>
            <a:ext cx="9164592" cy="553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180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создавалось меню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Бэкграунд</a:t>
            </a:r>
            <a:r>
              <a:rPr lang="ru-RU" dirty="0" smtClean="0"/>
              <a:t> был создан с помощью  </a:t>
            </a:r>
            <a:r>
              <a:rPr lang="en-US" dirty="0" smtClean="0"/>
              <a:t>Adobe Photoshop</a:t>
            </a:r>
          </a:p>
          <a:p>
            <a:r>
              <a:rPr lang="ru-RU" dirty="0" smtClean="0"/>
              <a:t>Кнопки реализовывались с помощью </a:t>
            </a:r>
            <a:r>
              <a:rPr lang="en-US" dirty="0" err="1" smtClean="0"/>
              <a:t>Pygame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0682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C:\Users\Baira\Downloads\2024-02-29_15-09-4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23" y="692696"/>
            <a:ext cx="8865896" cy="554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111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 игры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Рекомендуется играть со звуком, так как каждое касание шарика с доской образует своеобразный звук</a:t>
            </a:r>
          </a:p>
          <a:p>
            <a:r>
              <a:rPr lang="ru-RU" dirty="0" smtClean="0"/>
              <a:t>Доска двигается с помощью стрелок, а также клавиш </a:t>
            </a:r>
            <a:r>
              <a:rPr lang="en-US" dirty="0" smtClean="0"/>
              <a:t>A </a:t>
            </a:r>
            <a:r>
              <a:rPr lang="ru-RU" dirty="0" smtClean="0"/>
              <a:t>и </a:t>
            </a:r>
            <a:r>
              <a:rPr lang="en-US" dirty="0" smtClean="0"/>
              <a:t>D(</a:t>
            </a:r>
            <a:r>
              <a:rPr lang="ru-RU" dirty="0" smtClean="0"/>
              <a:t>влево и вправо </a:t>
            </a:r>
            <a:r>
              <a:rPr lang="ru-RU" dirty="0" err="1" smtClean="0"/>
              <a:t>соотвественно</a:t>
            </a:r>
            <a:r>
              <a:rPr lang="ru-RU" dirty="0" smtClean="0"/>
              <a:t>)</a:t>
            </a:r>
          </a:p>
          <a:p>
            <a:r>
              <a:rPr lang="ru-RU" dirty="0" smtClean="0"/>
              <a:t>Физика игры такова, что угол падения шарика о любую поверхность равен углу отражения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721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игре </a:t>
            </a:r>
            <a:r>
              <a:rPr lang="ru-RU" dirty="0" err="1" smtClean="0"/>
              <a:t>присутсвуют</a:t>
            </a:r>
            <a:r>
              <a:rPr lang="ru-RU" dirty="0" smtClean="0"/>
              <a:t> настройки, в которой вы можете поменять некоторые параметры</a:t>
            </a:r>
          </a:p>
          <a:p>
            <a:r>
              <a:rPr lang="ru-RU" dirty="0" smtClean="0"/>
              <a:t>Существуют темные и светлые темы! Их тоже можно менять в настройках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678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172</Words>
  <Application>Microsoft Office PowerPoint</Application>
  <PresentationFormat>Экран (4:3)</PresentationFormat>
  <Paragraphs>25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Проект по Pygame   </vt:lpstr>
      <vt:lpstr>История Pong</vt:lpstr>
      <vt:lpstr>История Pong</vt:lpstr>
      <vt:lpstr>ТЗ</vt:lpstr>
      <vt:lpstr>Презентация PowerPoint</vt:lpstr>
      <vt:lpstr>Как создавалось меню</vt:lpstr>
      <vt:lpstr>Презентация PowerPoint</vt:lpstr>
      <vt:lpstr>Процесс игры</vt:lpstr>
      <vt:lpstr>Настройки</vt:lpstr>
      <vt:lpstr>Пример светлой темы</vt:lpstr>
      <vt:lpstr>Возрождение</vt:lpstr>
      <vt:lpstr>Запуск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Pygame</dc:title>
  <dc:creator>Baira</dc:creator>
  <cp:lastModifiedBy>Baira</cp:lastModifiedBy>
  <cp:revision>2</cp:revision>
  <dcterms:created xsi:type="dcterms:W3CDTF">2024-02-29T12:01:55Z</dcterms:created>
  <dcterms:modified xsi:type="dcterms:W3CDTF">2024-02-29T12:17:06Z</dcterms:modified>
</cp:coreProperties>
</file>