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1F2D-F0B7-4A0E-85BC-4C36559DAD9D}" type="datetimeFigureOut">
              <a:rPr lang="pt-BR" smtClean="0"/>
              <a:t>28/06/2010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97645-FB32-46F8-8D37-96A33479F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38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5F5F5" mc:Ignorable="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xmlns:mc="http://schemas.openxmlformats.org/markup-compatibility/2006" xmlns:a14="http://schemas.microsoft.com/office/drawing/2010/main" val="424242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440E837-EAA4-43F3-BE96-02E565DCCB81}" type="datetime1">
              <a:rPr lang="pt-BR" smtClean="0"/>
              <a:t>28/06/2010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3EEC-4587-47C3-87EC-216B8CF47259}" type="datetime1">
              <a:rPr lang="pt-BR" smtClean="0"/>
              <a:t>28/06/2010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69A-B85D-47AC-8364-BDE0958DA6B3}" type="datetime1">
              <a:rPr lang="pt-BR" smtClean="0"/>
              <a:t>28/06/2010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B4F3-E5E6-4FA0-B8AC-A7E85232B6A7}" type="datetime1">
              <a:rPr lang="pt-BR" smtClean="0"/>
              <a:t>28/06/2010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963-A745-4979-8D78-EAEABBF061C5}" type="datetime1">
              <a:rPr lang="pt-BR" smtClean="0"/>
              <a:t>28/06/2010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61F-DCF0-4291-852E-AB2AF3E617CF}" type="datetime1">
              <a:rPr lang="pt-BR" smtClean="0"/>
              <a:t>28/06/2010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FD40-20A3-42D8-948E-651402BDA4AB}" type="datetime1">
              <a:rPr lang="pt-BR" smtClean="0"/>
              <a:t>28/06/2010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340-2C19-46D2-A290-FEB498DE6243}" type="datetime1">
              <a:rPr lang="pt-BR" smtClean="0"/>
              <a:t>28/06/2010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7721-9746-4D3A-AAE6-F1F6907CFA21}" type="datetime1">
              <a:rPr lang="pt-BR" smtClean="0"/>
              <a:t>28/06/2010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5F5F5" mc:Ignorable="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9976-401C-421F-8C80-C9F19BF0BF7B}" type="datetime1">
              <a:rPr lang="pt-BR" smtClean="0"/>
              <a:t>28/06/2010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xmlns:mc="http://schemas.openxmlformats.org/markup-compatibility/2006" xmlns:a14="http://schemas.microsoft.com/office/drawing/2010/main" val="424242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5F5F5" mc:Ignorable="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xmlns:mc="http://schemas.openxmlformats.org/markup-compatibility/2006" xmlns:a14="http://schemas.microsoft.com/office/drawing/2010/main" val="424242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A65F-9617-4CBE-9CA6-3636F0C44B12}" type="datetime1">
              <a:rPr lang="pt-BR" smtClean="0"/>
              <a:t>28/06/2010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5F5F5" mc:Ignorable="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xmlns:mc="http://schemas.openxmlformats.org/markup-compatibility/2006" xmlns:a14="http://schemas.microsoft.com/office/drawing/2010/main" val="FEFEFE" mc:Ignorable=""/>
                </a:solidFill>
              </a:defRPr>
            </a:lvl1pPr>
          </a:lstStyle>
          <a:p>
            <a:fld id="{9710C089-F4C9-489C-8D3A-B47BFCFB9366}" type="datetime1">
              <a:rPr lang="pt-BR" smtClean="0"/>
              <a:t>28/06/2010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http://code.google.com/p/memory-game-mc102/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xmlns:mc="http://schemas.openxmlformats.org/markup-compatibility/2006" xmlns:a14="http://schemas.microsoft.com/office/drawing/2010/main" val="FEFEFE" mc:Ignorable=""/>
                </a:solidFill>
              </a:defRPr>
            </a:lvl1pPr>
          </a:lstStyle>
          <a:p>
            <a:fld id="{A8FDA167-78C1-4602-8F11-F605C4D3C0BD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emory-game-mc10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Game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581128"/>
            <a:ext cx="3672407" cy="126062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João</a:t>
            </a:r>
            <a:r>
              <a:rPr lang="en-US" dirty="0"/>
              <a:t> Paulo Pereira </a:t>
            </a:r>
            <a:r>
              <a:rPr lang="en-US" dirty="0" err="1" smtClean="0"/>
              <a:t>Scalett</a:t>
            </a:r>
            <a:r>
              <a:rPr lang="en-US" dirty="0" smtClean="0"/>
              <a:t> - 095789</a:t>
            </a:r>
            <a:endParaRPr lang="en-US" dirty="0"/>
          </a:p>
          <a:p>
            <a:r>
              <a:rPr lang="en-US" dirty="0" err="1"/>
              <a:t>Matheus</a:t>
            </a:r>
            <a:r>
              <a:rPr lang="en-US" dirty="0"/>
              <a:t> </a:t>
            </a:r>
            <a:r>
              <a:rPr lang="en-US" dirty="0" err="1"/>
              <a:t>Smythe</a:t>
            </a:r>
            <a:r>
              <a:rPr lang="en-US" dirty="0"/>
              <a:t> </a:t>
            </a:r>
            <a:r>
              <a:rPr lang="en-US" dirty="0" err="1" smtClean="0"/>
              <a:t>Svolenski</a:t>
            </a:r>
            <a:r>
              <a:rPr lang="en-US" dirty="0" smtClean="0"/>
              <a:t> - 103520</a:t>
            </a:r>
            <a:endParaRPr lang="en-US" dirty="0"/>
          </a:p>
          <a:p>
            <a:r>
              <a:rPr lang="en-US" dirty="0"/>
              <a:t>Rafael </a:t>
            </a:r>
            <a:r>
              <a:rPr lang="en-US" dirty="0" err="1"/>
              <a:t>Timbó</a:t>
            </a:r>
            <a:r>
              <a:rPr lang="en-US" dirty="0"/>
              <a:t> </a:t>
            </a:r>
            <a:r>
              <a:rPr lang="en-US" dirty="0" smtClean="0"/>
              <a:t>Matos - 106228</a:t>
            </a:r>
            <a:endParaRPr lang="en-US" dirty="0"/>
          </a:p>
          <a:p>
            <a:r>
              <a:rPr lang="en-US" dirty="0" err="1"/>
              <a:t>Vitor</a:t>
            </a:r>
            <a:r>
              <a:rPr lang="en-US" dirty="0"/>
              <a:t> </a:t>
            </a:r>
            <a:r>
              <a:rPr lang="en-US" dirty="0" smtClean="0"/>
              <a:t>Machado - 108264</a:t>
            </a:r>
            <a:endParaRPr lang="en-US" dirty="0"/>
          </a:p>
          <a:p>
            <a:r>
              <a:rPr lang="en-US" dirty="0" err="1"/>
              <a:t>Alexandre</a:t>
            </a:r>
            <a:r>
              <a:rPr lang="en-US" dirty="0"/>
              <a:t> </a:t>
            </a:r>
            <a:r>
              <a:rPr lang="en-US" dirty="0" err="1"/>
              <a:t>Irmao</a:t>
            </a:r>
            <a:r>
              <a:rPr lang="en-US" dirty="0"/>
              <a:t> </a:t>
            </a:r>
            <a:r>
              <a:rPr lang="en-US" dirty="0" err="1" smtClean="0"/>
              <a:t>Faltz</a:t>
            </a:r>
            <a:r>
              <a:rPr lang="en-US" dirty="0" smtClean="0"/>
              <a:t> - 108411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6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Concepção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 principal ideia era produzir um jogo simples e divertido.</a:t>
            </a:r>
          </a:p>
          <a:p>
            <a:r>
              <a:rPr lang="pt-BR" dirty="0" smtClean="0"/>
              <a:t>Como o público alvo é basicamente composto de crianças, escolhemos um layout mais colorido e com botões e cartas grandes, além de musicas alegres e suaves.</a:t>
            </a:r>
          </a:p>
          <a:p>
            <a:r>
              <a:rPr lang="pt-BR" dirty="0" smtClean="0"/>
              <a:t>Também procuramos ajuda pedagógica para melhorarmos a interatividade.</a:t>
            </a:r>
          </a:p>
          <a:p>
            <a:r>
              <a:rPr lang="pt-BR" dirty="0" smtClean="0"/>
              <a:t>Apesar de estarmos trabalhando em um jogo, queriamos incentivar o raciocínio, por isso escolhemos incrementar o clássico jogo da memória com um desafio extra, adicionando contas para a criança resolver.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51920" y="5877272"/>
            <a:ext cx="4003648" cy="365125"/>
          </a:xfrm>
        </p:spPr>
        <p:txBody>
          <a:bodyPr/>
          <a:lstStyle/>
          <a:p>
            <a:r>
              <a:rPr lang="pt-BR" dirty="0" smtClean="0"/>
              <a:t>http://code.google.com/p/memory-game-mc102/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91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Escolhemos o CodeBlocks + Allegro, utilizados em aula, para desenvolver o programa.</a:t>
            </a:r>
          </a:p>
          <a:p>
            <a:r>
              <a:rPr lang="pt-BR" dirty="0" smtClean="0"/>
              <a:t>A implementação é totalmente estruturada e otimizada, de forma que todo espaço em memória não utilizado é desalocado.</a:t>
            </a:r>
          </a:p>
          <a:p>
            <a:r>
              <a:rPr lang="pt-BR" dirty="0" smtClean="0"/>
              <a:t>Para a interação com o usuário, utilizamos as funções do Allegro de manipulação de imagens, que facilitou a criação de gráficos mais bonitos e complexos sem impactar o tempo de desenvolvimento.</a:t>
            </a:r>
          </a:p>
          <a:p>
            <a:r>
              <a:rPr lang="pt-BR" dirty="0" smtClean="0"/>
              <a:t>Foram abordados diversos tópicos vistos em aula, desde estruturas simples de controle até ponteiros, headers e manipulação de matrizes.</a:t>
            </a:r>
            <a:endParaRPr lang="pt-BR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51920" y="5877272"/>
            <a:ext cx="4003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http://code.google.com/p/memory-game-mc102/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18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de </a:t>
            </a:r>
            <a:r>
              <a:rPr lang="en-US" dirty="0" err="1" smtClean="0"/>
              <a:t>Trabalho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Utilizamos o Google Code como nossa principal ferramenta – que nos possibilitou acesso a um servidor SVN (Subversion) gratuito e um Issue Tracker simples.</a:t>
            </a:r>
          </a:p>
          <a:p>
            <a:r>
              <a:rPr lang="pt-BR" dirty="0" smtClean="0"/>
              <a:t>A divisão do grupo foi feita durante o início do desenvolvimento.</a:t>
            </a:r>
          </a:p>
          <a:p>
            <a:r>
              <a:rPr lang="pt-BR" dirty="0" smtClean="0"/>
              <a:t>Cada membro da equipe aprendeu as regras de uso do SVN e em pouco tempo se adaptou as mudanças e vantagens do sistema.</a:t>
            </a:r>
          </a:p>
          <a:p>
            <a:r>
              <a:rPr lang="pt-BR" dirty="0" smtClean="0"/>
              <a:t>Divisão em responsáveis por sons, imagens e controladores de jogo. Ao final do projeto, todos se focaram na conclusão do código e correção de bugs.</a:t>
            </a:r>
          </a:p>
          <a:p>
            <a:endParaRPr lang="pt-BR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51920" y="5877272"/>
            <a:ext cx="4003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http://code.google.com/p/memory-game-mc102/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55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Correção de Bugs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Cada membro corrigiu os bugs achados ao longo do caminho, sempre avisando aos outros para não cometerem os mesmos erros novamente.</a:t>
            </a:r>
          </a:p>
          <a:p>
            <a:r>
              <a:rPr lang="pt-BR" dirty="0" smtClean="0"/>
              <a:t>Unit Testing executada a cada nova feature adicionada facilitou o andamento do projeto.</a:t>
            </a:r>
          </a:p>
          <a:p>
            <a:r>
              <a:rPr lang="pt-BR" dirty="0" smtClean="0"/>
              <a:t>O Smoke Test garantiu que o código estava minimamente portável, ao funcionar sem maiores problemas em outros ambientes.</a:t>
            </a:r>
            <a:endParaRPr lang="pt-BR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51920" y="5877272"/>
            <a:ext cx="4003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http://code.google.com/p/memory-game-mc102/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21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jogo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Maiores informações e o código fonte do jogo pode ser encontrado </a:t>
            </a:r>
            <a:r>
              <a:rPr lang="pt-BR" dirty="0"/>
              <a:t>em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code.google.com/p/memory-game-mc102/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51920" y="5877272"/>
            <a:ext cx="4003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http://code.google.com/p/memory-game-mc102/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95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3E3D2D" mc:Ignorable=""/>
      </a:dk2>
      <a:lt2>
        <a:srgbClr xmlns:mc="http://schemas.openxmlformats.org/markup-compatibility/2006" xmlns:a14="http://schemas.microsoft.com/office/drawing/2010/main" val="CAF278" mc:Ignorable=""/>
      </a:lt2>
      <a:accent1>
        <a:srgbClr xmlns:mc="http://schemas.openxmlformats.org/markup-compatibility/2006" xmlns:a14="http://schemas.microsoft.com/office/drawing/2010/main" val="94C600" mc:Ignorable=""/>
      </a:accent1>
      <a:accent2>
        <a:srgbClr xmlns:mc="http://schemas.openxmlformats.org/markup-compatibility/2006" xmlns:a14="http://schemas.microsoft.com/office/drawing/2010/main" val="71685A" mc:Ignorable=""/>
      </a:accent2>
      <a:accent3>
        <a:srgbClr xmlns:mc="http://schemas.openxmlformats.org/markup-compatibility/2006" xmlns:a14="http://schemas.microsoft.com/office/drawing/2010/main" val="FF6700" mc:Ignorable=""/>
      </a:accent3>
      <a:accent4>
        <a:srgbClr xmlns:mc="http://schemas.openxmlformats.org/markup-compatibility/2006" xmlns:a14="http://schemas.microsoft.com/office/drawing/2010/main" val="909465" mc:Ignorable=""/>
      </a:accent4>
      <a:accent5>
        <a:srgbClr xmlns:mc="http://schemas.openxmlformats.org/markup-compatibility/2006" xmlns:a14="http://schemas.microsoft.com/office/drawing/2010/main" val="956B43" mc:Ignorable=""/>
      </a:accent5>
      <a:accent6>
        <a:srgbClr xmlns:mc="http://schemas.openxmlformats.org/markup-compatibility/2006" xmlns:a14="http://schemas.microsoft.com/office/drawing/2010/main" val="FEA022" mc:Ignorable=""/>
      </a:accent6>
      <a:hlink>
        <a:srgbClr xmlns:mc="http://schemas.openxmlformats.org/markup-compatibility/2006" xmlns:a14="http://schemas.microsoft.com/office/drawing/2010/main" val="E68200" mc:Ignorable=""/>
      </a:hlink>
      <a:folHlink>
        <a:srgbClr xmlns:mc="http://schemas.openxmlformats.org/markup-compatibility/2006" xmlns:a14="http://schemas.microsoft.com/office/drawing/2010/main" val="FFA94A" mc:Ignorable="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xmlns:mc="http://schemas.openxmlformats.org/markup-compatibility/2006" xmlns:a14="http://schemas.microsoft.com/office/drawing/2010/main" val="000000" mc:Ignorable="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83</TotalTime>
  <Words>398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Memory Game</vt:lpstr>
      <vt:lpstr>Concepção</vt:lpstr>
      <vt:lpstr>Implementação</vt:lpstr>
      <vt:lpstr>Forma de Trabalho</vt:lpstr>
      <vt:lpstr>Correção de Bugs</vt:lpstr>
      <vt:lpstr>Mais sobre o jogo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Game</dc:title>
  <dc:creator>Admin</dc:creator>
  <cp:lastModifiedBy>Alex</cp:lastModifiedBy>
  <cp:revision>5</cp:revision>
  <dcterms:created xsi:type="dcterms:W3CDTF">2010-06-21T06:34:15Z</dcterms:created>
  <dcterms:modified xsi:type="dcterms:W3CDTF">2010-06-28T03:36:41Z</dcterms:modified>
</cp:coreProperties>
</file>