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5571-335E-43C1-A5FB-33AC124E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A938-DC94-4489-B330-12186D94D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2AE2-5090-45A0-8C1F-E95E9582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C5D9-C715-4048-A686-784FBCD5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2C59-44BA-4B76-893C-277B1F68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3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49BC-6DE1-4CAF-ABA8-B617F148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6F33C-7A30-4E28-B791-0006DB3B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4AEBB-E509-48BD-BA33-AA3ED2C0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22C6-3FDF-474B-BDF3-0C22038C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2258-5D50-4AA8-B2A4-E4E1DB0E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945C3-F0C6-4F73-B2AC-2B25F55F7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713E-A37E-4ADD-A138-1384C390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AC47-250A-459A-8EBE-AAB3CB89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D283-A8DB-4944-ACBC-26DD0CFE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C572-0EA3-4653-BFDD-F525C930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4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CC8F-60CC-49BC-AFC2-B971036E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CB91-B345-4514-9763-FF10C0B8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4A5A-616F-4B34-9406-5768E112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40F2-4EA3-42ED-989D-A8358D8C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39E1-3E38-4CBD-9DBD-2276DB28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D731-9A5D-4E31-B9EF-8FB7D607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D2F57-978F-4DA4-B0BB-C57A4C17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80E3-41B1-4F40-84D5-77CBD9C8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AE90-9CFB-40DD-AD80-FBC4A08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F675-2276-4180-AFE1-10FAC63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EA42-C812-42CA-AA03-A23517CD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EA5F-F17A-4234-9ABF-B5C464FB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A782C-7268-4FD3-B1F5-61CF51B9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904D-5786-41AC-BE5A-65095B48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AC99-B376-4950-B26C-8B8BF05F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993BF-0376-41D0-8F6B-EFC7B9D5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50B9-F89C-491B-8AF4-9F7B3FCB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6F8E7-F978-42F8-B779-F7A90F05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AB6D1-8FC3-4EFA-8C21-BC821D27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5E7BB-A15E-4B3C-8288-A99C2CDDA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06808-C681-4858-90C9-B7BA5A7BE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D1365-FF68-441B-95B0-2EC7558C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2CCA9-022D-404B-9FAB-FFAD4C5D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4EA67-2F7B-4050-B0D4-89E9074A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F090-C788-4EA4-B617-0961B1BB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E9551-F59A-4101-88F5-2754F7A5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42C87-FE33-4E08-85A1-5523A03E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3C744-DFD4-4C68-ABDC-B4E05A13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702FB-5869-4007-9596-EC0E6C7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5266D-A6D8-4713-AF9C-5CA7926D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14192-9EB5-4695-9F98-BA0B1019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5F7F-EA41-46D7-832C-5D580144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4644-ECE4-48F3-A300-F68524DC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2010E-2F82-4E4A-849B-A43E776B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A4AAD-83AB-489F-8C10-BFCD5AE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21DF-6E29-4966-ADCE-7CCE64F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6C7-1E5E-4ACC-A255-D0DB6460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C891-10C8-4CBD-9A3A-4CEC165B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328BB-451A-46D3-82F8-C6C5B9EFD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F8392-C654-4965-8FB7-6C0CD9A8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486C4-8013-44A3-BFA8-4A151175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EEE4B-1B44-4AD7-BAF6-FF8D0D03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8C61-8637-4ADA-B65B-1922EDE4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967CE-69C5-4CED-9347-409762A9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E763F-FF88-4925-A74B-7ACBEA5C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1C57-6DD2-423B-B763-5CFC2C0FF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7E2F-4C5A-4530-B5D8-B9CAAD5FEF5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6751-30D6-4BB1-9FCA-928E3ABD8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127E-3FDC-45AF-A4BA-7181D1BF0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D2AE-1838-4B7E-BFC1-99E343D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3184E7-0766-47F5-9505-667D63C0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96911"/>
              </p:ext>
            </p:extLst>
          </p:nvPr>
        </p:nvGraphicFramePr>
        <p:xfrm>
          <a:off x="377793" y="2033405"/>
          <a:ext cx="1905000" cy="76200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44476315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08954651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51006409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6500763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468495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4501527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6117417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172338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51024131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7191964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8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D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E4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2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76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38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2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D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E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5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B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D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9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D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0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1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49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9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BE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593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247A5D-51E0-4A3C-9C07-745373172B26}"/>
              </a:ext>
            </a:extLst>
          </p:cNvPr>
          <p:cNvSpPr txBox="1"/>
          <p:nvPr/>
        </p:nvSpPr>
        <p:spPr>
          <a:xfrm>
            <a:off x="429144" y="1756406"/>
            <a:ext cx="185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WRKY transcription factors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0D941D-D633-4208-B80B-D3E4F8A4F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09952"/>
              </p:ext>
            </p:extLst>
          </p:nvPr>
        </p:nvGraphicFramePr>
        <p:xfrm>
          <a:off x="377793" y="3241235"/>
          <a:ext cx="1905000" cy="76200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114656601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0396089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05277048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62625795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83051301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4058397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849036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51961949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4080477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54292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61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63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C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1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3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24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D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B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D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5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8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433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4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8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6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4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8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5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2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6211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4B8452-54BA-4384-970A-D676B051A29B}"/>
              </a:ext>
            </a:extLst>
          </p:cNvPr>
          <p:cNvSpPr txBox="1"/>
          <p:nvPr/>
        </p:nvSpPr>
        <p:spPr>
          <a:xfrm>
            <a:off x="2014168" y="5903809"/>
            <a:ext cx="1075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ABA regulated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DA3FE-CB0F-4F91-A7DC-AE4B5BC4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521" y="419100"/>
            <a:ext cx="1924050" cy="1162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17E1A3-D3D9-47B1-93E6-E8437D34B435}"/>
              </a:ext>
            </a:extLst>
          </p:cNvPr>
          <p:cNvSpPr txBox="1"/>
          <p:nvPr/>
        </p:nvSpPr>
        <p:spPr>
          <a:xfrm>
            <a:off x="3136922" y="142100"/>
            <a:ext cx="112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Photosynthesis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1D4B3-80AD-470D-969E-3DE341607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18" y="475475"/>
            <a:ext cx="1924050" cy="440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7ACA94-080D-4C56-80D3-346A1B54C1B1}"/>
              </a:ext>
            </a:extLst>
          </p:cNvPr>
          <p:cNvSpPr txBox="1"/>
          <p:nvPr/>
        </p:nvSpPr>
        <p:spPr>
          <a:xfrm>
            <a:off x="7732776" y="148525"/>
            <a:ext cx="12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Protein synthesis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81C66C-3021-4562-8A0E-10D05E0C1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5" y="2647950"/>
            <a:ext cx="1924050" cy="781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556527-0D50-486D-BDC1-2F034AF67C3A}"/>
              </a:ext>
            </a:extLst>
          </p:cNvPr>
          <p:cNvSpPr txBox="1"/>
          <p:nvPr/>
        </p:nvSpPr>
        <p:spPr>
          <a:xfrm>
            <a:off x="5247884" y="2370951"/>
            <a:ext cx="162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Isoprenoid metabolism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605BCC-E5E0-4D2C-A662-BF04130A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521" y="2012100"/>
            <a:ext cx="1924050" cy="781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83A0E1-5D18-493C-AD41-1793B8F4CB78}"/>
              </a:ext>
            </a:extLst>
          </p:cNvPr>
          <p:cNvSpPr txBox="1"/>
          <p:nvPr/>
        </p:nvSpPr>
        <p:spPr>
          <a:xfrm>
            <a:off x="3315107" y="1735100"/>
            <a:ext cx="75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Cell cycle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6040BD-1127-4E85-B4F1-E9ED657DB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299" y="475475"/>
            <a:ext cx="1924050" cy="17335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B03342-4513-4963-BE41-83A9AE25EA8E}"/>
              </a:ext>
            </a:extLst>
          </p:cNvPr>
          <p:cNvSpPr txBox="1"/>
          <p:nvPr/>
        </p:nvSpPr>
        <p:spPr>
          <a:xfrm>
            <a:off x="5439955" y="148525"/>
            <a:ext cx="131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Auxin metabolism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35E9C3-DC09-452E-ABD0-A5FACD2A8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975" y="4002048"/>
            <a:ext cx="1924050" cy="5905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DE987B2-FFB6-460C-818F-F701BDA62F98}"/>
              </a:ext>
            </a:extLst>
          </p:cNvPr>
          <p:cNvSpPr txBox="1"/>
          <p:nvPr/>
        </p:nvSpPr>
        <p:spPr>
          <a:xfrm>
            <a:off x="5258943" y="3705999"/>
            <a:ext cx="1674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Amino acid degradation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9FCBF2-11BA-42E8-B947-93BAA1A4C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342" y="466725"/>
            <a:ext cx="1924050" cy="59245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622C39-A41D-470E-95B8-3824F33A815A}"/>
              </a:ext>
            </a:extLst>
          </p:cNvPr>
          <p:cNvSpPr txBox="1"/>
          <p:nvPr/>
        </p:nvSpPr>
        <p:spPr>
          <a:xfrm>
            <a:off x="9910421" y="146340"/>
            <a:ext cx="1427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Protein degradation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2D72F0F-0D73-4BCB-9FC7-D28E01C403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473" y="425525"/>
            <a:ext cx="1924050" cy="11620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09F6C90-9B9D-445A-9160-FD763F84356A}"/>
              </a:ext>
            </a:extLst>
          </p:cNvPr>
          <p:cNvSpPr txBox="1"/>
          <p:nvPr/>
        </p:nvSpPr>
        <p:spPr>
          <a:xfrm>
            <a:off x="1084848" y="14852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bHLH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619DF-F729-4EDD-B347-CB39B2C42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2993" y="3241235"/>
            <a:ext cx="1924050" cy="4000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44C137-50E7-43B5-8286-85AFE266BD91}"/>
              </a:ext>
            </a:extLst>
          </p:cNvPr>
          <p:cNvSpPr txBox="1"/>
          <p:nvPr/>
        </p:nvSpPr>
        <p:spPr>
          <a:xfrm>
            <a:off x="2663811" y="2964236"/>
            <a:ext cx="207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Late Embryogenesis Abundant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5A536-2129-4107-A772-B7DA6BE53A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864" y="6170436"/>
            <a:ext cx="590550" cy="2095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3C2893-7BDF-46DB-BBEB-988430D293E9}"/>
              </a:ext>
            </a:extLst>
          </p:cNvPr>
          <p:cNvSpPr txBox="1"/>
          <p:nvPr/>
        </p:nvSpPr>
        <p:spPr>
          <a:xfrm>
            <a:off x="762669" y="2964236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DUF 26 kinases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8A8C1E-8FB1-475F-9FC0-C3C02B8E4F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0015" y="6166908"/>
            <a:ext cx="1924050" cy="4000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BC10BBE-0695-4645-84A6-0A9AD92966D9}"/>
              </a:ext>
            </a:extLst>
          </p:cNvPr>
          <p:cNvSpPr txBox="1"/>
          <p:nvPr/>
        </p:nvSpPr>
        <p:spPr>
          <a:xfrm>
            <a:off x="93852" y="5903809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ABI2, ABI1, ABI3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26218-A65F-4CA8-92AA-34C030EDE1C8}"/>
              </a:ext>
            </a:extLst>
          </p:cNvPr>
          <p:cNvSpPr txBox="1"/>
          <p:nvPr/>
        </p:nvSpPr>
        <p:spPr>
          <a:xfrm>
            <a:off x="709163" y="5566131"/>
            <a:ext cx="1837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(not significant categories)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5826D-F250-425A-86EB-68526C78AAAA}"/>
              </a:ext>
            </a:extLst>
          </p:cNvPr>
          <p:cNvSpPr txBox="1"/>
          <p:nvPr/>
        </p:nvSpPr>
        <p:spPr>
          <a:xfrm>
            <a:off x="4130558" y="5842850"/>
            <a:ext cx="2621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bHLH</a:t>
            </a:r>
            <a:r>
              <a:rPr lang="en-US" sz="2400" dirty="0"/>
              <a:t> vs WT on min</a:t>
            </a:r>
            <a:br>
              <a:rPr lang="en-US" sz="2400" dirty="0"/>
            </a:br>
            <a:r>
              <a:rPr lang="en-US" sz="2400" dirty="0"/>
              <a:t>(CA)</a:t>
            </a:r>
          </a:p>
        </p:txBody>
      </p:sp>
    </p:spTree>
    <p:extLst>
      <p:ext uri="{BB962C8B-B14F-4D97-AF65-F5344CB8AC3E}">
        <p14:creationId xmlns:p14="http://schemas.microsoft.com/office/powerpoint/2010/main" val="62411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112</Words>
  <Application>Microsoft Office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Derebenskiy, Lukas</dc:creator>
  <cp:lastModifiedBy>Derebenskiy, Lukas</cp:lastModifiedBy>
  <cp:revision>12</cp:revision>
  <dcterms:created xsi:type="dcterms:W3CDTF">2021-03-11T22:22:57Z</dcterms:created>
  <dcterms:modified xsi:type="dcterms:W3CDTF">2021-04-12T20:37:46Z</dcterms:modified>
</cp:coreProperties>
</file>