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769E-52D7-494F-984A-904BA4DF1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3609A-D390-4BF2-A2F0-012C83480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28AAE-1650-4194-871E-529604FD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C2E1-C148-4259-B1BC-7F816F6A836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A829D-B8B7-404C-95BE-5EF8B2B4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D066D-13C2-4807-A203-701145E3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C71-61AB-4021-8F7B-A8146EAA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1CF-3F59-4611-B0C6-9409BE55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D7399-BB15-4657-A0C8-9205632C2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465F-9704-4BB4-99C0-0F8785D6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C2E1-C148-4259-B1BC-7F816F6A836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0A1E-E074-432C-8F4A-E29BBADB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9A40-0422-4A52-8DFB-6D97BB06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C71-61AB-4021-8F7B-A8146EAA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0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A6B90-6C4B-46D8-B3BD-E79184247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93F95-A58D-4762-9726-ACAFC3802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EE5F-BA8D-4747-94D4-8040B77B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C2E1-C148-4259-B1BC-7F816F6A836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8CF0-82E9-4C7B-9B67-91528B83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FAD0-6C07-4D0D-97A6-42FAE86F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C71-61AB-4021-8F7B-A8146EAA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F071-C4AF-4D9D-8F63-99C6A58D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D7EAD-EFE1-4048-8221-B02DF882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FD15-7C26-4658-8A37-64CFFFAE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C2E1-C148-4259-B1BC-7F816F6A836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FF108-A759-41B6-AA52-D3305E23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23CE-5DBF-4F47-AA47-E4327E13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C71-61AB-4021-8F7B-A8146EAA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3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3818-A472-4BBE-8F09-BB1E6799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9465F-ED1B-494C-8C88-A9CD98E36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3F8B2-35AD-48F1-8625-15EF8495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C2E1-C148-4259-B1BC-7F816F6A836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2E0FD-C8E5-4015-9A36-940D9438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39896-333A-467E-8DEC-96898A45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C71-61AB-4021-8F7B-A8146EAA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72D3-0A42-4963-A010-0FFD7AA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7A80-FC8B-4D0A-9E3C-8BA87309F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AF51C-FA34-4257-8B56-FDFC34763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377B5-2486-4505-947E-67BFD4DB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C2E1-C148-4259-B1BC-7F816F6A836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148AB-E451-4718-BA3D-9B3288B1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9F2FB-650F-45EF-8EF7-88A791AA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C71-61AB-4021-8F7B-A8146EAA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88E2-FB85-4ED8-8BE0-B4CA856F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68D6-8712-4FFE-BE04-822640AA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F1EFA-1EB6-433B-BBE1-B1A42C805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D290-66F3-484E-9436-68F7D18B8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0AAA9-B8B8-421F-99DD-5875DBF62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68B3C-5CE6-4CB7-A6EB-E57A1CCE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C2E1-C148-4259-B1BC-7F816F6A836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EA646-A2A0-4F65-8F0A-B8BAE6D9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F11DA-F5F1-470C-8E0F-4267A4BF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C71-61AB-4021-8F7B-A8146EAA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3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8489-6238-4981-A307-6DF82B86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EEDFB-E434-4FF9-8F26-EEE9B247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C2E1-C148-4259-B1BC-7F816F6A836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874C5-FCD7-46D2-9547-5D089A18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328F5-18DF-4A92-9152-B26F4F8D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C71-61AB-4021-8F7B-A8146EAA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8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6A455-C730-47F7-8F64-A0F2E828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C2E1-C148-4259-B1BC-7F816F6A836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36122-030E-4924-8697-1BD34F97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85456-9880-44B3-BE7C-DFA78FF7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C71-61AB-4021-8F7B-A8146EAA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8FD0-2A06-4BE1-87B8-39841D5C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B4AFA-AA71-441E-B3FE-A6A7F7E8E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19924-087D-494F-87BB-412FD1E5A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86F7-C756-4398-9F80-BBBFD36F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C2E1-C148-4259-B1BC-7F816F6A836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4D812-A1B3-4B2B-A54B-6B242363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9A1A9-3FDC-4DD8-9752-E80384B0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C71-61AB-4021-8F7B-A8146EAA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D400-22D1-4C2F-86CF-D4425CE2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B8D8D-FB74-499E-A372-D41F34D62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E0458-2B15-4C39-9D1D-718AA881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A6214-F933-4011-822C-AD781787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C2E1-C148-4259-B1BC-7F816F6A836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38794-2FF5-48C1-907B-FD1DF854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AEEB5-DFAE-477E-9B64-69ED548A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C71-61AB-4021-8F7B-A8146EAA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CF173-3467-457F-A31D-38E70365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75469-D5C4-4A7E-BD44-8E366203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ABFB7-53F9-42E0-9441-648440BB4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6C2E1-C148-4259-B1BC-7F816F6A836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7BCD1-9C95-4FD4-B1E8-CCC3CF71A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E374-9FBB-4077-9809-8200D46D9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EC71-61AB-4021-8F7B-A8146EAA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2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9C85B-E4E6-46F4-95B7-2E4A5D95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652" y="461908"/>
            <a:ext cx="1924050" cy="230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B12468-975F-4441-8689-CE2B09418ACB}"/>
              </a:ext>
            </a:extLst>
          </p:cNvPr>
          <p:cNvSpPr txBox="1"/>
          <p:nvPr/>
        </p:nvSpPr>
        <p:spPr>
          <a:xfrm>
            <a:off x="3103596" y="194050"/>
            <a:ext cx="112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Photosynthesis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39A0E-A04E-49B4-A665-25F9D8148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131" y="2967367"/>
            <a:ext cx="1924050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319A3A-33D6-4407-895D-94CFD03E8309}"/>
              </a:ext>
            </a:extLst>
          </p:cNvPr>
          <p:cNvSpPr txBox="1"/>
          <p:nvPr/>
        </p:nvSpPr>
        <p:spPr>
          <a:xfrm>
            <a:off x="9674917" y="2723011"/>
            <a:ext cx="2125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DC1 domain containing protein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234388-C5C5-4FFC-B5A7-9491E02F3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86" y="3185815"/>
            <a:ext cx="1924050" cy="590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A7941C-0636-4F11-9BC6-D1117E6E12FC}"/>
              </a:ext>
            </a:extLst>
          </p:cNvPr>
          <p:cNvSpPr txBox="1"/>
          <p:nvPr/>
        </p:nvSpPr>
        <p:spPr>
          <a:xfrm>
            <a:off x="741887" y="2908816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DUF 26 kinases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864A0E-D219-4BC8-882A-4C96C4DD5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77" y="461908"/>
            <a:ext cx="1924050" cy="2305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24C1C-F884-45D3-9599-EB799651544F}"/>
              </a:ext>
            </a:extLst>
          </p:cNvPr>
          <p:cNvSpPr txBox="1"/>
          <p:nvPr/>
        </p:nvSpPr>
        <p:spPr>
          <a:xfrm>
            <a:off x="645301" y="194050"/>
            <a:ext cx="124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Receptor kinases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DC1AD9-1D1F-45DC-9F53-ACEBC4776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604" y="461908"/>
            <a:ext cx="1924050" cy="3067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4BACCC-3BC4-4A34-8E2E-F9F081234507}"/>
              </a:ext>
            </a:extLst>
          </p:cNvPr>
          <p:cNvSpPr txBox="1"/>
          <p:nvPr/>
        </p:nvSpPr>
        <p:spPr>
          <a:xfrm>
            <a:off x="5492608" y="184909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Biotic stress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ABD3EF-9AC7-4096-A29E-8653DF935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8918" y="461908"/>
            <a:ext cx="1924050" cy="781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094876-CD29-426F-ACCC-0685D57D5699}"/>
              </a:ext>
            </a:extLst>
          </p:cNvPr>
          <p:cNvSpPr txBox="1"/>
          <p:nvPr/>
        </p:nvSpPr>
        <p:spPr>
          <a:xfrm>
            <a:off x="7533326" y="196189"/>
            <a:ext cx="152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Cell wall modification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581F65-3427-47C2-B7D6-ED162E988C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5652" y="3184887"/>
            <a:ext cx="1924050" cy="4000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A3FCC46-7A3C-491A-B96C-EDF7A2CC833E}"/>
              </a:ext>
            </a:extLst>
          </p:cNvPr>
          <p:cNvSpPr txBox="1"/>
          <p:nvPr/>
        </p:nvSpPr>
        <p:spPr>
          <a:xfrm>
            <a:off x="2630485" y="2907888"/>
            <a:ext cx="2075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Late Embryogenesis Abundant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08AE9D6-8BB0-45D2-AABC-A394C4F384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0212" y="3765334"/>
            <a:ext cx="1924050" cy="781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61F4C37-C8CE-416C-8A4B-12C1B65C122A}"/>
              </a:ext>
            </a:extLst>
          </p:cNvPr>
          <p:cNvSpPr txBox="1"/>
          <p:nvPr/>
        </p:nvSpPr>
        <p:spPr>
          <a:xfrm>
            <a:off x="5500700" y="3488335"/>
            <a:ext cx="92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Peroxidases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9FE6A07-F021-46F2-A12C-10B0CD5965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918" y="3182680"/>
            <a:ext cx="1924050" cy="5905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027FCB-4AC8-4A45-8E2A-2236E6F85B6A}"/>
              </a:ext>
            </a:extLst>
          </p:cNvPr>
          <p:cNvSpPr txBox="1"/>
          <p:nvPr/>
        </p:nvSpPr>
        <p:spPr>
          <a:xfrm>
            <a:off x="7525439" y="2896147"/>
            <a:ext cx="1571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Flavonoid Metabolism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A506EB7-609F-4D49-B3B0-DBE9DB6480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8918" y="1795408"/>
            <a:ext cx="1924050" cy="9715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6C1E002-1557-473C-8644-A2F72CEDE9A1}"/>
              </a:ext>
            </a:extLst>
          </p:cNvPr>
          <p:cNvSpPr txBox="1"/>
          <p:nvPr/>
        </p:nvSpPr>
        <p:spPr>
          <a:xfrm>
            <a:off x="7669516" y="1527719"/>
            <a:ext cx="1252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Cell wall proteins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249DD87-4E77-4AE5-9525-6873AF01F3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5812" y="4188952"/>
            <a:ext cx="1924050" cy="40005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008CF9F-41B3-4317-9D05-87BE5B700D6E}"/>
              </a:ext>
            </a:extLst>
          </p:cNvPr>
          <p:cNvSpPr txBox="1"/>
          <p:nvPr/>
        </p:nvSpPr>
        <p:spPr>
          <a:xfrm>
            <a:off x="7553137" y="3911953"/>
            <a:ext cx="154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Tetrapyrrole synthesis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924C8ED-BA33-4814-8559-ED776038C2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51131" y="1242958"/>
            <a:ext cx="1924050" cy="135255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00F7E68-BFF3-444B-A629-5FE926AC5F17}"/>
              </a:ext>
            </a:extLst>
          </p:cNvPr>
          <p:cNvSpPr txBox="1"/>
          <p:nvPr/>
        </p:nvSpPr>
        <p:spPr>
          <a:xfrm>
            <a:off x="10463921" y="965959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DNA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0D569B7-C78F-4649-A0F2-8FAE5CCD0D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51131" y="471049"/>
            <a:ext cx="1924050" cy="4000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6048D11-7D51-4806-B316-FBD1B291DFED}"/>
              </a:ext>
            </a:extLst>
          </p:cNvPr>
          <p:cNvSpPr txBox="1"/>
          <p:nvPr/>
        </p:nvSpPr>
        <p:spPr>
          <a:xfrm>
            <a:off x="10200932" y="194050"/>
            <a:ext cx="1024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ATP synthesis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42AC12D-AACE-4B84-B58B-E0A296ADEA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7015" y="6005567"/>
            <a:ext cx="971550" cy="2095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ED5EEE-D5BC-4AC6-9CA4-718F0687787A}"/>
              </a:ext>
            </a:extLst>
          </p:cNvPr>
          <p:cNvSpPr txBox="1"/>
          <p:nvPr/>
        </p:nvSpPr>
        <p:spPr>
          <a:xfrm>
            <a:off x="754041" y="5728568"/>
            <a:ext cx="1075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ABA regulated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384EDB6-34FD-4334-8CB2-A497CDCCDF1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1742" y="6005567"/>
            <a:ext cx="209550" cy="20955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E9603B8-2680-414B-8669-70A8778F0A46}"/>
              </a:ext>
            </a:extLst>
          </p:cNvPr>
          <p:cNvSpPr txBox="1"/>
          <p:nvPr/>
        </p:nvSpPr>
        <p:spPr>
          <a:xfrm>
            <a:off x="167591" y="5745404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ABI3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2EFA91-C0BB-40A7-8EAE-35E2A7CE6D35}"/>
              </a:ext>
            </a:extLst>
          </p:cNvPr>
          <p:cNvSpPr txBox="1"/>
          <p:nvPr/>
        </p:nvSpPr>
        <p:spPr>
          <a:xfrm>
            <a:off x="1129125" y="5449138"/>
            <a:ext cx="1837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(not significant categories)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A9FE3E2-9521-4468-BB89-FA88A15C90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04399" y="6005567"/>
            <a:ext cx="1924050" cy="78105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C680251-6313-474E-9131-46BB1B528E36}"/>
              </a:ext>
            </a:extLst>
          </p:cNvPr>
          <p:cNvSpPr txBox="1"/>
          <p:nvPr/>
        </p:nvSpPr>
        <p:spPr>
          <a:xfrm>
            <a:off x="2705775" y="5728567"/>
            <a:ext cx="521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bHLH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649208-3C69-4CAE-ACFD-80C2B1071D48}"/>
              </a:ext>
            </a:extLst>
          </p:cNvPr>
          <p:cNvSpPr txBox="1"/>
          <p:nvPr/>
        </p:nvSpPr>
        <p:spPr>
          <a:xfrm>
            <a:off x="4181053" y="5842850"/>
            <a:ext cx="2520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bHLH</a:t>
            </a:r>
            <a:r>
              <a:rPr lang="en-US" sz="2400" dirty="0"/>
              <a:t> vs WT on </a:t>
            </a:r>
            <a:r>
              <a:rPr lang="en-US" sz="2400" dirty="0" err="1"/>
              <a:t>glu</a:t>
            </a:r>
            <a:br>
              <a:rPr lang="en-US" sz="2400" dirty="0"/>
            </a:br>
            <a:r>
              <a:rPr lang="en-US" sz="2400" dirty="0"/>
              <a:t>(DB)</a:t>
            </a:r>
          </a:p>
        </p:txBody>
      </p:sp>
    </p:spTree>
    <p:extLst>
      <p:ext uri="{BB962C8B-B14F-4D97-AF65-F5344CB8AC3E}">
        <p14:creationId xmlns:p14="http://schemas.microsoft.com/office/powerpoint/2010/main" val="330845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Derebenskiy, Lukas</dc:creator>
  <cp:lastModifiedBy>Derebenskiy, Lukas</cp:lastModifiedBy>
  <cp:revision>1</cp:revision>
  <dcterms:created xsi:type="dcterms:W3CDTF">2021-04-12T20:37:22Z</dcterms:created>
  <dcterms:modified xsi:type="dcterms:W3CDTF">2021-04-12T20:37:56Z</dcterms:modified>
</cp:coreProperties>
</file>