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0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B6B8C-2A14-4EEC-929D-8256EF3C26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AA092-FB42-410F-8232-49370E36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2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100F-2720-4C74-86C8-2E54577B4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FEE99-6A13-4C6F-BDF2-91F34F9C9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D2B87-3465-4F8B-B837-35BB88ADFE63}"/>
              </a:ext>
            </a:extLst>
          </p:cNvPr>
          <p:cNvSpPr txBox="1"/>
          <p:nvPr/>
        </p:nvSpPr>
        <p:spPr>
          <a:xfrm>
            <a:off x="7618411" y="238016"/>
            <a:ext cx="159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= </a:t>
            </a:r>
            <a:r>
              <a:rPr lang="en-US" sz="1200" dirty="0" err="1"/>
              <a:t>wt</a:t>
            </a:r>
            <a:r>
              <a:rPr lang="en-US" sz="1200" dirty="0"/>
              <a:t> min</a:t>
            </a:r>
          </a:p>
          <a:p>
            <a:r>
              <a:rPr lang="en-US" sz="1200" dirty="0"/>
              <a:t>B = </a:t>
            </a:r>
            <a:r>
              <a:rPr lang="en-US" sz="1200" dirty="0" err="1"/>
              <a:t>wt</a:t>
            </a:r>
            <a:r>
              <a:rPr lang="en-US" sz="1200" dirty="0"/>
              <a:t> Glc4</a:t>
            </a:r>
          </a:p>
          <a:p>
            <a:r>
              <a:rPr lang="en-US" sz="1200" dirty="0"/>
              <a:t>C = YFP-bHLH48 min</a:t>
            </a:r>
          </a:p>
          <a:p>
            <a:r>
              <a:rPr lang="en-US" sz="1200" dirty="0"/>
              <a:t>D = YFP-bHLH48 Glc4</a:t>
            </a:r>
          </a:p>
          <a:p>
            <a:endParaRPr lang="en-US" sz="1200" dirty="0"/>
          </a:p>
          <a:p>
            <a:r>
              <a:rPr lang="en-US" sz="1200" dirty="0"/>
              <a:t>AB = </a:t>
            </a:r>
            <a:r>
              <a:rPr lang="en-US" sz="1200" dirty="0" err="1"/>
              <a:t>Glc</a:t>
            </a:r>
            <a:r>
              <a:rPr lang="en-US" sz="1200" dirty="0"/>
              <a:t>-reg in </a:t>
            </a:r>
            <a:r>
              <a:rPr lang="en-US" sz="1200" dirty="0" err="1"/>
              <a:t>wt</a:t>
            </a:r>
            <a:endParaRPr lang="en-US" sz="1200" dirty="0"/>
          </a:p>
          <a:p>
            <a:r>
              <a:rPr lang="en-US" sz="1200" dirty="0"/>
              <a:t>CD = </a:t>
            </a:r>
            <a:r>
              <a:rPr lang="en-US" sz="1200" dirty="0" err="1"/>
              <a:t>Glc</a:t>
            </a:r>
            <a:r>
              <a:rPr lang="en-US" sz="1200" dirty="0"/>
              <a:t>-reg in Y-</a:t>
            </a:r>
            <a:r>
              <a:rPr lang="en-US" sz="1200" dirty="0" err="1"/>
              <a:t>bHLH</a:t>
            </a:r>
            <a:endParaRPr lang="en-US" sz="1200" dirty="0"/>
          </a:p>
          <a:p>
            <a:r>
              <a:rPr lang="en-US" sz="1200" dirty="0"/>
              <a:t>AC = </a:t>
            </a:r>
            <a:r>
              <a:rPr lang="en-US" sz="1200" dirty="0" err="1"/>
              <a:t>bHLH</a:t>
            </a:r>
            <a:r>
              <a:rPr lang="en-US" sz="1200" dirty="0"/>
              <a:t> reg on min</a:t>
            </a:r>
          </a:p>
          <a:p>
            <a:r>
              <a:rPr lang="en-US" sz="1200" dirty="0"/>
              <a:t>BD = </a:t>
            </a:r>
            <a:r>
              <a:rPr lang="en-US" sz="1200" dirty="0" err="1"/>
              <a:t>bHLH</a:t>
            </a:r>
            <a:r>
              <a:rPr lang="en-US" sz="1200" dirty="0"/>
              <a:t> reg on </a:t>
            </a:r>
            <a:r>
              <a:rPr lang="en-US" sz="1200" dirty="0" err="1"/>
              <a:t>Glc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EBB1CB-332F-447E-9A61-D775EF2F5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94" y="257870"/>
            <a:ext cx="3078594" cy="6600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8E61BB-8E51-4CD1-B7D0-570A56D3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2" y="238016"/>
            <a:ext cx="3087855" cy="66199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2EC685-D48F-446E-9786-D55F1715CBD6}"/>
              </a:ext>
            </a:extLst>
          </p:cNvPr>
          <p:cNvSpPr txBox="1"/>
          <p:nvPr/>
        </p:nvSpPr>
        <p:spPr>
          <a:xfrm>
            <a:off x="16720" y="-1470"/>
            <a:ext cx="666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vs B: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714C3-44D8-4B28-B6F4-F57468BC6E48}"/>
              </a:ext>
            </a:extLst>
          </p:cNvPr>
          <p:cNvSpPr txBox="1"/>
          <p:nvPr/>
        </p:nvSpPr>
        <p:spPr>
          <a:xfrm>
            <a:off x="3872564" y="-49907"/>
            <a:ext cx="666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 vs 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5B988-A142-4F5D-9693-7A11382847BA}"/>
              </a:ext>
            </a:extLst>
          </p:cNvPr>
          <p:cNvSpPr txBox="1"/>
          <p:nvPr/>
        </p:nvSpPr>
        <p:spPr>
          <a:xfrm>
            <a:off x="1143000" y="749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C         B       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295DB-CE79-4E21-9F38-1520D0D6DD71}"/>
              </a:ext>
            </a:extLst>
          </p:cNvPr>
          <p:cNvSpPr txBox="1"/>
          <p:nvPr/>
        </p:nvSpPr>
        <p:spPr>
          <a:xfrm>
            <a:off x="4833706" y="-147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C         B        D</a:t>
            </a:r>
          </a:p>
        </p:txBody>
      </p:sp>
    </p:spTree>
    <p:extLst>
      <p:ext uri="{BB962C8B-B14F-4D97-AF65-F5344CB8AC3E}">
        <p14:creationId xmlns:p14="http://schemas.microsoft.com/office/powerpoint/2010/main" val="208022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683FB-B365-4C96-91FE-969A8021E8EC}"/>
              </a:ext>
            </a:extLst>
          </p:cNvPr>
          <p:cNvSpPr txBox="1"/>
          <p:nvPr/>
        </p:nvSpPr>
        <p:spPr>
          <a:xfrm>
            <a:off x="7335382" y="161816"/>
            <a:ext cx="159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= </a:t>
            </a:r>
            <a:r>
              <a:rPr lang="en-US" sz="1200" dirty="0" err="1"/>
              <a:t>wt</a:t>
            </a:r>
            <a:r>
              <a:rPr lang="en-US" sz="1200" dirty="0"/>
              <a:t> min</a:t>
            </a:r>
          </a:p>
          <a:p>
            <a:r>
              <a:rPr lang="en-US" sz="1200" dirty="0"/>
              <a:t>B = </a:t>
            </a:r>
            <a:r>
              <a:rPr lang="en-US" sz="1200" dirty="0" err="1"/>
              <a:t>wt</a:t>
            </a:r>
            <a:r>
              <a:rPr lang="en-US" sz="1200" dirty="0"/>
              <a:t> Glc4</a:t>
            </a:r>
          </a:p>
          <a:p>
            <a:r>
              <a:rPr lang="en-US" sz="1200" dirty="0"/>
              <a:t>C = YFP-bHLH48 min</a:t>
            </a:r>
          </a:p>
          <a:p>
            <a:r>
              <a:rPr lang="en-US" sz="1200" dirty="0"/>
              <a:t>D = YFP-bHLH48 Glc4</a:t>
            </a:r>
          </a:p>
          <a:p>
            <a:endParaRPr lang="en-US" sz="1200" dirty="0"/>
          </a:p>
          <a:p>
            <a:r>
              <a:rPr lang="en-US" sz="1200" dirty="0"/>
              <a:t>AB = </a:t>
            </a:r>
            <a:r>
              <a:rPr lang="en-US" sz="1200" dirty="0" err="1"/>
              <a:t>Glc</a:t>
            </a:r>
            <a:r>
              <a:rPr lang="en-US" sz="1200" dirty="0"/>
              <a:t>-reg in </a:t>
            </a:r>
            <a:r>
              <a:rPr lang="en-US" sz="1200" dirty="0" err="1"/>
              <a:t>wt</a:t>
            </a:r>
            <a:endParaRPr lang="en-US" sz="1200" dirty="0"/>
          </a:p>
          <a:p>
            <a:r>
              <a:rPr lang="en-US" sz="1200" dirty="0"/>
              <a:t>CD = </a:t>
            </a:r>
            <a:r>
              <a:rPr lang="en-US" sz="1200" dirty="0" err="1"/>
              <a:t>Glc</a:t>
            </a:r>
            <a:r>
              <a:rPr lang="en-US" sz="1200" dirty="0"/>
              <a:t>-reg in Y-</a:t>
            </a:r>
            <a:r>
              <a:rPr lang="en-US" sz="1200" dirty="0" err="1"/>
              <a:t>bHLH</a:t>
            </a:r>
            <a:endParaRPr lang="en-US" sz="1200" dirty="0"/>
          </a:p>
          <a:p>
            <a:r>
              <a:rPr lang="en-US" sz="1200" dirty="0"/>
              <a:t>AC = </a:t>
            </a:r>
            <a:r>
              <a:rPr lang="en-US" sz="1200" dirty="0" err="1"/>
              <a:t>bHLH</a:t>
            </a:r>
            <a:r>
              <a:rPr lang="en-US" sz="1200" dirty="0"/>
              <a:t> reg on min</a:t>
            </a:r>
          </a:p>
          <a:p>
            <a:r>
              <a:rPr lang="en-US" sz="1200" dirty="0"/>
              <a:t>BD = </a:t>
            </a:r>
            <a:r>
              <a:rPr lang="en-US" sz="1200" dirty="0" err="1"/>
              <a:t>bHLH</a:t>
            </a:r>
            <a:r>
              <a:rPr lang="en-US" sz="1200" dirty="0"/>
              <a:t> reg on </a:t>
            </a:r>
            <a:r>
              <a:rPr lang="en-US" sz="1200" dirty="0" err="1"/>
              <a:t>Glc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A18AA-4875-4E13-A73F-B7DF7D6D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4" y="306306"/>
            <a:ext cx="3056001" cy="6551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842A9E-90AD-4245-BF4E-9FA80F213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76" y="306306"/>
            <a:ext cx="3056001" cy="6551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F0F9E-7E84-4664-B76F-B7E410958B1A}"/>
              </a:ext>
            </a:extLst>
          </p:cNvPr>
          <p:cNvSpPr txBox="1"/>
          <p:nvPr/>
        </p:nvSpPr>
        <p:spPr>
          <a:xfrm>
            <a:off x="16720" y="-1470"/>
            <a:ext cx="666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vs C: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D2371-A690-4D2C-A9CF-AD0BFAAF2723}"/>
              </a:ext>
            </a:extLst>
          </p:cNvPr>
          <p:cNvSpPr txBox="1"/>
          <p:nvPr/>
        </p:nvSpPr>
        <p:spPr>
          <a:xfrm>
            <a:off x="3421609" y="7927"/>
            <a:ext cx="666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 vs 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C2F5C-D3A7-457D-B62E-7155E891E736}"/>
              </a:ext>
            </a:extLst>
          </p:cNvPr>
          <p:cNvSpPr txBox="1"/>
          <p:nvPr/>
        </p:nvSpPr>
        <p:spPr>
          <a:xfrm>
            <a:off x="4426043" y="7809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C         B       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8BC8B-37AA-48B4-9A91-BF12808C1381}"/>
              </a:ext>
            </a:extLst>
          </p:cNvPr>
          <p:cNvSpPr txBox="1"/>
          <p:nvPr/>
        </p:nvSpPr>
        <p:spPr>
          <a:xfrm>
            <a:off x="958267" y="6307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C         B        D</a:t>
            </a:r>
          </a:p>
        </p:txBody>
      </p:sp>
    </p:spTree>
    <p:extLst>
      <p:ext uri="{BB962C8B-B14F-4D97-AF65-F5344CB8AC3E}">
        <p14:creationId xmlns:p14="http://schemas.microsoft.com/office/powerpoint/2010/main" val="218161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108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Finkelstein</dc:creator>
  <cp:lastModifiedBy>Ruth Finkelstein</cp:lastModifiedBy>
  <cp:revision>3</cp:revision>
  <dcterms:created xsi:type="dcterms:W3CDTF">2020-12-09T00:30:23Z</dcterms:created>
  <dcterms:modified xsi:type="dcterms:W3CDTF">2020-12-09T00:52:13Z</dcterms:modified>
</cp:coreProperties>
</file>