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172B-10AE-718D-210D-AD0ACD7C6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2D14C-17C8-D0AE-0210-C12DD5E12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F30AB-42BD-02B0-967A-4B7B9447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0666F-79A8-12E4-87FA-6DC981FEF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6357E-6BD4-6355-E0A5-B13D7407E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9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8A41F-28EF-B223-D623-3748EDAB0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44EB3-2E73-B39D-DEDB-FF9BD7528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AC363-C264-27B4-D94D-4009A0EA6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2E146-1F54-D341-BE15-D85A0A2EC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58C0C-B8E5-068E-6A62-E0A55CB9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3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8DBDB1-7B65-2D4D-2AA2-7FD4307B48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8E7DC-8DB2-4444-6AB4-424A2DE39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F6CD3-B6AF-49B7-5FE4-C3B133D53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8B8D4-9EBE-C6EE-D4E4-AAABEAF9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8C8DF-AEC8-C508-061B-E03DB9BA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01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35451-F8EA-2C90-B161-33F323AAE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542DB-F64A-4081-EA85-03B702B6D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50E35-8842-7CF7-40A0-114988468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423AF-7102-B16B-961C-66EBBABA9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809F1-4948-FA1C-F070-955A8E79E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37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0A834-0D9F-6B95-A4D3-7CE4218B0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06160-A7DF-4F07-8088-D73A15D2A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4B3BF-BE03-21B2-EBF9-5BD6945C9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72CE2-A467-70E0-0712-CD04315D8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96335-707A-043B-7C5E-19E1BF2D1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7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81AE2-A52F-FE50-0758-D5F0554C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6B800-574F-EA5D-336D-4BB7BB977E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65C35-DB01-ACA3-8AD6-07536C8A7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2ECE0-F479-AA24-F927-6CBB5C84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6C2D7-BB7B-7AE0-9574-342B02549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50DB1-F055-5810-85B3-17F79E92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58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A18DC-DBCB-8829-18A8-BBC4C79DF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4D0A5-F1E3-A15D-3ADF-3417754E6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F1251-BD3C-F2A2-8839-69A6063D3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733B7A-1BD0-70E5-F3E6-E5D855978F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5351B4-8FB8-D488-2830-F844920EAD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F761C6-3C9C-BB70-6F30-55189753C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188FB9-1C36-D354-86BF-FCEFF8868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06C6BC-FA55-4CC1-879D-81EEFE90F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76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AE722-D30D-6EF6-2070-4CAF7D69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EA5D97-61EB-D9B2-960C-F1314860C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5078DD-1959-1C36-0C42-EB30F751A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77E1B6-6B55-1FF6-B82B-4AFF4CB7C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1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E3F7B6-4558-6057-34DC-AA486F1BC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ACA712-12BD-8331-84CE-B0AADB172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2CD2F-4380-E8E9-64E4-6F2A8A60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9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F7E1A-5A5A-E47F-9E4E-E9428F962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9DFAF-D3BE-4E7A-DE06-A8805D1FC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2C0E8-F9F6-AA77-2E40-CEB646D0A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9545B-6293-914B-06FA-C2238948D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747B6-F26B-FBF5-7EA5-947104FC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7EF24-F76B-531A-59FF-4DB41844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72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CE337-D022-03F0-261F-81473F5C3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5A8A60-8376-1E8D-56E2-D5060A046D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F52F8-11C5-9D16-21E4-0ACCCEEA1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3027B-0957-4507-EA00-BC0DEC8E1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6B211-B6E8-F147-8DE7-537C077A4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9A0AA-92A4-4994-AB3C-1B57EA9A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08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AD19A0-C672-9253-3850-931AF1015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2BCBB-B3B1-D66B-6C4A-DB37CA266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A4F5B-58C1-2F73-1F1A-63F8A56A86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0E058-95FB-4393-BC10-FF598184573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42D08-C7AE-50E8-3929-EDC758A0C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5F7F2-FD89-6044-1921-92D067C54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28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D1C939-AA5B-839B-EAF7-258A4D27F702}"/>
              </a:ext>
            </a:extLst>
          </p:cNvPr>
          <p:cNvSpPr txBox="1"/>
          <p:nvPr/>
        </p:nvSpPr>
        <p:spPr>
          <a:xfrm>
            <a:off x="1705167" y="1344955"/>
            <a:ext cx="3467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Choose time for daily word definition to appear (24 hour clock):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9AF4CB-008B-079A-9B07-D1407D4D8CBC}"/>
              </a:ext>
            </a:extLst>
          </p:cNvPr>
          <p:cNvSpPr txBox="1"/>
          <p:nvPr/>
        </p:nvSpPr>
        <p:spPr>
          <a:xfrm>
            <a:off x="5276088" y="1439748"/>
            <a:ext cx="4297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E538AD-53D1-3671-9874-DF6022EE557E}"/>
              </a:ext>
            </a:extLst>
          </p:cNvPr>
          <p:cNvSpPr txBox="1"/>
          <p:nvPr/>
        </p:nvSpPr>
        <p:spPr>
          <a:xfrm>
            <a:off x="5958840" y="1439748"/>
            <a:ext cx="4297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CE01AC-5C2D-4753-47CB-8F43A72959CD}"/>
              </a:ext>
            </a:extLst>
          </p:cNvPr>
          <p:cNvSpPr txBox="1"/>
          <p:nvPr/>
        </p:nvSpPr>
        <p:spPr>
          <a:xfrm>
            <a:off x="5680329" y="1414348"/>
            <a:ext cx="304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4C7D5E-4DC4-6FAD-5896-CF969C59F02E}"/>
              </a:ext>
            </a:extLst>
          </p:cNvPr>
          <p:cNvSpPr txBox="1"/>
          <p:nvPr/>
        </p:nvSpPr>
        <p:spPr>
          <a:xfrm>
            <a:off x="5189284" y="1783680"/>
            <a:ext cx="595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Hour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488511-B577-7F26-1F5F-409AAA86FD6A}"/>
              </a:ext>
            </a:extLst>
          </p:cNvPr>
          <p:cNvSpPr txBox="1"/>
          <p:nvPr/>
        </p:nvSpPr>
        <p:spPr>
          <a:xfrm>
            <a:off x="5875941" y="1783680"/>
            <a:ext cx="595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1A7F1-3F81-AE16-7E7B-C5D9586CBC8E}"/>
              </a:ext>
            </a:extLst>
          </p:cNvPr>
          <p:cNvSpPr txBox="1"/>
          <p:nvPr/>
        </p:nvSpPr>
        <p:spPr>
          <a:xfrm>
            <a:off x="5713476" y="2906598"/>
            <a:ext cx="6751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EA29E9-E7D7-406E-902D-1294471E1C93}"/>
              </a:ext>
            </a:extLst>
          </p:cNvPr>
          <p:cNvSpPr txBox="1"/>
          <p:nvPr/>
        </p:nvSpPr>
        <p:spPr>
          <a:xfrm>
            <a:off x="2012188" y="2967984"/>
            <a:ext cx="273812" cy="249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58FAE18-B379-E3F3-F6B2-E30BA56F09E3}"/>
              </a:ext>
            </a:extLst>
          </p:cNvPr>
          <p:cNvSpPr/>
          <p:nvPr/>
        </p:nvSpPr>
        <p:spPr>
          <a:xfrm>
            <a:off x="2085929" y="3024666"/>
            <a:ext cx="126330" cy="1263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D33591-F59F-65C1-B9DD-AE487A7EC4D6}"/>
              </a:ext>
            </a:extLst>
          </p:cNvPr>
          <p:cNvSpPr txBox="1"/>
          <p:nvPr/>
        </p:nvSpPr>
        <p:spPr>
          <a:xfrm>
            <a:off x="2267077" y="2768098"/>
            <a:ext cx="2387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 program to startup folder (needed to keep program running after computer reboot)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59997F-E309-A929-8BDF-34E97908AA24}"/>
              </a:ext>
            </a:extLst>
          </p:cNvPr>
          <p:cNvSpPr txBox="1"/>
          <p:nvPr/>
        </p:nvSpPr>
        <p:spPr>
          <a:xfrm>
            <a:off x="4921631" y="2025807"/>
            <a:ext cx="1895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FF0000"/>
                </a:solidFill>
              </a:rPr>
              <a:t>Time entered incorrectly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83532B-476C-FCB1-BC39-8EA8DD4ECBDD}"/>
              </a:ext>
            </a:extLst>
          </p:cNvPr>
          <p:cNvSpPr/>
          <p:nvPr/>
        </p:nvSpPr>
        <p:spPr>
          <a:xfrm>
            <a:off x="1917700" y="1282700"/>
            <a:ext cx="4749800" cy="2692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0363D7-2552-C229-22B0-D5161D69B25F}"/>
              </a:ext>
            </a:extLst>
          </p:cNvPr>
          <p:cNvSpPr txBox="1"/>
          <p:nvPr/>
        </p:nvSpPr>
        <p:spPr>
          <a:xfrm>
            <a:off x="1917700" y="3595481"/>
            <a:ext cx="30039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:\Users\username\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AppData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\path……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D8889E9B-811A-5F39-9E55-368F9FB5D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221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C:\Users\username\AppData\Roaming\Microsoft\Windows\Start Menu\Programs\Startup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E0E94E-362C-93E1-E9E1-DFAAD0EA0893}"/>
              </a:ext>
            </a:extLst>
          </p:cNvPr>
          <p:cNvSpPr txBox="1"/>
          <p:nvPr/>
        </p:nvSpPr>
        <p:spPr>
          <a:xfrm>
            <a:off x="4349558" y="3587505"/>
            <a:ext cx="66898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Change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200983-13F8-C604-4722-98DB0363AD02}"/>
              </a:ext>
            </a:extLst>
          </p:cNvPr>
          <p:cNvSpPr txBox="1"/>
          <p:nvPr/>
        </p:nvSpPr>
        <p:spPr>
          <a:xfrm>
            <a:off x="1917700" y="3406936"/>
            <a:ext cx="10335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050" dirty="0">
                <a:latin typeface="Arial Unicode MS"/>
              </a:rPr>
              <a:t>Startup folder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C271AF-4B02-6532-CD18-8F4ACCA62036}"/>
              </a:ext>
            </a:extLst>
          </p:cNvPr>
          <p:cNvSpPr txBox="1"/>
          <p:nvPr/>
        </p:nvSpPr>
        <p:spPr>
          <a:xfrm>
            <a:off x="1854764" y="4359784"/>
            <a:ext cx="58067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Appear if toggle button pressed.</a:t>
            </a:r>
          </a:p>
          <a:p>
            <a:r>
              <a:rPr lang="en-US" sz="1600" dirty="0"/>
              <a:t>Only show path up to box width – have the ability to scroll sideways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4B1E76-7FEB-3DD5-781E-1957176EB546}"/>
              </a:ext>
            </a:extLst>
          </p:cNvPr>
          <p:cNvCxnSpPr/>
          <p:nvPr/>
        </p:nvCxnSpPr>
        <p:spPr>
          <a:xfrm flipH="1" flipV="1">
            <a:off x="2724150" y="3864504"/>
            <a:ext cx="146050" cy="49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06494C-B2D3-00EB-C946-2A85E5987F72}"/>
              </a:ext>
            </a:extLst>
          </p:cNvPr>
          <p:cNvCxnSpPr/>
          <p:nvPr/>
        </p:nvCxnSpPr>
        <p:spPr>
          <a:xfrm flipV="1">
            <a:off x="4292600" y="3919802"/>
            <a:ext cx="190500" cy="439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A34554B-5391-B36A-CDE4-6E937DAD38C6}"/>
              </a:ext>
            </a:extLst>
          </p:cNvPr>
          <p:cNvSpPr txBox="1"/>
          <p:nvPr/>
        </p:nvSpPr>
        <p:spPr>
          <a:xfrm>
            <a:off x="7472543" y="1841140"/>
            <a:ext cx="3716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Only appear if start button pressed and time not correct (not within the 24 hour clock, or empty). 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F8A5269-CCDA-26A9-21C0-805D8A2128BC}"/>
              </a:ext>
            </a:extLst>
          </p:cNvPr>
          <p:cNvCxnSpPr>
            <a:cxnSpLocks/>
          </p:cNvCxnSpPr>
          <p:nvPr/>
        </p:nvCxnSpPr>
        <p:spPr>
          <a:xfrm flipH="1" flipV="1">
            <a:off x="6562598" y="2164305"/>
            <a:ext cx="719445" cy="87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C371735-FAEF-FDAC-72BD-E68A23096597}"/>
              </a:ext>
            </a:extLst>
          </p:cNvPr>
          <p:cNvSpPr txBox="1"/>
          <p:nvPr/>
        </p:nvSpPr>
        <p:spPr>
          <a:xfrm>
            <a:off x="7472543" y="1215173"/>
            <a:ext cx="31051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Make the code able to handle single digits for any numbers less than 10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9D27E49-19AE-3011-1E87-041F26B0A251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6491595" y="1446006"/>
            <a:ext cx="980948" cy="173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E1BC35A-D02D-D213-86F6-C83112AFF484}"/>
              </a:ext>
            </a:extLst>
          </p:cNvPr>
          <p:cNvSpPr txBox="1"/>
          <p:nvPr/>
        </p:nvSpPr>
        <p:spPr>
          <a:xfrm>
            <a:off x="8137335" y="3790434"/>
            <a:ext cx="4297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162ABC-1987-5850-0B5B-6E5B99503759}"/>
              </a:ext>
            </a:extLst>
          </p:cNvPr>
          <p:cNvSpPr txBox="1"/>
          <p:nvPr/>
        </p:nvSpPr>
        <p:spPr>
          <a:xfrm>
            <a:off x="9185847" y="3781290"/>
            <a:ext cx="4297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F84B09-E77D-0CD5-3E7F-0FD4D49C76C9}"/>
              </a:ext>
            </a:extLst>
          </p:cNvPr>
          <p:cNvSpPr txBox="1"/>
          <p:nvPr/>
        </p:nvSpPr>
        <p:spPr>
          <a:xfrm>
            <a:off x="8541576" y="3765034"/>
            <a:ext cx="304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75CBDD-66EE-D5F2-0EB1-3F050FA203DC}"/>
              </a:ext>
            </a:extLst>
          </p:cNvPr>
          <p:cNvSpPr txBox="1"/>
          <p:nvPr/>
        </p:nvSpPr>
        <p:spPr>
          <a:xfrm>
            <a:off x="7629907" y="3814326"/>
            <a:ext cx="595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Hour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C26CAA-CF96-5838-A49C-DB5C3EBD9CAF}"/>
              </a:ext>
            </a:extLst>
          </p:cNvPr>
          <p:cNvSpPr txBox="1"/>
          <p:nvPr/>
        </p:nvSpPr>
        <p:spPr>
          <a:xfrm>
            <a:off x="8709756" y="3832614"/>
            <a:ext cx="595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Min</a:t>
            </a:r>
          </a:p>
        </p:txBody>
      </p:sp>
    </p:spTree>
    <p:extLst>
      <p:ext uri="{BB962C8B-B14F-4D97-AF65-F5344CB8AC3E}">
        <p14:creationId xmlns:p14="http://schemas.microsoft.com/office/powerpoint/2010/main" val="240233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658AFB-B3AA-1F3B-9F0D-EC320D363A53}"/>
              </a:ext>
            </a:extLst>
          </p:cNvPr>
          <p:cNvSpPr/>
          <p:nvPr/>
        </p:nvSpPr>
        <p:spPr>
          <a:xfrm>
            <a:off x="1917700" y="1282700"/>
            <a:ext cx="4749800" cy="232003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D9371F-8B20-B496-EA25-E0A3180CF0EB}"/>
              </a:ext>
            </a:extLst>
          </p:cNvPr>
          <p:cNvSpPr txBox="1"/>
          <p:nvPr/>
        </p:nvSpPr>
        <p:spPr>
          <a:xfrm>
            <a:off x="1705167" y="1344955"/>
            <a:ext cx="3467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Change time for program to run(24 hour clock):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313769-CCFC-0B31-661E-AAACCC3F9A3D}"/>
              </a:ext>
            </a:extLst>
          </p:cNvPr>
          <p:cNvSpPr txBox="1"/>
          <p:nvPr/>
        </p:nvSpPr>
        <p:spPr>
          <a:xfrm>
            <a:off x="5276088" y="1439748"/>
            <a:ext cx="4297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741E40-F733-CA0F-3563-4EDD6482D13A}"/>
              </a:ext>
            </a:extLst>
          </p:cNvPr>
          <p:cNvSpPr txBox="1"/>
          <p:nvPr/>
        </p:nvSpPr>
        <p:spPr>
          <a:xfrm>
            <a:off x="5958840" y="1439748"/>
            <a:ext cx="4297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2BEFBF-6CAF-7E6E-3CA6-9D93F211CC1A}"/>
              </a:ext>
            </a:extLst>
          </p:cNvPr>
          <p:cNvSpPr txBox="1"/>
          <p:nvPr/>
        </p:nvSpPr>
        <p:spPr>
          <a:xfrm>
            <a:off x="5680329" y="1414348"/>
            <a:ext cx="304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CE4F19-38F7-1D79-681D-AE822E01AD7B}"/>
              </a:ext>
            </a:extLst>
          </p:cNvPr>
          <p:cNvSpPr txBox="1"/>
          <p:nvPr/>
        </p:nvSpPr>
        <p:spPr>
          <a:xfrm>
            <a:off x="4083486" y="2053048"/>
            <a:ext cx="415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480B46-C672-EA46-BD6A-06450565AB8B}"/>
              </a:ext>
            </a:extLst>
          </p:cNvPr>
          <p:cNvSpPr txBox="1"/>
          <p:nvPr/>
        </p:nvSpPr>
        <p:spPr>
          <a:xfrm>
            <a:off x="5789295" y="3049751"/>
            <a:ext cx="61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Ok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CE4695-8F20-806E-03FC-01799DC962D3}"/>
              </a:ext>
            </a:extLst>
          </p:cNvPr>
          <p:cNvCxnSpPr>
            <a:cxnSpLocks/>
          </p:cNvCxnSpPr>
          <p:nvPr/>
        </p:nvCxnSpPr>
        <p:spPr>
          <a:xfrm flipV="1">
            <a:off x="4498848" y="2234184"/>
            <a:ext cx="201168" cy="3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D22EB88-DBF8-E9EF-6B58-5AEC4B7EEF29}"/>
              </a:ext>
            </a:extLst>
          </p:cNvPr>
          <p:cNvCxnSpPr>
            <a:cxnSpLocks/>
          </p:cNvCxnSpPr>
          <p:nvPr/>
        </p:nvCxnSpPr>
        <p:spPr>
          <a:xfrm flipV="1">
            <a:off x="3883152" y="2234184"/>
            <a:ext cx="201168" cy="3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E187AB-B2B0-9A25-6A56-4BAAA87D5250}"/>
              </a:ext>
            </a:extLst>
          </p:cNvPr>
          <p:cNvSpPr txBox="1"/>
          <p:nvPr/>
        </p:nvSpPr>
        <p:spPr>
          <a:xfrm>
            <a:off x="3493262" y="2629568"/>
            <a:ext cx="273812" cy="249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B46FD6A-776E-FE62-2DD2-D93973024349}"/>
              </a:ext>
            </a:extLst>
          </p:cNvPr>
          <p:cNvSpPr/>
          <p:nvPr/>
        </p:nvSpPr>
        <p:spPr>
          <a:xfrm>
            <a:off x="3567003" y="2686250"/>
            <a:ext cx="126330" cy="1263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AEE13A-41F8-AA53-B9D8-13E9749A7FA3}"/>
              </a:ext>
            </a:extLst>
          </p:cNvPr>
          <p:cNvSpPr txBox="1"/>
          <p:nvPr/>
        </p:nvSpPr>
        <p:spPr>
          <a:xfrm>
            <a:off x="1783080" y="2557427"/>
            <a:ext cx="1655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Stop program</a:t>
            </a:r>
          </a:p>
        </p:txBody>
      </p:sp>
    </p:spTree>
    <p:extLst>
      <p:ext uri="{BB962C8B-B14F-4D97-AF65-F5344CB8AC3E}">
        <p14:creationId xmlns:p14="http://schemas.microsoft.com/office/powerpoint/2010/main" val="1817842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3476</TotalTime>
  <Words>147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Unicode MS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Timothy Olsen</dc:creator>
  <cp:lastModifiedBy>Timothy Olsen</cp:lastModifiedBy>
  <cp:revision>10</cp:revision>
  <dcterms:created xsi:type="dcterms:W3CDTF">2024-06-07T20:54:25Z</dcterms:created>
  <dcterms:modified xsi:type="dcterms:W3CDTF">2024-06-19T06:19:51Z</dcterms:modified>
</cp:coreProperties>
</file>