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57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5172B-10AE-718D-210D-AD0ACD7C63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92D14C-17C8-D0AE-0210-C12DD5E125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5F30AB-42BD-02B0-967A-4B7B9447B0E9}"/>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5" name="Footer Placeholder 4">
            <a:extLst>
              <a:ext uri="{FF2B5EF4-FFF2-40B4-BE49-F238E27FC236}">
                <a16:creationId xmlns:a16="http://schemas.microsoft.com/office/drawing/2014/main" id="{60D0666F-79A8-12E4-87FA-6DC981FEF1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F6357E-6BD4-6355-E0A5-B13D7407EB02}"/>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3264396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A41F-28EF-B223-D623-3748EDAB0B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44EB3-2E73-B39D-DEDB-FF9BD75289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BAC363-C264-27B4-D94D-4009A0EA6AA7}"/>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5" name="Footer Placeholder 4">
            <a:extLst>
              <a:ext uri="{FF2B5EF4-FFF2-40B4-BE49-F238E27FC236}">
                <a16:creationId xmlns:a16="http://schemas.microsoft.com/office/drawing/2014/main" id="{DD62E146-1F54-D341-BE15-D85A0A2EC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058C0C-B8E5-068E-6A62-E0A55CB98CE1}"/>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2594338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8DBDB1-7B65-2D4D-2AA2-7FD4307B48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8E7DC-8DB2-4444-6AB4-424A2DE390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8F6CD3-B6AF-49B7-5FE4-C3B133D5309A}"/>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5" name="Footer Placeholder 4">
            <a:extLst>
              <a:ext uri="{FF2B5EF4-FFF2-40B4-BE49-F238E27FC236}">
                <a16:creationId xmlns:a16="http://schemas.microsoft.com/office/drawing/2014/main" id="{F3E8B8D4-9EBE-C6EE-D4E4-AAABEAF94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8C8DF-AEC8-C508-061B-E03DB9BAA91F}"/>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468301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35451-F8EA-2C90-B161-33F323AAE7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5542DB-F64A-4081-EA85-03B702B6D8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50E35-8842-7CF7-40A0-1149884687C5}"/>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5" name="Footer Placeholder 4">
            <a:extLst>
              <a:ext uri="{FF2B5EF4-FFF2-40B4-BE49-F238E27FC236}">
                <a16:creationId xmlns:a16="http://schemas.microsoft.com/office/drawing/2014/main" id="{CC9423AF-7102-B16B-961C-66EBBABA91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2809F1-4948-FA1C-F070-955A8E79EB1A}"/>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835437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0A834-0D9F-6B95-A4D3-7CE4218B0B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106160-A7DF-4F07-8088-D73A15D2AF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34B3BF-BE03-21B2-EBF9-5BD6945C9C6D}"/>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5" name="Footer Placeholder 4">
            <a:extLst>
              <a:ext uri="{FF2B5EF4-FFF2-40B4-BE49-F238E27FC236}">
                <a16:creationId xmlns:a16="http://schemas.microsoft.com/office/drawing/2014/main" id="{70272CE2-A467-70E0-0712-CD04315D81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96335-707A-043B-7C5E-19E1BF2D12A2}"/>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2265371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1AE2-A52F-FE50-0758-D5F0554CF7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D6B800-574F-EA5D-336D-4BB7BB977E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565C35-DB01-ACA3-8AD6-07536C8A73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02ECE0-F479-AA24-F927-6CBB5C843F46}"/>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6" name="Footer Placeholder 5">
            <a:extLst>
              <a:ext uri="{FF2B5EF4-FFF2-40B4-BE49-F238E27FC236}">
                <a16:creationId xmlns:a16="http://schemas.microsoft.com/office/drawing/2014/main" id="{EB86C2D7-BB7B-7AE0-9574-342B025496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650DB1-F055-5810-85B3-17F79E920580}"/>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1154458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A18DC-DBCB-8829-18A8-BBC4C79DFB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A4D0A5-F1E3-A15D-3ADF-3417754E63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AF1251-BD3C-F2A2-8839-69A6063D32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733B7A-1BD0-70E5-F3E6-E5D855978F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5351B4-8FB8-D488-2830-F844920EAD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F761C6-3C9C-BB70-6F30-55189753C593}"/>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8" name="Footer Placeholder 7">
            <a:extLst>
              <a:ext uri="{FF2B5EF4-FFF2-40B4-BE49-F238E27FC236}">
                <a16:creationId xmlns:a16="http://schemas.microsoft.com/office/drawing/2014/main" id="{E1188FB9-1C36-D354-86BF-FCEFF8868C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06C6BC-FA55-4CC1-879D-81EEFE90F510}"/>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1829676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AE722-D30D-6EF6-2070-4CAF7D6959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EA5D97-61EB-D9B2-960C-F1314860C198}"/>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4" name="Footer Placeholder 3">
            <a:extLst>
              <a:ext uri="{FF2B5EF4-FFF2-40B4-BE49-F238E27FC236}">
                <a16:creationId xmlns:a16="http://schemas.microsoft.com/office/drawing/2014/main" id="{045078DD-1959-1C36-0C42-EB30F751AA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77E1B6-6B55-1FF6-B82B-4AFF4CB7CC5B}"/>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1249810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E3F7B6-4558-6057-34DC-AA486F1BC1F6}"/>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3" name="Footer Placeholder 2">
            <a:extLst>
              <a:ext uri="{FF2B5EF4-FFF2-40B4-BE49-F238E27FC236}">
                <a16:creationId xmlns:a16="http://schemas.microsoft.com/office/drawing/2014/main" id="{0BACA712-12BD-8331-84CE-B0AADB1721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02CD2F-4380-E8E9-64E4-6F2A8A6008DF}"/>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299859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7E1A-5A5A-E47F-9E4E-E9428F962C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A9DFAF-D3BE-4E7A-DE06-A8805D1FC8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52C0E8-F9F6-AA77-2E40-CEB646D0A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D9545B-6293-914B-06FA-C2238948D984}"/>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6" name="Footer Placeholder 5">
            <a:extLst>
              <a:ext uri="{FF2B5EF4-FFF2-40B4-BE49-F238E27FC236}">
                <a16:creationId xmlns:a16="http://schemas.microsoft.com/office/drawing/2014/main" id="{15E747B6-F26B-FBF5-7EA5-947104FC0E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97EF24-F76B-531A-59FF-4DB41844AD85}"/>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66367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CE337-D022-03F0-261F-81473F5C34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5A8A60-8376-1E8D-56E2-D5060A046D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0F52F8-11C5-9D16-21E4-0ACCCEEA12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3027B-0957-4507-EA00-BC0DEC8E14BD}"/>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6" name="Footer Placeholder 5">
            <a:extLst>
              <a:ext uri="{FF2B5EF4-FFF2-40B4-BE49-F238E27FC236}">
                <a16:creationId xmlns:a16="http://schemas.microsoft.com/office/drawing/2014/main" id="{4F06B211-B6E8-F147-8DE7-537C077A4D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19A0AA-92A4-4994-AB3C-1B57EA9AD98B}"/>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4068808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AD19A0-C672-9253-3850-931AF1015F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52BCBB-B3B1-D66B-6C4A-DB37CA2666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7A4F5B-58C1-2F73-1F1A-63F8A56A86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0E058-95FB-4393-BC10-FF598184573D}" type="datetimeFigureOut">
              <a:rPr lang="en-US" smtClean="0"/>
              <a:t>11/11/2024</a:t>
            </a:fld>
            <a:endParaRPr lang="en-US"/>
          </a:p>
        </p:txBody>
      </p:sp>
      <p:sp>
        <p:nvSpPr>
          <p:cNvPr id="5" name="Footer Placeholder 4">
            <a:extLst>
              <a:ext uri="{FF2B5EF4-FFF2-40B4-BE49-F238E27FC236}">
                <a16:creationId xmlns:a16="http://schemas.microsoft.com/office/drawing/2014/main" id="{80E42D08-C7AE-50E8-3929-EDC758A0CA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05F7F2-FD89-6044-1921-92D067C547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050188-95A1-4B89-AB7D-DCCDA23C57C5}" type="slidenum">
              <a:rPr lang="en-US" smtClean="0"/>
              <a:t>‹#›</a:t>
            </a:fld>
            <a:endParaRPr lang="en-US"/>
          </a:p>
        </p:txBody>
      </p:sp>
    </p:spTree>
    <p:extLst>
      <p:ext uri="{BB962C8B-B14F-4D97-AF65-F5344CB8AC3E}">
        <p14:creationId xmlns:p14="http://schemas.microsoft.com/office/powerpoint/2010/main" val="3351428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D1C939-AA5B-839B-EAF7-258A4D27F702}"/>
              </a:ext>
            </a:extLst>
          </p:cNvPr>
          <p:cNvSpPr txBox="1"/>
          <p:nvPr/>
        </p:nvSpPr>
        <p:spPr>
          <a:xfrm>
            <a:off x="1705167" y="1344955"/>
            <a:ext cx="3467934" cy="584775"/>
          </a:xfrm>
          <a:prstGeom prst="rect">
            <a:avLst/>
          </a:prstGeom>
          <a:noFill/>
        </p:spPr>
        <p:txBody>
          <a:bodyPr wrap="square" rtlCol="0">
            <a:spAutoFit/>
          </a:bodyPr>
          <a:lstStyle/>
          <a:p>
            <a:pPr algn="r"/>
            <a:r>
              <a:rPr lang="en-US" sz="1600" dirty="0"/>
              <a:t>Choose time for daily word definition to appear (24 hour clock):</a:t>
            </a:r>
          </a:p>
        </p:txBody>
      </p:sp>
      <p:sp>
        <p:nvSpPr>
          <p:cNvPr id="5" name="TextBox 4">
            <a:extLst>
              <a:ext uri="{FF2B5EF4-FFF2-40B4-BE49-F238E27FC236}">
                <a16:creationId xmlns:a16="http://schemas.microsoft.com/office/drawing/2014/main" id="{259AF4CB-008B-079A-9B07-D1407D4D8CBC}"/>
              </a:ext>
            </a:extLst>
          </p:cNvPr>
          <p:cNvSpPr txBox="1"/>
          <p:nvPr/>
        </p:nvSpPr>
        <p:spPr>
          <a:xfrm>
            <a:off x="5276088" y="1439748"/>
            <a:ext cx="429768" cy="369332"/>
          </a:xfrm>
          <a:prstGeom prst="rect">
            <a:avLst/>
          </a:prstGeom>
          <a:noFill/>
          <a:ln>
            <a:solidFill>
              <a:schemeClr val="tx1"/>
            </a:solidFill>
          </a:ln>
        </p:spPr>
        <p:txBody>
          <a:bodyPr wrap="square" rtlCol="0">
            <a:spAutoFit/>
          </a:bodyPr>
          <a:lstStyle/>
          <a:p>
            <a:r>
              <a:rPr lang="en-US" dirty="0"/>
              <a:t>00</a:t>
            </a:r>
          </a:p>
        </p:txBody>
      </p:sp>
      <p:sp>
        <p:nvSpPr>
          <p:cNvPr id="6" name="TextBox 5">
            <a:extLst>
              <a:ext uri="{FF2B5EF4-FFF2-40B4-BE49-F238E27FC236}">
                <a16:creationId xmlns:a16="http://schemas.microsoft.com/office/drawing/2014/main" id="{7EE538AD-53D1-3671-9874-DF6022EE557E}"/>
              </a:ext>
            </a:extLst>
          </p:cNvPr>
          <p:cNvSpPr txBox="1"/>
          <p:nvPr/>
        </p:nvSpPr>
        <p:spPr>
          <a:xfrm>
            <a:off x="5958840" y="1439748"/>
            <a:ext cx="429768" cy="369332"/>
          </a:xfrm>
          <a:prstGeom prst="rect">
            <a:avLst/>
          </a:prstGeom>
          <a:noFill/>
          <a:ln>
            <a:solidFill>
              <a:schemeClr val="tx1"/>
            </a:solidFill>
          </a:ln>
        </p:spPr>
        <p:txBody>
          <a:bodyPr wrap="square" rtlCol="0">
            <a:spAutoFit/>
          </a:bodyPr>
          <a:lstStyle/>
          <a:p>
            <a:r>
              <a:rPr lang="en-US" dirty="0"/>
              <a:t>00</a:t>
            </a:r>
          </a:p>
        </p:txBody>
      </p:sp>
      <p:sp>
        <p:nvSpPr>
          <p:cNvPr id="7" name="TextBox 6">
            <a:extLst>
              <a:ext uri="{FF2B5EF4-FFF2-40B4-BE49-F238E27FC236}">
                <a16:creationId xmlns:a16="http://schemas.microsoft.com/office/drawing/2014/main" id="{CBCE01AC-5C2D-4753-47CB-8F43A72959CD}"/>
              </a:ext>
            </a:extLst>
          </p:cNvPr>
          <p:cNvSpPr txBox="1"/>
          <p:nvPr/>
        </p:nvSpPr>
        <p:spPr>
          <a:xfrm>
            <a:off x="5680329" y="1414348"/>
            <a:ext cx="304038" cy="369332"/>
          </a:xfrm>
          <a:prstGeom prst="rect">
            <a:avLst/>
          </a:prstGeom>
          <a:noFill/>
        </p:spPr>
        <p:txBody>
          <a:bodyPr wrap="square" rtlCol="0">
            <a:spAutoFit/>
          </a:bodyPr>
          <a:lstStyle/>
          <a:p>
            <a:pPr algn="ctr"/>
            <a:r>
              <a:rPr lang="en-US" dirty="0"/>
              <a:t>:</a:t>
            </a:r>
          </a:p>
        </p:txBody>
      </p:sp>
      <p:sp>
        <p:nvSpPr>
          <p:cNvPr id="8" name="TextBox 7">
            <a:extLst>
              <a:ext uri="{FF2B5EF4-FFF2-40B4-BE49-F238E27FC236}">
                <a16:creationId xmlns:a16="http://schemas.microsoft.com/office/drawing/2014/main" id="{084C7D5E-4DC4-6FAD-5896-CF969C59F02E}"/>
              </a:ext>
            </a:extLst>
          </p:cNvPr>
          <p:cNvSpPr txBox="1"/>
          <p:nvPr/>
        </p:nvSpPr>
        <p:spPr>
          <a:xfrm>
            <a:off x="5189284" y="1783680"/>
            <a:ext cx="595566" cy="307777"/>
          </a:xfrm>
          <a:prstGeom prst="rect">
            <a:avLst/>
          </a:prstGeom>
          <a:noFill/>
        </p:spPr>
        <p:txBody>
          <a:bodyPr wrap="square" rtlCol="0">
            <a:spAutoFit/>
          </a:bodyPr>
          <a:lstStyle/>
          <a:p>
            <a:pPr algn="ctr"/>
            <a:r>
              <a:rPr lang="en-US" sz="1400" dirty="0"/>
              <a:t>Hour</a:t>
            </a:r>
          </a:p>
        </p:txBody>
      </p:sp>
      <p:sp>
        <p:nvSpPr>
          <p:cNvPr id="9" name="TextBox 8">
            <a:extLst>
              <a:ext uri="{FF2B5EF4-FFF2-40B4-BE49-F238E27FC236}">
                <a16:creationId xmlns:a16="http://schemas.microsoft.com/office/drawing/2014/main" id="{E9488511-B577-7F26-1F5F-409AAA86FD6A}"/>
              </a:ext>
            </a:extLst>
          </p:cNvPr>
          <p:cNvSpPr txBox="1"/>
          <p:nvPr/>
        </p:nvSpPr>
        <p:spPr>
          <a:xfrm>
            <a:off x="5875941" y="1783680"/>
            <a:ext cx="595566" cy="307777"/>
          </a:xfrm>
          <a:prstGeom prst="rect">
            <a:avLst/>
          </a:prstGeom>
          <a:noFill/>
        </p:spPr>
        <p:txBody>
          <a:bodyPr wrap="square" rtlCol="0">
            <a:spAutoFit/>
          </a:bodyPr>
          <a:lstStyle/>
          <a:p>
            <a:pPr algn="ctr"/>
            <a:r>
              <a:rPr lang="en-US" sz="1400" dirty="0"/>
              <a:t>Min</a:t>
            </a:r>
          </a:p>
        </p:txBody>
      </p:sp>
      <p:sp>
        <p:nvSpPr>
          <p:cNvPr id="10" name="TextBox 9">
            <a:extLst>
              <a:ext uri="{FF2B5EF4-FFF2-40B4-BE49-F238E27FC236}">
                <a16:creationId xmlns:a16="http://schemas.microsoft.com/office/drawing/2014/main" id="{1691A7F1-3F81-AE16-7E7B-C5D9586CBC8E}"/>
              </a:ext>
            </a:extLst>
          </p:cNvPr>
          <p:cNvSpPr txBox="1"/>
          <p:nvPr/>
        </p:nvSpPr>
        <p:spPr>
          <a:xfrm>
            <a:off x="5713476" y="2906598"/>
            <a:ext cx="675132" cy="369332"/>
          </a:xfrm>
          <a:prstGeom prst="rect">
            <a:avLst/>
          </a:prstGeom>
          <a:noFill/>
          <a:ln>
            <a:solidFill>
              <a:schemeClr val="tx1"/>
            </a:solidFill>
          </a:ln>
        </p:spPr>
        <p:txBody>
          <a:bodyPr wrap="square" rtlCol="0">
            <a:spAutoFit/>
          </a:bodyPr>
          <a:lstStyle/>
          <a:p>
            <a:r>
              <a:rPr lang="en-US" b="1" dirty="0"/>
              <a:t>Start</a:t>
            </a:r>
          </a:p>
        </p:txBody>
      </p:sp>
      <p:sp>
        <p:nvSpPr>
          <p:cNvPr id="11" name="TextBox 10">
            <a:extLst>
              <a:ext uri="{FF2B5EF4-FFF2-40B4-BE49-F238E27FC236}">
                <a16:creationId xmlns:a16="http://schemas.microsoft.com/office/drawing/2014/main" id="{59EA29E9-E7D7-406E-902D-1294471E1C93}"/>
              </a:ext>
            </a:extLst>
          </p:cNvPr>
          <p:cNvSpPr txBox="1"/>
          <p:nvPr/>
        </p:nvSpPr>
        <p:spPr>
          <a:xfrm>
            <a:off x="2012188" y="2967984"/>
            <a:ext cx="273812" cy="249352"/>
          </a:xfrm>
          <a:prstGeom prst="rect">
            <a:avLst/>
          </a:prstGeom>
          <a:noFill/>
          <a:ln>
            <a:solidFill>
              <a:schemeClr val="tx1"/>
            </a:solidFill>
          </a:ln>
        </p:spPr>
        <p:txBody>
          <a:bodyPr wrap="square" rtlCol="0">
            <a:spAutoFit/>
          </a:bodyPr>
          <a:lstStyle/>
          <a:p>
            <a:endParaRPr lang="en-US" dirty="0"/>
          </a:p>
        </p:txBody>
      </p:sp>
      <p:sp>
        <p:nvSpPr>
          <p:cNvPr id="12" name="Oval 11">
            <a:extLst>
              <a:ext uri="{FF2B5EF4-FFF2-40B4-BE49-F238E27FC236}">
                <a16:creationId xmlns:a16="http://schemas.microsoft.com/office/drawing/2014/main" id="{958FAE18-B379-E3F3-F6B2-E30BA56F09E3}"/>
              </a:ext>
            </a:extLst>
          </p:cNvPr>
          <p:cNvSpPr/>
          <p:nvPr/>
        </p:nvSpPr>
        <p:spPr>
          <a:xfrm>
            <a:off x="2085929" y="3024666"/>
            <a:ext cx="126330" cy="1263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AD33591-F59F-65C1-B9DD-AE487A7EC4D6}"/>
              </a:ext>
            </a:extLst>
          </p:cNvPr>
          <p:cNvSpPr txBox="1"/>
          <p:nvPr/>
        </p:nvSpPr>
        <p:spPr>
          <a:xfrm>
            <a:off x="2267077" y="2768098"/>
            <a:ext cx="2387473" cy="646331"/>
          </a:xfrm>
          <a:prstGeom prst="rect">
            <a:avLst/>
          </a:prstGeom>
          <a:noFill/>
        </p:spPr>
        <p:txBody>
          <a:bodyPr wrap="square" rtlCol="0">
            <a:spAutoFit/>
          </a:bodyPr>
          <a:lstStyle/>
          <a:p>
            <a:r>
              <a:rPr lang="en-US" sz="1200" dirty="0"/>
              <a:t>Add program to startup folder (needed to keep program running after computer reboot)</a:t>
            </a:r>
          </a:p>
        </p:txBody>
      </p:sp>
      <p:sp>
        <p:nvSpPr>
          <p:cNvPr id="16" name="TextBox 15">
            <a:extLst>
              <a:ext uri="{FF2B5EF4-FFF2-40B4-BE49-F238E27FC236}">
                <a16:creationId xmlns:a16="http://schemas.microsoft.com/office/drawing/2014/main" id="{5459997F-E309-A929-8BDF-34E97908AA24}"/>
              </a:ext>
            </a:extLst>
          </p:cNvPr>
          <p:cNvSpPr txBox="1"/>
          <p:nvPr/>
        </p:nvSpPr>
        <p:spPr>
          <a:xfrm>
            <a:off x="4921631" y="2025807"/>
            <a:ext cx="1895920" cy="276999"/>
          </a:xfrm>
          <a:prstGeom prst="rect">
            <a:avLst/>
          </a:prstGeom>
          <a:noFill/>
        </p:spPr>
        <p:txBody>
          <a:bodyPr wrap="square" rtlCol="0">
            <a:spAutoFit/>
          </a:bodyPr>
          <a:lstStyle/>
          <a:p>
            <a:r>
              <a:rPr lang="en-US" sz="1200" i="1" dirty="0">
                <a:solidFill>
                  <a:srgbClr val="FF0000"/>
                </a:solidFill>
              </a:rPr>
              <a:t>Time entered incorrectly</a:t>
            </a:r>
          </a:p>
        </p:txBody>
      </p:sp>
      <p:sp>
        <p:nvSpPr>
          <p:cNvPr id="17" name="Rectangle 16">
            <a:extLst>
              <a:ext uri="{FF2B5EF4-FFF2-40B4-BE49-F238E27FC236}">
                <a16:creationId xmlns:a16="http://schemas.microsoft.com/office/drawing/2014/main" id="{DB83532B-476C-FCB1-BC39-8EA8DD4ECBDD}"/>
              </a:ext>
            </a:extLst>
          </p:cNvPr>
          <p:cNvSpPr/>
          <p:nvPr/>
        </p:nvSpPr>
        <p:spPr>
          <a:xfrm>
            <a:off x="1917700" y="1282700"/>
            <a:ext cx="4749800" cy="269240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00363D7-2552-C229-22B0-D5161D69B25F}"/>
              </a:ext>
            </a:extLst>
          </p:cNvPr>
          <p:cNvSpPr txBox="1"/>
          <p:nvPr/>
        </p:nvSpPr>
        <p:spPr>
          <a:xfrm>
            <a:off x="1917700" y="3595481"/>
            <a:ext cx="3003931" cy="253916"/>
          </a:xfrm>
          <a:prstGeom prst="rect">
            <a:avLst/>
          </a:prstGeom>
          <a:noFill/>
        </p:spPr>
        <p:txBody>
          <a:bodyPr wrap="square" rtlCol="0">
            <a:spAutoFit/>
          </a:bodyPr>
          <a:lstStyle/>
          <a:p>
            <a:r>
              <a:rPr kumimoji="0" lang="en-US" altLang="en-US" sz="1050" b="0" i="0" u="none" strike="noStrike" cap="none" normalizeH="0" baseline="0" dirty="0">
                <a:ln>
                  <a:noFill/>
                </a:ln>
                <a:solidFill>
                  <a:schemeClr val="tx1"/>
                </a:solidFill>
                <a:effectLst/>
                <a:latin typeface="Arial Unicode MS"/>
              </a:rPr>
              <a:t>:\Users\username\</a:t>
            </a:r>
            <a:r>
              <a:rPr kumimoji="0" lang="en-US" altLang="en-US" sz="1050" b="0" i="0" u="none" strike="noStrike" cap="none" normalizeH="0" baseline="0" dirty="0" err="1">
                <a:ln>
                  <a:noFill/>
                </a:ln>
                <a:solidFill>
                  <a:schemeClr val="tx1"/>
                </a:solidFill>
                <a:effectLst/>
                <a:latin typeface="Arial Unicode MS"/>
              </a:rPr>
              <a:t>AppData</a:t>
            </a:r>
            <a:r>
              <a:rPr kumimoji="0" lang="en-US" altLang="en-US" sz="1050" b="0" i="0" u="none" strike="noStrike" cap="none" normalizeH="0" baseline="0" dirty="0">
                <a:ln>
                  <a:noFill/>
                </a:ln>
                <a:solidFill>
                  <a:schemeClr val="tx1"/>
                </a:solidFill>
                <a:effectLst/>
                <a:latin typeface="Arial Unicode MS"/>
              </a:rPr>
              <a:t>\path……</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20" name="Rectangle 2">
            <a:extLst>
              <a:ext uri="{FF2B5EF4-FFF2-40B4-BE49-F238E27FC236}">
                <a16:creationId xmlns:a16="http://schemas.microsoft.com/office/drawing/2014/main" id="{D8889E9B-811A-5F39-9E55-368F9FB5DF7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221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C:\Users\username\AppData\Roaming\Microsoft\Windows\Start Menu\Programs\Startup</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TextBox 21">
            <a:extLst>
              <a:ext uri="{FF2B5EF4-FFF2-40B4-BE49-F238E27FC236}">
                <a16:creationId xmlns:a16="http://schemas.microsoft.com/office/drawing/2014/main" id="{83E0E94E-362C-93E1-E9E1-DFAAD0EA0893}"/>
              </a:ext>
            </a:extLst>
          </p:cNvPr>
          <p:cNvSpPr txBox="1"/>
          <p:nvPr/>
        </p:nvSpPr>
        <p:spPr>
          <a:xfrm>
            <a:off x="4349558" y="3587505"/>
            <a:ext cx="668989" cy="276999"/>
          </a:xfrm>
          <a:prstGeom prst="rect">
            <a:avLst/>
          </a:prstGeom>
          <a:noFill/>
          <a:ln>
            <a:solidFill>
              <a:schemeClr val="tx1"/>
            </a:solidFill>
          </a:ln>
        </p:spPr>
        <p:txBody>
          <a:bodyPr wrap="square" rtlCol="0">
            <a:spAutoFit/>
          </a:bodyPr>
          <a:lstStyle/>
          <a:p>
            <a:pPr algn="ctr"/>
            <a:r>
              <a:rPr lang="en-US" sz="1200" dirty="0"/>
              <a:t>Change</a:t>
            </a:r>
          </a:p>
        </p:txBody>
      </p:sp>
      <p:sp>
        <p:nvSpPr>
          <p:cNvPr id="23" name="TextBox 22">
            <a:extLst>
              <a:ext uri="{FF2B5EF4-FFF2-40B4-BE49-F238E27FC236}">
                <a16:creationId xmlns:a16="http://schemas.microsoft.com/office/drawing/2014/main" id="{7E200983-13F8-C604-4722-98DB0363AD02}"/>
              </a:ext>
            </a:extLst>
          </p:cNvPr>
          <p:cNvSpPr txBox="1"/>
          <p:nvPr/>
        </p:nvSpPr>
        <p:spPr>
          <a:xfrm>
            <a:off x="1917700" y="3406936"/>
            <a:ext cx="1033589" cy="253916"/>
          </a:xfrm>
          <a:prstGeom prst="rect">
            <a:avLst/>
          </a:prstGeom>
          <a:noFill/>
        </p:spPr>
        <p:txBody>
          <a:bodyPr wrap="square" rtlCol="0">
            <a:spAutoFit/>
          </a:bodyPr>
          <a:lstStyle/>
          <a:p>
            <a:r>
              <a:rPr lang="en-US" altLang="en-US" sz="1050" dirty="0">
                <a:latin typeface="Arial Unicode MS"/>
              </a:rPr>
              <a:t>Startup folder</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24" name="TextBox 23">
            <a:extLst>
              <a:ext uri="{FF2B5EF4-FFF2-40B4-BE49-F238E27FC236}">
                <a16:creationId xmlns:a16="http://schemas.microsoft.com/office/drawing/2014/main" id="{E8C271AF-4B02-6532-CD18-8F4ACCA62036}"/>
              </a:ext>
            </a:extLst>
          </p:cNvPr>
          <p:cNvSpPr txBox="1"/>
          <p:nvPr/>
        </p:nvSpPr>
        <p:spPr>
          <a:xfrm>
            <a:off x="1854764" y="4359784"/>
            <a:ext cx="5806718" cy="584775"/>
          </a:xfrm>
          <a:prstGeom prst="rect">
            <a:avLst/>
          </a:prstGeom>
          <a:noFill/>
        </p:spPr>
        <p:txBody>
          <a:bodyPr wrap="none" rtlCol="0">
            <a:spAutoFit/>
          </a:bodyPr>
          <a:lstStyle/>
          <a:p>
            <a:r>
              <a:rPr lang="en-US" sz="1600" dirty="0"/>
              <a:t>Appear if toggle button pressed.</a:t>
            </a:r>
          </a:p>
          <a:p>
            <a:r>
              <a:rPr lang="en-US" sz="1600" dirty="0"/>
              <a:t>Only show path up to box width – have the ability to scroll sideways</a:t>
            </a:r>
          </a:p>
        </p:txBody>
      </p:sp>
      <p:cxnSp>
        <p:nvCxnSpPr>
          <p:cNvPr id="26" name="Straight Arrow Connector 25">
            <a:extLst>
              <a:ext uri="{FF2B5EF4-FFF2-40B4-BE49-F238E27FC236}">
                <a16:creationId xmlns:a16="http://schemas.microsoft.com/office/drawing/2014/main" id="{644B1E76-7FEB-3DD5-781E-1957176EB546}"/>
              </a:ext>
            </a:extLst>
          </p:cNvPr>
          <p:cNvCxnSpPr/>
          <p:nvPr/>
        </p:nvCxnSpPr>
        <p:spPr>
          <a:xfrm flipH="1" flipV="1">
            <a:off x="2724150" y="3864504"/>
            <a:ext cx="146050" cy="495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06494C-B2D3-00EB-C946-2A85E5987F72}"/>
              </a:ext>
            </a:extLst>
          </p:cNvPr>
          <p:cNvCxnSpPr/>
          <p:nvPr/>
        </p:nvCxnSpPr>
        <p:spPr>
          <a:xfrm flipV="1">
            <a:off x="4292600" y="3919802"/>
            <a:ext cx="190500" cy="43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A34554B-5391-B36A-CDE4-6E937DAD38C6}"/>
              </a:ext>
            </a:extLst>
          </p:cNvPr>
          <p:cNvSpPr txBox="1"/>
          <p:nvPr/>
        </p:nvSpPr>
        <p:spPr>
          <a:xfrm>
            <a:off x="7472543" y="1841140"/>
            <a:ext cx="3716157" cy="461665"/>
          </a:xfrm>
          <a:prstGeom prst="rect">
            <a:avLst/>
          </a:prstGeom>
          <a:noFill/>
        </p:spPr>
        <p:txBody>
          <a:bodyPr wrap="square" rtlCol="0">
            <a:spAutoFit/>
          </a:bodyPr>
          <a:lstStyle/>
          <a:p>
            <a:r>
              <a:rPr lang="en-US" sz="1200" dirty="0"/>
              <a:t>Only appear if start button pressed and time not correct (not within the 24 hour clock, or empty).  </a:t>
            </a:r>
          </a:p>
        </p:txBody>
      </p:sp>
      <p:cxnSp>
        <p:nvCxnSpPr>
          <p:cNvPr id="30" name="Straight Arrow Connector 29">
            <a:extLst>
              <a:ext uri="{FF2B5EF4-FFF2-40B4-BE49-F238E27FC236}">
                <a16:creationId xmlns:a16="http://schemas.microsoft.com/office/drawing/2014/main" id="{3F8A5269-CCDA-26A9-21C0-805D8A2128BC}"/>
              </a:ext>
            </a:extLst>
          </p:cNvPr>
          <p:cNvCxnSpPr>
            <a:cxnSpLocks/>
          </p:cNvCxnSpPr>
          <p:nvPr/>
        </p:nvCxnSpPr>
        <p:spPr>
          <a:xfrm flipH="1" flipV="1">
            <a:off x="6562598" y="2164305"/>
            <a:ext cx="719445" cy="87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C371735-FAEF-FDAC-72BD-E68A23096597}"/>
              </a:ext>
            </a:extLst>
          </p:cNvPr>
          <p:cNvSpPr txBox="1"/>
          <p:nvPr/>
        </p:nvSpPr>
        <p:spPr>
          <a:xfrm>
            <a:off x="7472543" y="1215173"/>
            <a:ext cx="3105150" cy="461665"/>
          </a:xfrm>
          <a:prstGeom prst="rect">
            <a:avLst/>
          </a:prstGeom>
          <a:noFill/>
        </p:spPr>
        <p:txBody>
          <a:bodyPr wrap="square">
            <a:spAutoFit/>
          </a:bodyPr>
          <a:lstStyle/>
          <a:p>
            <a:r>
              <a:rPr lang="en-US" sz="1200" dirty="0"/>
              <a:t>Make the code able to handle single digits for any numbers less than 10</a:t>
            </a:r>
          </a:p>
        </p:txBody>
      </p:sp>
      <p:cxnSp>
        <p:nvCxnSpPr>
          <p:cNvPr id="34" name="Straight Arrow Connector 33">
            <a:extLst>
              <a:ext uri="{FF2B5EF4-FFF2-40B4-BE49-F238E27FC236}">
                <a16:creationId xmlns:a16="http://schemas.microsoft.com/office/drawing/2014/main" id="{B9D27E49-19AE-3011-1E87-041F26B0A251}"/>
              </a:ext>
            </a:extLst>
          </p:cNvPr>
          <p:cNvCxnSpPr>
            <a:cxnSpLocks/>
            <a:stCxn id="33" idx="1"/>
          </p:cNvCxnSpPr>
          <p:nvPr/>
        </p:nvCxnSpPr>
        <p:spPr>
          <a:xfrm flipH="1">
            <a:off x="6491595" y="1446006"/>
            <a:ext cx="980948" cy="173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E1BC35A-D02D-D213-86F6-C83112AFF484}"/>
              </a:ext>
            </a:extLst>
          </p:cNvPr>
          <p:cNvSpPr txBox="1"/>
          <p:nvPr/>
        </p:nvSpPr>
        <p:spPr>
          <a:xfrm>
            <a:off x="8137335" y="3790434"/>
            <a:ext cx="429768" cy="369332"/>
          </a:xfrm>
          <a:prstGeom prst="rect">
            <a:avLst/>
          </a:prstGeom>
          <a:noFill/>
          <a:ln>
            <a:solidFill>
              <a:schemeClr val="tx1"/>
            </a:solidFill>
          </a:ln>
        </p:spPr>
        <p:txBody>
          <a:bodyPr wrap="square" rtlCol="0">
            <a:spAutoFit/>
          </a:bodyPr>
          <a:lstStyle/>
          <a:p>
            <a:r>
              <a:rPr lang="en-US" dirty="0"/>
              <a:t>00</a:t>
            </a:r>
          </a:p>
        </p:txBody>
      </p:sp>
      <p:sp>
        <p:nvSpPr>
          <p:cNvPr id="25" name="TextBox 24">
            <a:extLst>
              <a:ext uri="{FF2B5EF4-FFF2-40B4-BE49-F238E27FC236}">
                <a16:creationId xmlns:a16="http://schemas.microsoft.com/office/drawing/2014/main" id="{2C162ABC-1987-5850-0B5B-6E5B99503759}"/>
              </a:ext>
            </a:extLst>
          </p:cNvPr>
          <p:cNvSpPr txBox="1"/>
          <p:nvPr/>
        </p:nvSpPr>
        <p:spPr>
          <a:xfrm>
            <a:off x="9185847" y="3781290"/>
            <a:ext cx="429768" cy="369332"/>
          </a:xfrm>
          <a:prstGeom prst="rect">
            <a:avLst/>
          </a:prstGeom>
          <a:noFill/>
          <a:ln>
            <a:solidFill>
              <a:schemeClr val="tx1"/>
            </a:solidFill>
          </a:ln>
        </p:spPr>
        <p:txBody>
          <a:bodyPr wrap="square" rtlCol="0">
            <a:spAutoFit/>
          </a:bodyPr>
          <a:lstStyle/>
          <a:p>
            <a:r>
              <a:rPr lang="en-US" dirty="0"/>
              <a:t>00</a:t>
            </a:r>
          </a:p>
        </p:txBody>
      </p:sp>
      <p:sp>
        <p:nvSpPr>
          <p:cNvPr id="27" name="TextBox 26">
            <a:extLst>
              <a:ext uri="{FF2B5EF4-FFF2-40B4-BE49-F238E27FC236}">
                <a16:creationId xmlns:a16="http://schemas.microsoft.com/office/drawing/2014/main" id="{9FF84B09-E77D-0CD5-3E7F-0FD4D49C76C9}"/>
              </a:ext>
            </a:extLst>
          </p:cNvPr>
          <p:cNvSpPr txBox="1"/>
          <p:nvPr/>
        </p:nvSpPr>
        <p:spPr>
          <a:xfrm>
            <a:off x="8541576" y="3765034"/>
            <a:ext cx="304038" cy="369332"/>
          </a:xfrm>
          <a:prstGeom prst="rect">
            <a:avLst/>
          </a:prstGeom>
          <a:noFill/>
        </p:spPr>
        <p:txBody>
          <a:bodyPr wrap="square" rtlCol="0">
            <a:spAutoFit/>
          </a:bodyPr>
          <a:lstStyle/>
          <a:p>
            <a:pPr algn="ctr"/>
            <a:r>
              <a:rPr lang="en-US" dirty="0"/>
              <a:t>:</a:t>
            </a:r>
          </a:p>
        </p:txBody>
      </p:sp>
      <p:sp>
        <p:nvSpPr>
          <p:cNvPr id="31" name="TextBox 30">
            <a:extLst>
              <a:ext uri="{FF2B5EF4-FFF2-40B4-BE49-F238E27FC236}">
                <a16:creationId xmlns:a16="http://schemas.microsoft.com/office/drawing/2014/main" id="{0275CBDD-66EE-D5F2-0EB1-3F050FA203DC}"/>
              </a:ext>
            </a:extLst>
          </p:cNvPr>
          <p:cNvSpPr txBox="1"/>
          <p:nvPr/>
        </p:nvSpPr>
        <p:spPr>
          <a:xfrm>
            <a:off x="7629907" y="3814326"/>
            <a:ext cx="595566" cy="307777"/>
          </a:xfrm>
          <a:prstGeom prst="rect">
            <a:avLst/>
          </a:prstGeom>
          <a:noFill/>
        </p:spPr>
        <p:txBody>
          <a:bodyPr wrap="square" rtlCol="0">
            <a:spAutoFit/>
          </a:bodyPr>
          <a:lstStyle/>
          <a:p>
            <a:pPr algn="ctr"/>
            <a:r>
              <a:rPr lang="en-US" sz="1400" dirty="0"/>
              <a:t>Hour</a:t>
            </a:r>
          </a:p>
        </p:txBody>
      </p:sp>
      <p:sp>
        <p:nvSpPr>
          <p:cNvPr id="32" name="TextBox 31">
            <a:extLst>
              <a:ext uri="{FF2B5EF4-FFF2-40B4-BE49-F238E27FC236}">
                <a16:creationId xmlns:a16="http://schemas.microsoft.com/office/drawing/2014/main" id="{B4C26CAA-CF96-5838-A49C-DB5C3EBD9CAF}"/>
              </a:ext>
            </a:extLst>
          </p:cNvPr>
          <p:cNvSpPr txBox="1"/>
          <p:nvPr/>
        </p:nvSpPr>
        <p:spPr>
          <a:xfrm>
            <a:off x="8709756" y="3832614"/>
            <a:ext cx="595566" cy="307777"/>
          </a:xfrm>
          <a:prstGeom prst="rect">
            <a:avLst/>
          </a:prstGeom>
          <a:noFill/>
        </p:spPr>
        <p:txBody>
          <a:bodyPr wrap="square" rtlCol="0">
            <a:spAutoFit/>
          </a:bodyPr>
          <a:lstStyle/>
          <a:p>
            <a:pPr algn="ctr"/>
            <a:r>
              <a:rPr lang="en-US" sz="1400" dirty="0"/>
              <a:t>Min</a:t>
            </a:r>
          </a:p>
        </p:txBody>
      </p:sp>
    </p:spTree>
    <p:extLst>
      <p:ext uri="{BB962C8B-B14F-4D97-AF65-F5344CB8AC3E}">
        <p14:creationId xmlns:p14="http://schemas.microsoft.com/office/powerpoint/2010/main" val="240233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658AFB-B3AA-1F3B-9F0D-EC320D363A53}"/>
              </a:ext>
            </a:extLst>
          </p:cNvPr>
          <p:cNvSpPr/>
          <p:nvPr/>
        </p:nvSpPr>
        <p:spPr>
          <a:xfrm>
            <a:off x="1917700" y="1282700"/>
            <a:ext cx="4749800" cy="2320036"/>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8D9371F-8B20-B496-EA25-E0A3180CF0EB}"/>
              </a:ext>
            </a:extLst>
          </p:cNvPr>
          <p:cNvSpPr txBox="1"/>
          <p:nvPr/>
        </p:nvSpPr>
        <p:spPr>
          <a:xfrm>
            <a:off x="1705167" y="1344955"/>
            <a:ext cx="3467934" cy="584775"/>
          </a:xfrm>
          <a:prstGeom prst="rect">
            <a:avLst/>
          </a:prstGeom>
          <a:noFill/>
        </p:spPr>
        <p:txBody>
          <a:bodyPr wrap="square" rtlCol="0">
            <a:spAutoFit/>
          </a:bodyPr>
          <a:lstStyle/>
          <a:p>
            <a:pPr algn="r"/>
            <a:r>
              <a:rPr lang="en-US" sz="1600" dirty="0"/>
              <a:t>Change time for program to run (24 hour clock):</a:t>
            </a:r>
          </a:p>
        </p:txBody>
      </p:sp>
      <p:sp>
        <p:nvSpPr>
          <p:cNvPr id="4" name="TextBox 3">
            <a:extLst>
              <a:ext uri="{FF2B5EF4-FFF2-40B4-BE49-F238E27FC236}">
                <a16:creationId xmlns:a16="http://schemas.microsoft.com/office/drawing/2014/main" id="{ED313769-CCFC-0B31-661E-AAACCC3F9A3D}"/>
              </a:ext>
            </a:extLst>
          </p:cNvPr>
          <p:cNvSpPr txBox="1"/>
          <p:nvPr/>
        </p:nvSpPr>
        <p:spPr>
          <a:xfrm>
            <a:off x="5276088" y="1439748"/>
            <a:ext cx="429768" cy="369332"/>
          </a:xfrm>
          <a:prstGeom prst="rect">
            <a:avLst/>
          </a:prstGeom>
          <a:noFill/>
          <a:ln>
            <a:solidFill>
              <a:schemeClr val="tx1"/>
            </a:solidFill>
          </a:ln>
        </p:spPr>
        <p:txBody>
          <a:bodyPr wrap="square" rtlCol="0">
            <a:spAutoFit/>
          </a:bodyPr>
          <a:lstStyle/>
          <a:p>
            <a:r>
              <a:rPr lang="en-US" dirty="0"/>
              <a:t>00</a:t>
            </a:r>
          </a:p>
        </p:txBody>
      </p:sp>
      <p:sp>
        <p:nvSpPr>
          <p:cNvPr id="5" name="TextBox 4">
            <a:extLst>
              <a:ext uri="{FF2B5EF4-FFF2-40B4-BE49-F238E27FC236}">
                <a16:creationId xmlns:a16="http://schemas.microsoft.com/office/drawing/2014/main" id="{40741E40-F733-CA0F-3563-4EDD6482D13A}"/>
              </a:ext>
            </a:extLst>
          </p:cNvPr>
          <p:cNvSpPr txBox="1"/>
          <p:nvPr/>
        </p:nvSpPr>
        <p:spPr>
          <a:xfrm>
            <a:off x="5958840" y="1439748"/>
            <a:ext cx="429768" cy="369332"/>
          </a:xfrm>
          <a:prstGeom prst="rect">
            <a:avLst/>
          </a:prstGeom>
          <a:noFill/>
          <a:ln>
            <a:solidFill>
              <a:schemeClr val="tx1"/>
            </a:solidFill>
          </a:ln>
        </p:spPr>
        <p:txBody>
          <a:bodyPr wrap="square" rtlCol="0">
            <a:spAutoFit/>
          </a:bodyPr>
          <a:lstStyle/>
          <a:p>
            <a:r>
              <a:rPr lang="en-US" dirty="0"/>
              <a:t>00</a:t>
            </a:r>
          </a:p>
        </p:txBody>
      </p:sp>
      <p:sp>
        <p:nvSpPr>
          <p:cNvPr id="6" name="TextBox 5">
            <a:extLst>
              <a:ext uri="{FF2B5EF4-FFF2-40B4-BE49-F238E27FC236}">
                <a16:creationId xmlns:a16="http://schemas.microsoft.com/office/drawing/2014/main" id="{B12BEFBF-6CAF-7E6E-3CA6-9D93F211CC1A}"/>
              </a:ext>
            </a:extLst>
          </p:cNvPr>
          <p:cNvSpPr txBox="1"/>
          <p:nvPr/>
        </p:nvSpPr>
        <p:spPr>
          <a:xfrm>
            <a:off x="5680329" y="1414348"/>
            <a:ext cx="304038" cy="369332"/>
          </a:xfrm>
          <a:prstGeom prst="rect">
            <a:avLst/>
          </a:prstGeom>
          <a:noFill/>
        </p:spPr>
        <p:txBody>
          <a:bodyPr wrap="square" rtlCol="0">
            <a:spAutoFit/>
          </a:bodyPr>
          <a:lstStyle/>
          <a:p>
            <a:pPr algn="ctr"/>
            <a:r>
              <a:rPr lang="en-US" dirty="0"/>
              <a:t>:</a:t>
            </a:r>
          </a:p>
        </p:txBody>
      </p:sp>
      <p:sp>
        <p:nvSpPr>
          <p:cNvPr id="9" name="TextBox 8">
            <a:extLst>
              <a:ext uri="{FF2B5EF4-FFF2-40B4-BE49-F238E27FC236}">
                <a16:creationId xmlns:a16="http://schemas.microsoft.com/office/drawing/2014/main" id="{4ECE4F19-38F7-1D79-681D-AE822E01AD7B}"/>
              </a:ext>
            </a:extLst>
          </p:cNvPr>
          <p:cNvSpPr txBox="1"/>
          <p:nvPr/>
        </p:nvSpPr>
        <p:spPr>
          <a:xfrm>
            <a:off x="4083486" y="2053048"/>
            <a:ext cx="415362" cy="338554"/>
          </a:xfrm>
          <a:prstGeom prst="rect">
            <a:avLst/>
          </a:prstGeom>
          <a:noFill/>
        </p:spPr>
        <p:txBody>
          <a:bodyPr wrap="square" rtlCol="0">
            <a:spAutoFit/>
          </a:bodyPr>
          <a:lstStyle/>
          <a:p>
            <a:pPr algn="r"/>
            <a:r>
              <a:rPr lang="en-US" sz="1600" dirty="0"/>
              <a:t>Or</a:t>
            </a:r>
          </a:p>
        </p:txBody>
      </p:sp>
      <p:sp>
        <p:nvSpPr>
          <p:cNvPr id="10" name="TextBox 9">
            <a:extLst>
              <a:ext uri="{FF2B5EF4-FFF2-40B4-BE49-F238E27FC236}">
                <a16:creationId xmlns:a16="http://schemas.microsoft.com/office/drawing/2014/main" id="{AD480B46-C672-EA46-BD6A-06450565AB8B}"/>
              </a:ext>
            </a:extLst>
          </p:cNvPr>
          <p:cNvSpPr txBox="1"/>
          <p:nvPr/>
        </p:nvSpPr>
        <p:spPr>
          <a:xfrm>
            <a:off x="5789295" y="3049751"/>
            <a:ext cx="613410" cy="369332"/>
          </a:xfrm>
          <a:prstGeom prst="rect">
            <a:avLst/>
          </a:prstGeom>
          <a:noFill/>
          <a:ln>
            <a:solidFill>
              <a:schemeClr val="tx1"/>
            </a:solidFill>
          </a:ln>
        </p:spPr>
        <p:txBody>
          <a:bodyPr wrap="square" rtlCol="0">
            <a:spAutoFit/>
          </a:bodyPr>
          <a:lstStyle/>
          <a:p>
            <a:r>
              <a:rPr lang="en-US" b="1" dirty="0"/>
              <a:t>Ok</a:t>
            </a:r>
          </a:p>
        </p:txBody>
      </p:sp>
      <p:cxnSp>
        <p:nvCxnSpPr>
          <p:cNvPr id="12" name="Straight Connector 11">
            <a:extLst>
              <a:ext uri="{FF2B5EF4-FFF2-40B4-BE49-F238E27FC236}">
                <a16:creationId xmlns:a16="http://schemas.microsoft.com/office/drawing/2014/main" id="{CDCE4695-8F20-806E-03FC-01799DC962D3}"/>
              </a:ext>
            </a:extLst>
          </p:cNvPr>
          <p:cNvCxnSpPr>
            <a:cxnSpLocks/>
          </p:cNvCxnSpPr>
          <p:nvPr/>
        </p:nvCxnSpPr>
        <p:spPr>
          <a:xfrm flipV="1">
            <a:off x="4498848" y="2234184"/>
            <a:ext cx="201168" cy="3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D22EB88-DBF8-E9EF-6B58-5AEC4B7EEF29}"/>
              </a:ext>
            </a:extLst>
          </p:cNvPr>
          <p:cNvCxnSpPr>
            <a:cxnSpLocks/>
          </p:cNvCxnSpPr>
          <p:nvPr/>
        </p:nvCxnSpPr>
        <p:spPr>
          <a:xfrm flipV="1">
            <a:off x="3883152" y="2234184"/>
            <a:ext cx="201168" cy="3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2E187AB-B2B0-9A25-6A56-4BAAA87D5250}"/>
              </a:ext>
            </a:extLst>
          </p:cNvPr>
          <p:cNvSpPr txBox="1"/>
          <p:nvPr/>
        </p:nvSpPr>
        <p:spPr>
          <a:xfrm>
            <a:off x="3493262" y="2629568"/>
            <a:ext cx="273812" cy="249352"/>
          </a:xfrm>
          <a:prstGeom prst="rect">
            <a:avLst/>
          </a:prstGeom>
          <a:noFill/>
          <a:ln>
            <a:solidFill>
              <a:schemeClr val="tx1"/>
            </a:solidFill>
          </a:ln>
        </p:spPr>
        <p:txBody>
          <a:bodyPr wrap="square" rtlCol="0">
            <a:spAutoFit/>
          </a:bodyPr>
          <a:lstStyle/>
          <a:p>
            <a:endParaRPr lang="en-US" dirty="0"/>
          </a:p>
        </p:txBody>
      </p:sp>
      <p:sp>
        <p:nvSpPr>
          <p:cNvPr id="16" name="Oval 15">
            <a:extLst>
              <a:ext uri="{FF2B5EF4-FFF2-40B4-BE49-F238E27FC236}">
                <a16:creationId xmlns:a16="http://schemas.microsoft.com/office/drawing/2014/main" id="{0B46FD6A-776E-FE62-2DD2-D93973024349}"/>
              </a:ext>
            </a:extLst>
          </p:cNvPr>
          <p:cNvSpPr/>
          <p:nvPr/>
        </p:nvSpPr>
        <p:spPr>
          <a:xfrm>
            <a:off x="3567003" y="2686250"/>
            <a:ext cx="126330" cy="1263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EAEE13A-41F8-AA53-B9D8-13E9749A7FA3}"/>
              </a:ext>
            </a:extLst>
          </p:cNvPr>
          <p:cNvSpPr txBox="1"/>
          <p:nvPr/>
        </p:nvSpPr>
        <p:spPr>
          <a:xfrm>
            <a:off x="1783080" y="2557427"/>
            <a:ext cx="1655064" cy="338554"/>
          </a:xfrm>
          <a:prstGeom prst="rect">
            <a:avLst/>
          </a:prstGeom>
          <a:noFill/>
        </p:spPr>
        <p:txBody>
          <a:bodyPr wrap="square" rtlCol="0">
            <a:spAutoFit/>
          </a:bodyPr>
          <a:lstStyle/>
          <a:p>
            <a:pPr algn="r"/>
            <a:r>
              <a:rPr lang="en-US" sz="1600" dirty="0"/>
              <a:t>Stop program</a:t>
            </a:r>
          </a:p>
        </p:txBody>
      </p:sp>
    </p:spTree>
    <p:extLst>
      <p:ext uri="{BB962C8B-B14F-4D97-AF65-F5344CB8AC3E}">
        <p14:creationId xmlns:p14="http://schemas.microsoft.com/office/powerpoint/2010/main" val="1817842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03F185-AD2B-0841-C924-96B886AE8825}"/>
              </a:ext>
            </a:extLst>
          </p:cNvPr>
          <p:cNvSpPr/>
          <p:nvPr/>
        </p:nvSpPr>
        <p:spPr>
          <a:xfrm>
            <a:off x="3472180" y="368300"/>
            <a:ext cx="4749800" cy="509981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4B95347-73C0-3C7D-B6F7-933BED24B10E}"/>
              </a:ext>
            </a:extLst>
          </p:cNvPr>
          <p:cNvSpPr txBox="1"/>
          <p:nvPr/>
        </p:nvSpPr>
        <p:spPr>
          <a:xfrm>
            <a:off x="4795839" y="393979"/>
            <a:ext cx="1851849" cy="461665"/>
          </a:xfrm>
          <a:prstGeom prst="rect">
            <a:avLst/>
          </a:prstGeom>
          <a:noFill/>
        </p:spPr>
        <p:txBody>
          <a:bodyPr wrap="square" rtlCol="0">
            <a:spAutoFit/>
          </a:bodyPr>
          <a:lstStyle/>
          <a:p>
            <a:pPr algn="ctr"/>
            <a:r>
              <a:rPr lang="en-US" sz="2400" b="1" dirty="0"/>
              <a:t>Word of day</a:t>
            </a:r>
          </a:p>
        </p:txBody>
      </p:sp>
      <p:sp>
        <p:nvSpPr>
          <p:cNvPr id="4" name="TextBox 3">
            <a:extLst>
              <a:ext uri="{FF2B5EF4-FFF2-40B4-BE49-F238E27FC236}">
                <a16:creationId xmlns:a16="http://schemas.microsoft.com/office/drawing/2014/main" id="{F4D514F2-16AC-23F6-6E0C-B822300DC08D}"/>
              </a:ext>
            </a:extLst>
          </p:cNvPr>
          <p:cNvSpPr txBox="1"/>
          <p:nvPr/>
        </p:nvSpPr>
        <p:spPr>
          <a:xfrm>
            <a:off x="3576639" y="1040155"/>
            <a:ext cx="3894009" cy="1015663"/>
          </a:xfrm>
          <a:prstGeom prst="rect">
            <a:avLst/>
          </a:prstGeom>
          <a:noFill/>
        </p:spPr>
        <p:txBody>
          <a:bodyPr wrap="square" rtlCol="0">
            <a:spAutoFit/>
          </a:bodyPr>
          <a:lstStyle/>
          <a:p>
            <a:r>
              <a:rPr lang="en-US" sz="2000" dirty="0"/>
              <a:t>Word:  definition, definition, definition, definition, definition, definition, definition, definition</a:t>
            </a:r>
          </a:p>
        </p:txBody>
      </p:sp>
      <p:sp>
        <p:nvSpPr>
          <p:cNvPr id="5" name="TextBox 4">
            <a:extLst>
              <a:ext uri="{FF2B5EF4-FFF2-40B4-BE49-F238E27FC236}">
                <a16:creationId xmlns:a16="http://schemas.microsoft.com/office/drawing/2014/main" id="{DE15DFBB-9642-C1D2-F7E1-3A9C91E039BE}"/>
              </a:ext>
            </a:extLst>
          </p:cNvPr>
          <p:cNvSpPr txBox="1"/>
          <p:nvPr/>
        </p:nvSpPr>
        <p:spPr>
          <a:xfrm>
            <a:off x="3576638" y="2240329"/>
            <a:ext cx="2604706" cy="400110"/>
          </a:xfrm>
          <a:prstGeom prst="rect">
            <a:avLst/>
          </a:prstGeom>
          <a:noFill/>
          <a:ln>
            <a:solidFill>
              <a:schemeClr val="tx1"/>
            </a:solidFill>
          </a:ln>
        </p:spPr>
        <p:txBody>
          <a:bodyPr wrap="square" rtlCol="0">
            <a:spAutoFit/>
          </a:bodyPr>
          <a:lstStyle/>
          <a:p>
            <a:pPr algn="ctr"/>
            <a:r>
              <a:rPr lang="en-US" sz="2000" dirty="0"/>
              <a:t>Reveal word definition</a:t>
            </a:r>
          </a:p>
        </p:txBody>
      </p:sp>
      <p:sp>
        <p:nvSpPr>
          <p:cNvPr id="6" name="TextBox 5">
            <a:extLst>
              <a:ext uri="{FF2B5EF4-FFF2-40B4-BE49-F238E27FC236}">
                <a16:creationId xmlns:a16="http://schemas.microsoft.com/office/drawing/2014/main" id="{02D93D4F-8A17-FA23-1BBB-8266F349353F}"/>
              </a:ext>
            </a:extLst>
          </p:cNvPr>
          <p:cNvSpPr txBox="1"/>
          <p:nvPr/>
        </p:nvSpPr>
        <p:spPr>
          <a:xfrm>
            <a:off x="289878" y="1040155"/>
            <a:ext cx="2842450" cy="338554"/>
          </a:xfrm>
          <a:prstGeom prst="rect">
            <a:avLst/>
          </a:prstGeom>
          <a:noFill/>
        </p:spPr>
        <p:txBody>
          <a:bodyPr wrap="square" rtlCol="0">
            <a:spAutoFit/>
          </a:bodyPr>
          <a:lstStyle/>
          <a:p>
            <a:r>
              <a:rPr lang="en-US" sz="1600" dirty="0"/>
              <a:t>Include word and colon first</a:t>
            </a:r>
          </a:p>
        </p:txBody>
      </p:sp>
      <p:cxnSp>
        <p:nvCxnSpPr>
          <p:cNvPr id="8" name="Straight Arrow Connector 7">
            <a:extLst>
              <a:ext uri="{FF2B5EF4-FFF2-40B4-BE49-F238E27FC236}">
                <a16:creationId xmlns:a16="http://schemas.microsoft.com/office/drawing/2014/main" id="{CBA1F67F-6490-2276-7FAD-099E213B9262}"/>
              </a:ext>
            </a:extLst>
          </p:cNvPr>
          <p:cNvCxnSpPr/>
          <p:nvPr/>
        </p:nvCxnSpPr>
        <p:spPr>
          <a:xfrm>
            <a:off x="2788920" y="1236864"/>
            <a:ext cx="8151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1009E68B-2F4B-E37C-4D31-12E5BBCFC374}"/>
              </a:ext>
            </a:extLst>
          </p:cNvPr>
          <p:cNvSpPr txBox="1"/>
          <p:nvPr/>
        </p:nvSpPr>
        <p:spPr>
          <a:xfrm>
            <a:off x="4341686" y="2918206"/>
            <a:ext cx="2760153" cy="1323439"/>
          </a:xfrm>
          <a:prstGeom prst="rect">
            <a:avLst/>
          </a:prstGeom>
          <a:noFill/>
        </p:spPr>
        <p:txBody>
          <a:bodyPr wrap="square" rtlCol="0">
            <a:spAutoFit/>
          </a:bodyPr>
          <a:lstStyle/>
          <a:p>
            <a:pPr algn="ctr"/>
            <a:r>
              <a:rPr lang="en-US" sz="1600" b="1" i="1" dirty="0"/>
              <a:t>Daily priority word</a:t>
            </a:r>
          </a:p>
          <a:p>
            <a:pPr algn="ctr"/>
            <a:r>
              <a:rPr lang="en-US" sz="1600" i="1" dirty="0"/>
              <a:t>Word: definition, definition, definition, definition , definition , definition , definition , definition</a:t>
            </a:r>
          </a:p>
        </p:txBody>
      </p:sp>
      <p:sp>
        <p:nvSpPr>
          <p:cNvPr id="11" name="Rectangle 10">
            <a:extLst>
              <a:ext uri="{FF2B5EF4-FFF2-40B4-BE49-F238E27FC236}">
                <a16:creationId xmlns:a16="http://schemas.microsoft.com/office/drawing/2014/main" id="{860161E2-280E-5A74-3AA7-6D652615875B}"/>
              </a:ext>
            </a:extLst>
          </p:cNvPr>
          <p:cNvSpPr/>
          <p:nvPr/>
        </p:nvSpPr>
        <p:spPr>
          <a:xfrm>
            <a:off x="7501127" y="3403720"/>
            <a:ext cx="339852" cy="318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5C0787-C266-9C19-8DF1-F9F7FF2D64F3}"/>
              </a:ext>
            </a:extLst>
          </p:cNvPr>
          <p:cNvSpPr/>
          <p:nvPr/>
        </p:nvSpPr>
        <p:spPr>
          <a:xfrm>
            <a:off x="7543037" y="3449440"/>
            <a:ext cx="237744" cy="237744"/>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0F7CEFD-71DA-4567-1225-4869705CF223}"/>
              </a:ext>
            </a:extLst>
          </p:cNvPr>
          <p:cNvSpPr txBox="1"/>
          <p:nvPr/>
        </p:nvSpPr>
        <p:spPr>
          <a:xfrm>
            <a:off x="8452104" y="2942590"/>
            <a:ext cx="2760153" cy="1569660"/>
          </a:xfrm>
          <a:prstGeom prst="rect">
            <a:avLst/>
          </a:prstGeom>
          <a:noFill/>
        </p:spPr>
        <p:txBody>
          <a:bodyPr wrap="square" rtlCol="0">
            <a:spAutoFit/>
          </a:bodyPr>
          <a:lstStyle/>
          <a:p>
            <a:pPr algn="ctr"/>
            <a:r>
              <a:rPr lang="en-US" sz="1600" dirty="0"/>
              <a:t>If there are no words in the priority word list, print this instead:</a:t>
            </a:r>
          </a:p>
          <a:p>
            <a:pPr algn="ctr"/>
            <a:endParaRPr lang="en-US" sz="1600" b="1" i="1" dirty="0"/>
          </a:p>
          <a:p>
            <a:pPr algn="ctr"/>
            <a:r>
              <a:rPr lang="en-US" sz="1600" b="1" i="1" dirty="0"/>
              <a:t>Daily priority word</a:t>
            </a:r>
          </a:p>
          <a:p>
            <a:pPr algn="ctr"/>
            <a:r>
              <a:rPr lang="en-US" sz="1600" i="1" dirty="0"/>
              <a:t>Currently no words</a:t>
            </a:r>
          </a:p>
        </p:txBody>
      </p:sp>
      <p:sp>
        <p:nvSpPr>
          <p:cNvPr id="14" name="TextBox 13">
            <a:extLst>
              <a:ext uri="{FF2B5EF4-FFF2-40B4-BE49-F238E27FC236}">
                <a16:creationId xmlns:a16="http://schemas.microsoft.com/office/drawing/2014/main" id="{FDCB3C9E-64A1-4B2A-4868-09B80BA7FAB7}"/>
              </a:ext>
            </a:extLst>
          </p:cNvPr>
          <p:cNvSpPr txBox="1"/>
          <p:nvPr/>
        </p:nvSpPr>
        <p:spPr>
          <a:xfrm>
            <a:off x="7101840" y="3709947"/>
            <a:ext cx="1120140" cy="646331"/>
          </a:xfrm>
          <a:prstGeom prst="rect">
            <a:avLst/>
          </a:prstGeom>
          <a:noFill/>
        </p:spPr>
        <p:txBody>
          <a:bodyPr wrap="square" rtlCol="0">
            <a:spAutoFit/>
          </a:bodyPr>
          <a:lstStyle/>
          <a:p>
            <a:pPr algn="ctr"/>
            <a:r>
              <a:rPr lang="en-US" sz="1200" dirty="0"/>
              <a:t>Remove word from priority word list</a:t>
            </a:r>
          </a:p>
        </p:txBody>
      </p:sp>
      <p:cxnSp>
        <p:nvCxnSpPr>
          <p:cNvPr id="15" name="Straight Arrow Connector 14">
            <a:extLst>
              <a:ext uri="{FF2B5EF4-FFF2-40B4-BE49-F238E27FC236}">
                <a16:creationId xmlns:a16="http://schemas.microsoft.com/office/drawing/2014/main" id="{BC43A57F-B54B-F02D-6A75-A64031C1A6EB}"/>
              </a:ext>
            </a:extLst>
          </p:cNvPr>
          <p:cNvCxnSpPr>
            <a:cxnSpLocks/>
          </p:cNvCxnSpPr>
          <p:nvPr/>
        </p:nvCxnSpPr>
        <p:spPr>
          <a:xfrm>
            <a:off x="6647688" y="3108336"/>
            <a:ext cx="19842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3079BFEA-28C1-81F4-2E70-2DAF261BFFAE}"/>
              </a:ext>
            </a:extLst>
          </p:cNvPr>
          <p:cNvSpPr txBox="1"/>
          <p:nvPr/>
        </p:nvSpPr>
        <p:spPr>
          <a:xfrm>
            <a:off x="8424672" y="5504688"/>
            <a:ext cx="2760153" cy="830997"/>
          </a:xfrm>
          <a:prstGeom prst="rect">
            <a:avLst/>
          </a:prstGeom>
          <a:noFill/>
        </p:spPr>
        <p:txBody>
          <a:bodyPr wrap="square" rtlCol="0">
            <a:spAutoFit/>
          </a:bodyPr>
          <a:lstStyle/>
          <a:p>
            <a:pPr algn="ctr"/>
            <a:r>
              <a:rPr lang="en-US" sz="1600" dirty="0"/>
              <a:t>Only appear if there is a priority word on the list, and therefore presented.</a:t>
            </a:r>
            <a:endParaRPr lang="en-US" sz="1600" i="1" dirty="0"/>
          </a:p>
        </p:txBody>
      </p:sp>
      <p:cxnSp>
        <p:nvCxnSpPr>
          <p:cNvPr id="18" name="Straight Arrow Connector 17">
            <a:extLst>
              <a:ext uri="{FF2B5EF4-FFF2-40B4-BE49-F238E27FC236}">
                <a16:creationId xmlns:a16="http://schemas.microsoft.com/office/drawing/2014/main" id="{2F16BFF7-E4D0-1837-9268-3B0E3335AA2D}"/>
              </a:ext>
            </a:extLst>
          </p:cNvPr>
          <p:cNvCxnSpPr>
            <a:cxnSpLocks/>
          </p:cNvCxnSpPr>
          <p:nvPr/>
        </p:nvCxnSpPr>
        <p:spPr>
          <a:xfrm flipH="1" flipV="1">
            <a:off x="7870761" y="4334256"/>
            <a:ext cx="880047" cy="12252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64021489-EFFE-1552-D6E8-27D14D3B8FE3}"/>
              </a:ext>
            </a:extLst>
          </p:cNvPr>
          <p:cNvSpPr/>
          <p:nvPr/>
        </p:nvSpPr>
        <p:spPr>
          <a:xfrm>
            <a:off x="7501126" y="1385996"/>
            <a:ext cx="339852" cy="318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B7E6832-4BB9-37EC-F0B1-D5266E16E28E}"/>
              </a:ext>
            </a:extLst>
          </p:cNvPr>
          <p:cNvSpPr/>
          <p:nvPr/>
        </p:nvSpPr>
        <p:spPr>
          <a:xfrm>
            <a:off x="7543036" y="1431716"/>
            <a:ext cx="237744" cy="237744"/>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7DC048E-718B-3F15-A4FE-020DE3773BA6}"/>
              </a:ext>
            </a:extLst>
          </p:cNvPr>
          <p:cNvSpPr txBox="1"/>
          <p:nvPr/>
        </p:nvSpPr>
        <p:spPr>
          <a:xfrm>
            <a:off x="7202423" y="1692223"/>
            <a:ext cx="944881" cy="646331"/>
          </a:xfrm>
          <a:prstGeom prst="rect">
            <a:avLst/>
          </a:prstGeom>
          <a:noFill/>
        </p:spPr>
        <p:txBody>
          <a:bodyPr wrap="square" rtlCol="0">
            <a:spAutoFit/>
          </a:bodyPr>
          <a:lstStyle/>
          <a:p>
            <a:pPr algn="ctr"/>
            <a:r>
              <a:rPr lang="en-US" sz="1200" dirty="0"/>
              <a:t>Add word to priority word list</a:t>
            </a:r>
          </a:p>
        </p:txBody>
      </p:sp>
      <p:sp>
        <p:nvSpPr>
          <p:cNvPr id="7" name="TextBox 6">
            <a:extLst>
              <a:ext uri="{FF2B5EF4-FFF2-40B4-BE49-F238E27FC236}">
                <a16:creationId xmlns:a16="http://schemas.microsoft.com/office/drawing/2014/main" id="{10D1FD36-EA7E-19AD-FFEC-AD8EDE22AACC}"/>
              </a:ext>
            </a:extLst>
          </p:cNvPr>
          <p:cNvSpPr txBox="1"/>
          <p:nvPr/>
        </p:nvSpPr>
        <p:spPr>
          <a:xfrm>
            <a:off x="6204871" y="4685739"/>
            <a:ext cx="1756504" cy="400110"/>
          </a:xfrm>
          <a:prstGeom prst="rect">
            <a:avLst/>
          </a:prstGeom>
          <a:noFill/>
          <a:ln>
            <a:solidFill>
              <a:schemeClr val="tx1"/>
            </a:solidFill>
          </a:ln>
        </p:spPr>
        <p:txBody>
          <a:bodyPr wrap="square" rtlCol="0">
            <a:spAutoFit/>
          </a:bodyPr>
          <a:lstStyle/>
          <a:p>
            <a:pPr algn="ctr"/>
            <a:r>
              <a:rPr lang="en-US" sz="2000" dirty="0"/>
              <a:t>Save choices</a:t>
            </a:r>
          </a:p>
        </p:txBody>
      </p:sp>
    </p:spTree>
    <p:extLst>
      <p:ext uri="{BB962C8B-B14F-4D97-AF65-F5344CB8AC3E}">
        <p14:creationId xmlns:p14="http://schemas.microsoft.com/office/powerpoint/2010/main" val="2664945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E85CAA-7BF8-7DFB-685C-739A9FAB31CC}"/>
              </a:ext>
            </a:extLst>
          </p:cNvPr>
          <p:cNvSpPr/>
          <p:nvPr/>
        </p:nvSpPr>
        <p:spPr>
          <a:xfrm>
            <a:off x="1536192" y="715772"/>
            <a:ext cx="9363456" cy="509981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0A55FC7-37ED-0076-2D8D-EB2A4289122A}"/>
              </a:ext>
            </a:extLst>
          </p:cNvPr>
          <p:cNvSpPr/>
          <p:nvPr/>
        </p:nvSpPr>
        <p:spPr>
          <a:xfrm>
            <a:off x="1792224" y="1581912"/>
            <a:ext cx="1444752" cy="31089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24C90C0-6B64-BA56-7BD9-90F25460D646}"/>
              </a:ext>
            </a:extLst>
          </p:cNvPr>
          <p:cNvSpPr txBox="1"/>
          <p:nvPr/>
        </p:nvSpPr>
        <p:spPr>
          <a:xfrm>
            <a:off x="1719072" y="1276588"/>
            <a:ext cx="1097929" cy="369332"/>
          </a:xfrm>
          <a:prstGeom prst="rect">
            <a:avLst/>
          </a:prstGeom>
          <a:noFill/>
        </p:spPr>
        <p:txBody>
          <a:bodyPr wrap="none" rtlCol="0">
            <a:spAutoFit/>
          </a:bodyPr>
          <a:lstStyle/>
          <a:p>
            <a:r>
              <a:rPr lang="en-US" dirty="0"/>
              <a:t>Add word</a:t>
            </a:r>
          </a:p>
        </p:txBody>
      </p:sp>
      <p:sp>
        <p:nvSpPr>
          <p:cNvPr id="6" name="Rectangle 5">
            <a:extLst>
              <a:ext uri="{FF2B5EF4-FFF2-40B4-BE49-F238E27FC236}">
                <a16:creationId xmlns:a16="http://schemas.microsoft.com/office/drawing/2014/main" id="{DB4FF070-F116-3EB0-ED92-FE769F97E619}"/>
              </a:ext>
            </a:extLst>
          </p:cNvPr>
          <p:cNvSpPr/>
          <p:nvPr/>
        </p:nvSpPr>
        <p:spPr>
          <a:xfrm>
            <a:off x="3364992" y="1581912"/>
            <a:ext cx="7254240" cy="31089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9E72318-EEC1-D80A-F2D4-0FCC39562875}"/>
              </a:ext>
            </a:extLst>
          </p:cNvPr>
          <p:cNvSpPr txBox="1"/>
          <p:nvPr/>
        </p:nvSpPr>
        <p:spPr>
          <a:xfrm>
            <a:off x="3364992" y="1276588"/>
            <a:ext cx="2057679" cy="369332"/>
          </a:xfrm>
          <a:prstGeom prst="rect">
            <a:avLst/>
          </a:prstGeom>
          <a:noFill/>
        </p:spPr>
        <p:txBody>
          <a:bodyPr wrap="none" rtlCol="0">
            <a:spAutoFit/>
          </a:bodyPr>
          <a:lstStyle/>
          <a:p>
            <a:r>
              <a:rPr lang="en-US" dirty="0"/>
              <a:t>Add word definition</a:t>
            </a:r>
          </a:p>
        </p:txBody>
      </p:sp>
      <p:sp>
        <p:nvSpPr>
          <p:cNvPr id="8" name="TextBox 7">
            <a:extLst>
              <a:ext uri="{FF2B5EF4-FFF2-40B4-BE49-F238E27FC236}">
                <a16:creationId xmlns:a16="http://schemas.microsoft.com/office/drawing/2014/main" id="{6D8D4971-FFCA-5A77-8401-61401695097B}"/>
              </a:ext>
            </a:extLst>
          </p:cNvPr>
          <p:cNvSpPr txBox="1"/>
          <p:nvPr/>
        </p:nvSpPr>
        <p:spPr>
          <a:xfrm>
            <a:off x="1727892" y="797528"/>
            <a:ext cx="1519262" cy="461665"/>
          </a:xfrm>
          <a:prstGeom prst="rect">
            <a:avLst/>
          </a:prstGeom>
          <a:noFill/>
        </p:spPr>
        <p:txBody>
          <a:bodyPr wrap="none" rtlCol="0">
            <a:spAutoFit/>
          </a:bodyPr>
          <a:lstStyle/>
          <a:p>
            <a:r>
              <a:rPr lang="en-US" sz="2400" dirty="0"/>
              <a:t>Add words</a:t>
            </a:r>
          </a:p>
        </p:txBody>
      </p:sp>
      <p:cxnSp>
        <p:nvCxnSpPr>
          <p:cNvPr id="10" name="Straight Connector 9">
            <a:extLst>
              <a:ext uri="{FF2B5EF4-FFF2-40B4-BE49-F238E27FC236}">
                <a16:creationId xmlns:a16="http://schemas.microsoft.com/office/drawing/2014/main" id="{29864617-8655-A9DE-9860-5A6F990D4273}"/>
              </a:ext>
            </a:extLst>
          </p:cNvPr>
          <p:cNvCxnSpPr>
            <a:cxnSpLocks/>
          </p:cNvCxnSpPr>
          <p:nvPr/>
        </p:nvCxnSpPr>
        <p:spPr>
          <a:xfrm>
            <a:off x="1645920" y="2578608"/>
            <a:ext cx="9134856" cy="0"/>
          </a:xfrm>
          <a:prstGeom prst="line">
            <a:avLst/>
          </a:prstGeom>
          <a:ln w="57150">
            <a:solidFill>
              <a:srgbClr val="7F7F7F">
                <a:alpha val="50196"/>
              </a:srgb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F713709-3D12-D78E-0865-D8071577AE27}"/>
              </a:ext>
            </a:extLst>
          </p:cNvPr>
          <p:cNvSpPr txBox="1"/>
          <p:nvPr/>
        </p:nvSpPr>
        <p:spPr>
          <a:xfrm>
            <a:off x="1727892" y="2602021"/>
            <a:ext cx="1498744" cy="461665"/>
          </a:xfrm>
          <a:prstGeom prst="rect">
            <a:avLst/>
          </a:prstGeom>
          <a:noFill/>
        </p:spPr>
        <p:txBody>
          <a:bodyPr wrap="none" rtlCol="0">
            <a:spAutoFit/>
          </a:bodyPr>
          <a:lstStyle/>
          <a:p>
            <a:r>
              <a:rPr lang="en-US" sz="2400" dirty="0"/>
              <a:t>Edit words</a:t>
            </a:r>
          </a:p>
        </p:txBody>
      </p:sp>
      <p:sp>
        <p:nvSpPr>
          <p:cNvPr id="16" name="TextBox 15">
            <a:extLst>
              <a:ext uri="{FF2B5EF4-FFF2-40B4-BE49-F238E27FC236}">
                <a16:creationId xmlns:a16="http://schemas.microsoft.com/office/drawing/2014/main" id="{42B6063A-33C1-BFC8-ADAE-D8085F1152B8}"/>
              </a:ext>
            </a:extLst>
          </p:cNvPr>
          <p:cNvSpPr txBox="1"/>
          <p:nvPr/>
        </p:nvSpPr>
        <p:spPr>
          <a:xfrm>
            <a:off x="2967155" y="3414266"/>
            <a:ext cx="467372" cy="307777"/>
          </a:xfrm>
          <a:prstGeom prst="rect">
            <a:avLst/>
          </a:prstGeom>
          <a:noFill/>
          <a:ln>
            <a:solidFill>
              <a:schemeClr val="tx1"/>
            </a:solidFill>
          </a:ln>
        </p:spPr>
        <p:txBody>
          <a:bodyPr wrap="none" rtlCol="0">
            <a:spAutoFit/>
          </a:bodyPr>
          <a:lstStyle/>
          <a:p>
            <a:r>
              <a:rPr lang="en-US" sz="1400" dirty="0"/>
              <a:t>Edit</a:t>
            </a:r>
          </a:p>
        </p:txBody>
      </p:sp>
      <p:sp>
        <p:nvSpPr>
          <p:cNvPr id="18" name="TextBox 17">
            <a:extLst>
              <a:ext uri="{FF2B5EF4-FFF2-40B4-BE49-F238E27FC236}">
                <a16:creationId xmlns:a16="http://schemas.microsoft.com/office/drawing/2014/main" id="{1F4600EE-B47A-1E81-3B4C-DF0AA763B976}"/>
              </a:ext>
            </a:extLst>
          </p:cNvPr>
          <p:cNvSpPr txBox="1"/>
          <p:nvPr/>
        </p:nvSpPr>
        <p:spPr>
          <a:xfrm>
            <a:off x="3529334" y="3414265"/>
            <a:ext cx="7089897" cy="307776"/>
          </a:xfrm>
          <a:prstGeom prst="rect">
            <a:avLst/>
          </a:prstGeom>
          <a:noFill/>
          <a:ln>
            <a:solidFill>
              <a:schemeClr val="tx1"/>
            </a:solidFill>
          </a:ln>
        </p:spPr>
        <p:txBody>
          <a:bodyPr wrap="square" rtlCol="0">
            <a:spAutoFit/>
          </a:bodyPr>
          <a:lstStyle/>
          <a:p>
            <a:r>
              <a:rPr lang="en-US" sz="1400" dirty="0"/>
              <a:t>Word: definition………………………………</a:t>
            </a:r>
          </a:p>
        </p:txBody>
      </p:sp>
      <p:sp>
        <p:nvSpPr>
          <p:cNvPr id="19" name="Oval 18">
            <a:extLst>
              <a:ext uri="{FF2B5EF4-FFF2-40B4-BE49-F238E27FC236}">
                <a16:creationId xmlns:a16="http://schemas.microsoft.com/office/drawing/2014/main" id="{A0831FF8-79F1-CD1C-F12F-B88185E44FF9}"/>
              </a:ext>
            </a:extLst>
          </p:cNvPr>
          <p:cNvSpPr/>
          <p:nvPr/>
        </p:nvSpPr>
        <p:spPr>
          <a:xfrm>
            <a:off x="1822135" y="3515970"/>
            <a:ext cx="137160" cy="1371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50A89EE-6DAD-E50E-D7DD-8C731610F8C3}"/>
              </a:ext>
            </a:extLst>
          </p:cNvPr>
          <p:cNvSpPr txBox="1"/>
          <p:nvPr/>
        </p:nvSpPr>
        <p:spPr>
          <a:xfrm>
            <a:off x="1556138" y="3082035"/>
            <a:ext cx="687443" cy="430887"/>
          </a:xfrm>
          <a:prstGeom prst="rect">
            <a:avLst/>
          </a:prstGeom>
          <a:noFill/>
          <a:ln>
            <a:noFill/>
          </a:ln>
        </p:spPr>
        <p:txBody>
          <a:bodyPr wrap="square" rtlCol="0">
            <a:spAutoFit/>
          </a:bodyPr>
          <a:lstStyle/>
          <a:p>
            <a:pPr algn="ctr"/>
            <a:r>
              <a:rPr lang="en-US" sz="1100" dirty="0"/>
              <a:t>Priority word</a:t>
            </a:r>
          </a:p>
        </p:txBody>
      </p:sp>
      <p:cxnSp>
        <p:nvCxnSpPr>
          <p:cNvPr id="24" name="Straight Arrow Connector 23">
            <a:extLst>
              <a:ext uri="{FF2B5EF4-FFF2-40B4-BE49-F238E27FC236}">
                <a16:creationId xmlns:a16="http://schemas.microsoft.com/office/drawing/2014/main" id="{BA4F65D6-04F2-EC9E-EBA0-D2ABA9548FE8}"/>
              </a:ext>
            </a:extLst>
          </p:cNvPr>
          <p:cNvCxnSpPr>
            <a:cxnSpLocks/>
          </p:cNvCxnSpPr>
          <p:nvPr/>
        </p:nvCxnSpPr>
        <p:spPr>
          <a:xfrm flipV="1">
            <a:off x="929465" y="1938528"/>
            <a:ext cx="743887" cy="965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83D1C01-107F-B750-C4BA-EC337F0132FA}"/>
              </a:ext>
            </a:extLst>
          </p:cNvPr>
          <p:cNvCxnSpPr>
            <a:cxnSpLocks/>
          </p:cNvCxnSpPr>
          <p:nvPr/>
        </p:nvCxnSpPr>
        <p:spPr>
          <a:xfrm>
            <a:off x="944705" y="2406949"/>
            <a:ext cx="646027" cy="3729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05EA82A-BCCF-C055-DA1E-E7F51F2AC020}"/>
              </a:ext>
            </a:extLst>
          </p:cNvPr>
          <p:cNvSpPr txBox="1"/>
          <p:nvPr/>
        </p:nvSpPr>
        <p:spPr>
          <a:xfrm>
            <a:off x="-690721" y="1854362"/>
            <a:ext cx="1751250" cy="738664"/>
          </a:xfrm>
          <a:prstGeom prst="rect">
            <a:avLst/>
          </a:prstGeom>
          <a:noFill/>
        </p:spPr>
        <p:txBody>
          <a:bodyPr wrap="square" rtlCol="0">
            <a:spAutoFit/>
          </a:bodyPr>
          <a:lstStyle/>
          <a:p>
            <a:r>
              <a:rPr lang="en-US" sz="1400" dirty="0"/>
              <a:t>A new word gets added to the top of the edit word list</a:t>
            </a:r>
          </a:p>
        </p:txBody>
      </p:sp>
      <p:sp>
        <p:nvSpPr>
          <p:cNvPr id="29" name="TextBox 28">
            <a:extLst>
              <a:ext uri="{FF2B5EF4-FFF2-40B4-BE49-F238E27FC236}">
                <a16:creationId xmlns:a16="http://schemas.microsoft.com/office/drawing/2014/main" id="{A81D13CC-87C0-2067-1BBA-A1B0EE2CD3D7}"/>
              </a:ext>
            </a:extLst>
          </p:cNvPr>
          <p:cNvSpPr txBox="1"/>
          <p:nvPr/>
        </p:nvSpPr>
        <p:spPr>
          <a:xfrm>
            <a:off x="3446595" y="3199610"/>
            <a:ext cx="1298887" cy="260373"/>
          </a:xfrm>
          <a:prstGeom prst="rect">
            <a:avLst/>
          </a:prstGeom>
          <a:noFill/>
          <a:ln>
            <a:noFill/>
          </a:ln>
        </p:spPr>
        <p:txBody>
          <a:bodyPr wrap="square" rtlCol="0">
            <a:spAutoFit/>
          </a:bodyPr>
          <a:lstStyle/>
          <a:p>
            <a:r>
              <a:rPr lang="en-US" sz="1100" dirty="0"/>
              <a:t>Word: definition</a:t>
            </a:r>
          </a:p>
        </p:txBody>
      </p:sp>
      <p:cxnSp>
        <p:nvCxnSpPr>
          <p:cNvPr id="30" name="Straight Arrow Connector 29">
            <a:extLst>
              <a:ext uri="{FF2B5EF4-FFF2-40B4-BE49-F238E27FC236}">
                <a16:creationId xmlns:a16="http://schemas.microsoft.com/office/drawing/2014/main" id="{D32ED109-BC8B-F292-E1D9-E2981E8EB154}"/>
              </a:ext>
            </a:extLst>
          </p:cNvPr>
          <p:cNvCxnSpPr>
            <a:cxnSpLocks/>
          </p:cNvCxnSpPr>
          <p:nvPr/>
        </p:nvCxnSpPr>
        <p:spPr>
          <a:xfrm flipV="1">
            <a:off x="1218518" y="3653130"/>
            <a:ext cx="538060" cy="1125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EFAD47E-37BC-F77D-D620-DDBF81476748}"/>
              </a:ext>
            </a:extLst>
          </p:cNvPr>
          <p:cNvSpPr txBox="1"/>
          <p:nvPr/>
        </p:nvSpPr>
        <p:spPr>
          <a:xfrm>
            <a:off x="-1382233" y="3585550"/>
            <a:ext cx="2505945" cy="738664"/>
          </a:xfrm>
          <a:prstGeom prst="rect">
            <a:avLst/>
          </a:prstGeom>
          <a:noFill/>
        </p:spPr>
        <p:txBody>
          <a:bodyPr wrap="square" rtlCol="0">
            <a:spAutoFit/>
          </a:bodyPr>
          <a:lstStyle/>
          <a:p>
            <a:r>
              <a:rPr lang="en-US" sz="1400" dirty="0"/>
              <a:t>Toggled on for current priority words – immediately changes the </a:t>
            </a:r>
            <a:r>
              <a:rPr lang="en-US" sz="1400" dirty="0" err="1"/>
              <a:t>json</a:t>
            </a:r>
            <a:r>
              <a:rPr lang="en-US" sz="1400" dirty="0"/>
              <a:t> file.</a:t>
            </a:r>
          </a:p>
        </p:txBody>
      </p:sp>
      <p:cxnSp>
        <p:nvCxnSpPr>
          <p:cNvPr id="33" name="Straight Arrow Connector 32">
            <a:extLst>
              <a:ext uri="{FF2B5EF4-FFF2-40B4-BE49-F238E27FC236}">
                <a16:creationId xmlns:a16="http://schemas.microsoft.com/office/drawing/2014/main" id="{825B8FCB-2402-3EBF-73EE-D9BB0E38028D}"/>
              </a:ext>
            </a:extLst>
          </p:cNvPr>
          <p:cNvCxnSpPr>
            <a:cxnSpLocks/>
          </p:cNvCxnSpPr>
          <p:nvPr/>
        </p:nvCxnSpPr>
        <p:spPr>
          <a:xfrm flipV="1">
            <a:off x="1218518" y="3834609"/>
            <a:ext cx="1845163" cy="11060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A7AF72A-1380-90CC-EAA5-329272B8AC12}"/>
              </a:ext>
            </a:extLst>
          </p:cNvPr>
          <p:cNvSpPr txBox="1"/>
          <p:nvPr/>
        </p:nvSpPr>
        <p:spPr>
          <a:xfrm>
            <a:off x="-260681" y="4888716"/>
            <a:ext cx="1751250" cy="1384995"/>
          </a:xfrm>
          <a:prstGeom prst="rect">
            <a:avLst/>
          </a:prstGeom>
          <a:noFill/>
        </p:spPr>
        <p:txBody>
          <a:bodyPr wrap="square" rtlCol="0">
            <a:spAutoFit/>
          </a:bodyPr>
          <a:lstStyle/>
          <a:p>
            <a:r>
              <a:rPr lang="en-US" sz="1400" dirty="0"/>
              <a:t>Opens a dialog box</a:t>
            </a:r>
          </a:p>
          <a:p>
            <a:r>
              <a:rPr lang="en-US" sz="1400" dirty="0"/>
              <a:t>(next slide), with two text boxes that can be edited (1) word and 2) def), and a ‘Save’ button.</a:t>
            </a:r>
          </a:p>
        </p:txBody>
      </p:sp>
      <p:sp>
        <p:nvSpPr>
          <p:cNvPr id="36" name="TextBox 35">
            <a:extLst>
              <a:ext uri="{FF2B5EF4-FFF2-40B4-BE49-F238E27FC236}">
                <a16:creationId xmlns:a16="http://schemas.microsoft.com/office/drawing/2014/main" id="{2C17E688-2537-7052-83C0-C9F87E291BF5}"/>
              </a:ext>
            </a:extLst>
          </p:cNvPr>
          <p:cNvSpPr txBox="1"/>
          <p:nvPr/>
        </p:nvSpPr>
        <p:spPr>
          <a:xfrm>
            <a:off x="1792224" y="2033714"/>
            <a:ext cx="570990" cy="369332"/>
          </a:xfrm>
          <a:prstGeom prst="rect">
            <a:avLst/>
          </a:prstGeom>
          <a:noFill/>
          <a:ln>
            <a:solidFill>
              <a:schemeClr val="tx1"/>
            </a:solidFill>
          </a:ln>
        </p:spPr>
        <p:txBody>
          <a:bodyPr wrap="none" rtlCol="0">
            <a:spAutoFit/>
          </a:bodyPr>
          <a:lstStyle/>
          <a:p>
            <a:r>
              <a:rPr lang="en-US" b="1" dirty="0"/>
              <a:t>Add</a:t>
            </a:r>
          </a:p>
        </p:txBody>
      </p:sp>
      <p:sp>
        <p:nvSpPr>
          <p:cNvPr id="38" name="TextBox 37">
            <a:extLst>
              <a:ext uri="{FF2B5EF4-FFF2-40B4-BE49-F238E27FC236}">
                <a16:creationId xmlns:a16="http://schemas.microsoft.com/office/drawing/2014/main" id="{F826FE0F-E577-B93F-CFDE-69DF8181617D}"/>
              </a:ext>
            </a:extLst>
          </p:cNvPr>
          <p:cNvSpPr txBox="1"/>
          <p:nvPr/>
        </p:nvSpPr>
        <p:spPr>
          <a:xfrm>
            <a:off x="2209208" y="3414266"/>
            <a:ext cx="664284" cy="307777"/>
          </a:xfrm>
          <a:prstGeom prst="rect">
            <a:avLst/>
          </a:prstGeom>
          <a:noFill/>
          <a:ln>
            <a:solidFill>
              <a:schemeClr val="tx1"/>
            </a:solidFill>
          </a:ln>
        </p:spPr>
        <p:txBody>
          <a:bodyPr wrap="none" rtlCol="0">
            <a:spAutoFit/>
          </a:bodyPr>
          <a:lstStyle/>
          <a:p>
            <a:r>
              <a:rPr lang="en-US" sz="1400" dirty="0"/>
              <a:t>Delete</a:t>
            </a:r>
          </a:p>
        </p:txBody>
      </p:sp>
      <p:sp>
        <p:nvSpPr>
          <p:cNvPr id="43" name="TextBox 42">
            <a:extLst>
              <a:ext uri="{FF2B5EF4-FFF2-40B4-BE49-F238E27FC236}">
                <a16:creationId xmlns:a16="http://schemas.microsoft.com/office/drawing/2014/main" id="{39BFAD7A-A269-D179-1292-637D8CC82C82}"/>
              </a:ext>
            </a:extLst>
          </p:cNvPr>
          <p:cNvSpPr txBox="1"/>
          <p:nvPr/>
        </p:nvSpPr>
        <p:spPr>
          <a:xfrm>
            <a:off x="-770563" y="4324214"/>
            <a:ext cx="1751250" cy="523220"/>
          </a:xfrm>
          <a:prstGeom prst="rect">
            <a:avLst/>
          </a:prstGeom>
          <a:noFill/>
        </p:spPr>
        <p:txBody>
          <a:bodyPr wrap="square" rtlCol="0">
            <a:spAutoFit/>
          </a:bodyPr>
          <a:lstStyle/>
          <a:p>
            <a:r>
              <a:rPr lang="en-US" sz="1400" dirty="0"/>
              <a:t>Opens a dialog box to confirm delete</a:t>
            </a:r>
          </a:p>
        </p:txBody>
      </p:sp>
      <p:cxnSp>
        <p:nvCxnSpPr>
          <p:cNvPr id="44" name="Straight Arrow Connector 43">
            <a:extLst>
              <a:ext uri="{FF2B5EF4-FFF2-40B4-BE49-F238E27FC236}">
                <a16:creationId xmlns:a16="http://schemas.microsoft.com/office/drawing/2014/main" id="{08149BAD-F064-C59D-5377-3605F48EC63B}"/>
              </a:ext>
            </a:extLst>
          </p:cNvPr>
          <p:cNvCxnSpPr>
            <a:cxnSpLocks/>
          </p:cNvCxnSpPr>
          <p:nvPr/>
        </p:nvCxnSpPr>
        <p:spPr>
          <a:xfrm flipV="1">
            <a:off x="980687" y="3869311"/>
            <a:ext cx="1287349" cy="5674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1BB2099-3654-EBC0-1049-8985890B0840}"/>
              </a:ext>
            </a:extLst>
          </p:cNvPr>
          <p:cNvSpPr txBox="1"/>
          <p:nvPr/>
        </p:nvSpPr>
        <p:spPr>
          <a:xfrm>
            <a:off x="9254396" y="2693094"/>
            <a:ext cx="1526380" cy="338554"/>
          </a:xfrm>
          <a:prstGeom prst="rect">
            <a:avLst/>
          </a:prstGeom>
          <a:noFill/>
          <a:ln>
            <a:solidFill>
              <a:schemeClr val="tx1"/>
            </a:solidFill>
          </a:ln>
        </p:spPr>
        <p:txBody>
          <a:bodyPr wrap="none" rtlCol="0">
            <a:spAutoFit/>
          </a:bodyPr>
          <a:lstStyle/>
          <a:p>
            <a:r>
              <a:rPr lang="en-US" sz="1600" dirty="0"/>
              <a:t>Delete all words</a:t>
            </a:r>
          </a:p>
        </p:txBody>
      </p:sp>
      <p:sp>
        <p:nvSpPr>
          <p:cNvPr id="9" name="TextBox 8">
            <a:extLst>
              <a:ext uri="{FF2B5EF4-FFF2-40B4-BE49-F238E27FC236}">
                <a16:creationId xmlns:a16="http://schemas.microsoft.com/office/drawing/2014/main" id="{A7E2D57C-C5A7-453E-B220-AF1FB2EFCA00}"/>
              </a:ext>
            </a:extLst>
          </p:cNvPr>
          <p:cNvSpPr txBox="1"/>
          <p:nvPr/>
        </p:nvSpPr>
        <p:spPr>
          <a:xfrm>
            <a:off x="10947441" y="3516926"/>
            <a:ext cx="1190215" cy="954107"/>
          </a:xfrm>
          <a:prstGeom prst="rect">
            <a:avLst/>
          </a:prstGeom>
          <a:noFill/>
        </p:spPr>
        <p:txBody>
          <a:bodyPr wrap="square" rtlCol="0">
            <a:spAutoFit/>
          </a:bodyPr>
          <a:lstStyle/>
          <a:p>
            <a:r>
              <a:rPr lang="en-US" sz="1400" dirty="0"/>
              <a:t>Opens a dialog box to confirm delete</a:t>
            </a:r>
          </a:p>
        </p:txBody>
      </p:sp>
      <p:cxnSp>
        <p:nvCxnSpPr>
          <p:cNvPr id="11" name="Straight Arrow Connector 10">
            <a:extLst>
              <a:ext uri="{FF2B5EF4-FFF2-40B4-BE49-F238E27FC236}">
                <a16:creationId xmlns:a16="http://schemas.microsoft.com/office/drawing/2014/main" id="{305CDBB1-271D-CED7-EDC0-344C81252505}"/>
              </a:ext>
            </a:extLst>
          </p:cNvPr>
          <p:cNvCxnSpPr>
            <a:cxnSpLocks/>
          </p:cNvCxnSpPr>
          <p:nvPr/>
        </p:nvCxnSpPr>
        <p:spPr>
          <a:xfrm flipH="1" flipV="1">
            <a:off x="10800356" y="3063686"/>
            <a:ext cx="364061" cy="5070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272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82538F-5555-FAE4-1F65-6ABF9D17C562}"/>
              </a:ext>
            </a:extLst>
          </p:cNvPr>
          <p:cNvSpPr/>
          <p:nvPr/>
        </p:nvSpPr>
        <p:spPr>
          <a:xfrm>
            <a:off x="915811" y="1461808"/>
            <a:ext cx="4859177" cy="333643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04CFB26-8ABC-9A11-7123-920020639B65}"/>
              </a:ext>
            </a:extLst>
          </p:cNvPr>
          <p:cNvSpPr txBox="1"/>
          <p:nvPr/>
        </p:nvSpPr>
        <p:spPr>
          <a:xfrm>
            <a:off x="1905698" y="1533490"/>
            <a:ext cx="2879402" cy="369332"/>
          </a:xfrm>
          <a:prstGeom prst="rect">
            <a:avLst/>
          </a:prstGeom>
          <a:noFill/>
        </p:spPr>
        <p:txBody>
          <a:bodyPr wrap="square" rtlCol="0">
            <a:spAutoFit/>
          </a:bodyPr>
          <a:lstStyle/>
          <a:p>
            <a:pPr algn="ctr"/>
            <a:r>
              <a:rPr lang="en-US" i="1" dirty="0"/>
              <a:t>Program currently running</a:t>
            </a:r>
          </a:p>
        </p:txBody>
      </p:sp>
      <p:sp>
        <p:nvSpPr>
          <p:cNvPr id="5" name="TextBox 4">
            <a:extLst>
              <a:ext uri="{FF2B5EF4-FFF2-40B4-BE49-F238E27FC236}">
                <a16:creationId xmlns:a16="http://schemas.microsoft.com/office/drawing/2014/main" id="{A8ECA426-E6F6-7BF7-7739-7F317FDBF216}"/>
              </a:ext>
            </a:extLst>
          </p:cNvPr>
          <p:cNvSpPr txBox="1"/>
          <p:nvPr/>
        </p:nvSpPr>
        <p:spPr>
          <a:xfrm>
            <a:off x="847326" y="2253580"/>
            <a:ext cx="3467934" cy="584775"/>
          </a:xfrm>
          <a:prstGeom prst="rect">
            <a:avLst/>
          </a:prstGeom>
          <a:noFill/>
        </p:spPr>
        <p:txBody>
          <a:bodyPr wrap="square" rtlCol="0">
            <a:spAutoFit/>
          </a:bodyPr>
          <a:lstStyle/>
          <a:p>
            <a:pPr algn="r"/>
            <a:r>
              <a:rPr lang="en-US" sz="1600" dirty="0"/>
              <a:t>Change time for program to run (24 hour clock):</a:t>
            </a:r>
          </a:p>
        </p:txBody>
      </p:sp>
      <p:sp>
        <p:nvSpPr>
          <p:cNvPr id="6" name="TextBox 5">
            <a:extLst>
              <a:ext uri="{FF2B5EF4-FFF2-40B4-BE49-F238E27FC236}">
                <a16:creationId xmlns:a16="http://schemas.microsoft.com/office/drawing/2014/main" id="{02092153-F755-87C9-19B4-ADE8EC01A21D}"/>
              </a:ext>
            </a:extLst>
          </p:cNvPr>
          <p:cNvSpPr txBox="1"/>
          <p:nvPr/>
        </p:nvSpPr>
        <p:spPr>
          <a:xfrm>
            <a:off x="4418247" y="2348373"/>
            <a:ext cx="429768" cy="369332"/>
          </a:xfrm>
          <a:prstGeom prst="rect">
            <a:avLst/>
          </a:prstGeom>
          <a:noFill/>
          <a:ln>
            <a:solidFill>
              <a:schemeClr val="tx1"/>
            </a:solidFill>
          </a:ln>
        </p:spPr>
        <p:txBody>
          <a:bodyPr wrap="square" rtlCol="0">
            <a:spAutoFit/>
          </a:bodyPr>
          <a:lstStyle/>
          <a:p>
            <a:r>
              <a:rPr lang="en-US" dirty="0"/>
              <a:t>00</a:t>
            </a:r>
          </a:p>
        </p:txBody>
      </p:sp>
      <p:sp>
        <p:nvSpPr>
          <p:cNvPr id="7" name="TextBox 6">
            <a:extLst>
              <a:ext uri="{FF2B5EF4-FFF2-40B4-BE49-F238E27FC236}">
                <a16:creationId xmlns:a16="http://schemas.microsoft.com/office/drawing/2014/main" id="{908828F5-921F-A0A5-BE31-534E624CEF0D}"/>
              </a:ext>
            </a:extLst>
          </p:cNvPr>
          <p:cNvSpPr txBox="1"/>
          <p:nvPr/>
        </p:nvSpPr>
        <p:spPr>
          <a:xfrm>
            <a:off x="5100999" y="2348373"/>
            <a:ext cx="429768" cy="369332"/>
          </a:xfrm>
          <a:prstGeom prst="rect">
            <a:avLst/>
          </a:prstGeom>
          <a:noFill/>
          <a:ln>
            <a:solidFill>
              <a:schemeClr val="tx1"/>
            </a:solidFill>
          </a:ln>
        </p:spPr>
        <p:txBody>
          <a:bodyPr wrap="square" rtlCol="0">
            <a:spAutoFit/>
          </a:bodyPr>
          <a:lstStyle/>
          <a:p>
            <a:r>
              <a:rPr lang="en-US" dirty="0"/>
              <a:t>00</a:t>
            </a:r>
          </a:p>
        </p:txBody>
      </p:sp>
      <p:sp>
        <p:nvSpPr>
          <p:cNvPr id="8" name="TextBox 7">
            <a:extLst>
              <a:ext uri="{FF2B5EF4-FFF2-40B4-BE49-F238E27FC236}">
                <a16:creationId xmlns:a16="http://schemas.microsoft.com/office/drawing/2014/main" id="{75AE7D4E-0DBC-43AF-A00E-4F0690E816A5}"/>
              </a:ext>
            </a:extLst>
          </p:cNvPr>
          <p:cNvSpPr txBox="1"/>
          <p:nvPr/>
        </p:nvSpPr>
        <p:spPr>
          <a:xfrm>
            <a:off x="4822488" y="2322973"/>
            <a:ext cx="304038" cy="369332"/>
          </a:xfrm>
          <a:prstGeom prst="rect">
            <a:avLst/>
          </a:prstGeom>
          <a:noFill/>
        </p:spPr>
        <p:txBody>
          <a:bodyPr wrap="square" rtlCol="0">
            <a:spAutoFit/>
          </a:bodyPr>
          <a:lstStyle/>
          <a:p>
            <a:pPr algn="ctr"/>
            <a:r>
              <a:rPr lang="en-US" dirty="0"/>
              <a:t>:</a:t>
            </a:r>
          </a:p>
        </p:txBody>
      </p:sp>
      <p:sp>
        <p:nvSpPr>
          <p:cNvPr id="9" name="TextBox 8">
            <a:extLst>
              <a:ext uri="{FF2B5EF4-FFF2-40B4-BE49-F238E27FC236}">
                <a16:creationId xmlns:a16="http://schemas.microsoft.com/office/drawing/2014/main" id="{7819A6AA-95F8-F99E-C2AF-DA1B11B621C9}"/>
              </a:ext>
            </a:extLst>
          </p:cNvPr>
          <p:cNvSpPr txBox="1"/>
          <p:nvPr/>
        </p:nvSpPr>
        <p:spPr>
          <a:xfrm>
            <a:off x="3225645" y="2961673"/>
            <a:ext cx="415362" cy="338554"/>
          </a:xfrm>
          <a:prstGeom prst="rect">
            <a:avLst/>
          </a:prstGeom>
          <a:noFill/>
        </p:spPr>
        <p:txBody>
          <a:bodyPr wrap="square" rtlCol="0">
            <a:spAutoFit/>
          </a:bodyPr>
          <a:lstStyle/>
          <a:p>
            <a:pPr algn="r"/>
            <a:r>
              <a:rPr lang="en-US" sz="1600" dirty="0"/>
              <a:t>Or</a:t>
            </a:r>
          </a:p>
        </p:txBody>
      </p:sp>
      <p:sp>
        <p:nvSpPr>
          <p:cNvPr id="10" name="TextBox 9">
            <a:extLst>
              <a:ext uri="{FF2B5EF4-FFF2-40B4-BE49-F238E27FC236}">
                <a16:creationId xmlns:a16="http://schemas.microsoft.com/office/drawing/2014/main" id="{B68CD544-9AC5-1919-11F4-4441C12BAC54}"/>
              </a:ext>
            </a:extLst>
          </p:cNvPr>
          <p:cNvSpPr txBox="1"/>
          <p:nvPr/>
        </p:nvSpPr>
        <p:spPr>
          <a:xfrm>
            <a:off x="5046886" y="4294653"/>
            <a:ext cx="613410" cy="369332"/>
          </a:xfrm>
          <a:prstGeom prst="rect">
            <a:avLst/>
          </a:prstGeom>
          <a:noFill/>
          <a:ln>
            <a:solidFill>
              <a:schemeClr val="tx1"/>
            </a:solidFill>
          </a:ln>
        </p:spPr>
        <p:txBody>
          <a:bodyPr wrap="square" rtlCol="0">
            <a:spAutoFit/>
          </a:bodyPr>
          <a:lstStyle/>
          <a:p>
            <a:pPr algn="ctr"/>
            <a:r>
              <a:rPr lang="en-US" b="1" dirty="0"/>
              <a:t>Ok</a:t>
            </a:r>
          </a:p>
        </p:txBody>
      </p:sp>
      <p:cxnSp>
        <p:nvCxnSpPr>
          <p:cNvPr id="11" name="Straight Connector 10">
            <a:extLst>
              <a:ext uri="{FF2B5EF4-FFF2-40B4-BE49-F238E27FC236}">
                <a16:creationId xmlns:a16="http://schemas.microsoft.com/office/drawing/2014/main" id="{BAAFEF65-4FDC-21B5-C322-A8D234BAB7A9}"/>
              </a:ext>
            </a:extLst>
          </p:cNvPr>
          <p:cNvCxnSpPr>
            <a:cxnSpLocks/>
          </p:cNvCxnSpPr>
          <p:nvPr/>
        </p:nvCxnSpPr>
        <p:spPr>
          <a:xfrm flipV="1">
            <a:off x="3641007" y="3142809"/>
            <a:ext cx="201168" cy="3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B8D641C-448F-1B11-AA1D-A20023501800}"/>
              </a:ext>
            </a:extLst>
          </p:cNvPr>
          <p:cNvCxnSpPr>
            <a:cxnSpLocks/>
          </p:cNvCxnSpPr>
          <p:nvPr/>
        </p:nvCxnSpPr>
        <p:spPr>
          <a:xfrm flipV="1">
            <a:off x="3025311" y="3142809"/>
            <a:ext cx="201168" cy="3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3CDACA0-1096-52AA-18AA-4B4E54D7626D}"/>
              </a:ext>
            </a:extLst>
          </p:cNvPr>
          <p:cNvSpPr txBox="1"/>
          <p:nvPr/>
        </p:nvSpPr>
        <p:spPr>
          <a:xfrm>
            <a:off x="2635421" y="3538193"/>
            <a:ext cx="273812" cy="249352"/>
          </a:xfrm>
          <a:prstGeom prst="rect">
            <a:avLst/>
          </a:prstGeom>
          <a:noFill/>
          <a:ln>
            <a:solidFill>
              <a:schemeClr val="tx1"/>
            </a:solidFill>
          </a:ln>
        </p:spPr>
        <p:txBody>
          <a:bodyPr wrap="square" rtlCol="0">
            <a:spAutoFit/>
          </a:bodyPr>
          <a:lstStyle/>
          <a:p>
            <a:endParaRPr lang="en-US" dirty="0"/>
          </a:p>
        </p:txBody>
      </p:sp>
      <p:sp>
        <p:nvSpPr>
          <p:cNvPr id="14" name="Oval 13">
            <a:extLst>
              <a:ext uri="{FF2B5EF4-FFF2-40B4-BE49-F238E27FC236}">
                <a16:creationId xmlns:a16="http://schemas.microsoft.com/office/drawing/2014/main" id="{0FE48864-9A07-FDE1-8CF4-570744667414}"/>
              </a:ext>
            </a:extLst>
          </p:cNvPr>
          <p:cNvSpPr/>
          <p:nvPr/>
        </p:nvSpPr>
        <p:spPr>
          <a:xfrm>
            <a:off x="2709162" y="3594875"/>
            <a:ext cx="126330" cy="1263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8CDE9B8-96D7-F361-EDBD-A16339A64D0C}"/>
              </a:ext>
            </a:extLst>
          </p:cNvPr>
          <p:cNvSpPr txBox="1"/>
          <p:nvPr/>
        </p:nvSpPr>
        <p:spPr>
          <a:xfrm>
            <a:off x="925239" y="3466052"/>
            <a:ext cx="1655064" cy="338554"/>
          </a:xfrm>
          <a:prstGeom prst="rect">
            <a:avLst/>
          </a:prstGeom>
          <a:noFill/>
        </p:spPr>
        <p:txBody>
          <a:bodyPr wrap="square" rtlCol="0">
            <a:spAutoFit/>
          </a:bodyPr>
          <a:lstStyle/>
          <a:p>
            <a:pPr algn="r"/>
            <a:r>
              <a:rPr lang="en-US" sz="1600" dirty="0"/>
              <a:t>Stop program</a:t>
            </a:r>
          </a:p>
        </p:txBody>
      </p:sp>
      <p:sp>
        <p:nvSpPr>
          <p:cNvPr id="28" name="TextBox 27">
            <a:extLst>
              <a:ext uri="{FF2B5EF4-FFF2-40B4-BE49-F238E27FC236}">
                <a16:creationId xmlns:a16="http://schemas.microsoft.com/office/drawing/2014/main" id="{233EBCC9-8CE2-9F0B-E05B-8EDF21117DA9}"/>
              </a:ext>
            </a:extLst>
          </p:cNvPr>
          <p:cNvSpPr txBox="1"/>
          <p:nvPr/>
        </p:nvSpPr>
        <p:spPr>
          <a:xfrm>
            <a:off x="1062573" y="4305904"/>
            <a:ext cx="1564865" cy="369332"/>
          </a:xfrm>
          <a:prstGeom prst="rect">
            <a:avLst/>
          </a:prstGeom>
          <a:noFill/>
          <a:ln>
            <a:solidFill>
              <a:schemeClr val="tx1"/>
            </a:solidFill>
          </a:ln>
        </p:spPr>
        <p:txBody>
          <a:bodyPr wrap="square" rtlCol="0">
            <a:spAutoFit/>
          </a:bodyPr>
          <a:lstStyle/>
          <a:p>
            <a:pPr algn="ctr"/>
            <a:r>
              <a:rPr lang="en-US" b="1" dirty="0"/>
              <a:t>Edit word list</a:t>
            </a:r>
          </a:p>
        </p:txBody>
      </p:sp>
      <p:sp>
        <p:nvSpPr>
          <p:cNvPr id="29" name="Rectangle 28">
            <a:extLst>
              <a:ext uri="{FF2B5EF4-FFF2-40B4-BE49-F238E27FC236}">
                <a16:creationId xmlns:a16="http://schemas.microsoft.com/office/drawing/2014/main" id="{9F412299-D769-78A0-F67D-B706725CAA10}"/>
              </a:ext>
            </a:extLst>
          </p:cNvPr>
          <p:cNvSpPr/>
          <p:nvPr/>
        </p:nvSpPr>
        <p:spPr>
          <a:xfrm>
            <a:off x="6493245" y="1461808"/>
            <a:ext cx="4859177" cy="333643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39497FC-4325-1DD2-0DA8-CE130A5C4165}"/>
              </a:ext>
            </a:extLst>
          </p:cNvPr>
          <p:cNvSpPr txBox="1"/>
          <p:nvPr/>
        </p:nvSpPr>
        <p:spPr>
          <a:xfrm>
            <a:off x="7243577" y="1533490"/>
            <a:ext cx="3358513" cy="369332"/>
          </a:xfrm>
          <a:prstGeom prst="rect">
            <a:avLst/>
          </a:prstGeom>
          <a:noFill/>
        </p:spPr>
        <p:txBody>
          <a:bodyPr wrap="square" rtlCol="0">
            <a:spAutoFit/>
          </a:bodyPr>
          <a:lstStyle/>
          <a:p>
            <a:pPr algn="ctr"/>
            <a:r>
              <a:rPr lang="en-US" i="1" dirty="0"/>
              <a:t>Program not currently running</a:t>
            </a:r>
          </a:p>
        </p:txBody>
      </p:sp>
      <p:sp>
        <p:nvSpPr>
          <p:cNvPr id="42" name="TextBox 41">
            <a:extLst>
              <a:ext uri="{FF2B5EF4-FFF2-40B4-BE49-F238E27FC236}">
                <a16:creationId xmlns:a16="http://schemas.microsoft.com/office/drawing/2014/main" id="{E238A94D-D0A1-C49A-C668-A851E806CE5A}"/>
              </a:ext>
            </a:extLst>
          </p:cNvPr>
          <p:cNvSpPr txBox="1"/>
          <p:nvPr/>
        </p:nvSpPr>
        <p:spPr>
          <a:xfrm>
            <a:off x="6668288" y="4315330"/>
            <a:ext cx="1564865" cy="369332"/>
          </a:xfrm>
          <a:prstGeom prst="rect">
            <a:avLst/>
          </a:prstGeom>
          <a:noFill/>
          <a:ln>
            <a:solidFill>
              <a:schemeClr val="tx1"/>
            </a:solidFill>
          </a:ln>
        </p:spPr>
        <p:txBody>
          <a:bodyPr wrap="square" rtlCol="0">
            <a:spAutoFit/>
          </a:bodyPr>
          <a:lstStyle/>
          <a:p>
            <a:pPr algn="ctr"/>
            <a:r>
              <a:rPr lang="en-US" b="1" dirty="0"/>
              <a:t>Edit word list</a:t>
            </a:r>
          </a:p>
        </p:txBody>
      </p:sp>
      <p:sp>
        <p:nvSpPr>
          <p:cNvPr id="43" name="TextBox 42">
            <a:extLst>
              <a:ext uri="{FF2B5EF4-FFF2-40B4-BE49-F238E27FC236}">
                <a16:creationId xmlns:a16="http://schemas.microsoft.com/office/drawing/2014/main" id="{80962876-3C2F-3D6C-0428-484BB10F81A7}"/>
              </a:ext>
            </a:extLst>
          </p:cNvPr>
          <p:cNvSpPr txBox="1"/>
          <p:nvPr/>
        </p:nvSpPr>
        <p:spPr>
          <a:xfrm>
            <a:off x="6466259" y="2126435"/>
            <a:ext cx="3467934" cy="584775"/>
          </a:xfrm>
          <a:prstGeom prst="rect">
            <a:avLst/>
          </a:prstGeom>
          <a:noFill/>
        </p:spPr>
        <p:txBody>
          <a:bodyPr wrap="square" rtlCol="0">
            <a:spAutoFit/>
          </a:bodyPr>
          <a:lstStyle/>
          <a:p>
            <a:pPr algn="r"/>
            <a:r>
              <a:rPr lang="en-US" sz="1600" dirty="0"/>
              <a:t>Choose time for daily word definition to appear (24 hour clock):</a:t>
            </a:r>
          </a:p>
        </p:txBody>
      </p:sp>
      <p:sp>
        <p:nvSpPr>
          <p:cNvPr id="44" name="TextBox 43">
            <a:extLst>
              <a:ext uri="{FF2B5EF4-FFF2-40B4-BE49-F238E27FC236}">
                <a16:creationId xmlns:a16="http://schemas.microsoft.com/office/drawing/2014/main" id="{4D33FB6D-0D85-B265-FA1A-9B4388163D7F}"/>
              </a:ext>
            </a:extLst>
          </p:cNvPr>
          <p:cNvSpPr txBox="1"/>
          <p:nvPr/>
        </p:nvSpPr>
        <p:spPr>
          <a:xfrm>
            <a:off x="10037180" y="2221228"/>
            <a:ext cx="429768" cy="369332"/>
          </a:xfrm>
          <a:prstGeom prst="rect">
            <a:avLst/>
          </a:prstGeom>
          <a:noFill/>
          <a:ln>
            <a:solidFill>
              <a:schemeClr val="tx1"/>
            </a:solidFill>
          </a:ln>
        </p:spPr>
        <p:txBody>
          <a:bodyPr wrap="square" rtlCol="0">
            <a:spAutoFit/>
          </a:bodyPr>
          <a:lstStyle/>
          <a:p>
            <a:r>
              <a:rPr lang="en-US" dirty="0"/>
              <a:t>00</a:t>
            </a:r>
          </a:p>
        </p:txBody>
      </p:sp>
      <p:sp>
        <p:nvSpPr>
          <p:cNvPr id="45" name="TextBox 44">
            <a:extLst>
              <a:ext uri="{FF2B5EF4-FFF2-40B4-BE49-F238E27FC236}">
                <a16:creationId xmlns:a16="http://schemas.microsoft.com/office/drawing/2014/main" id="{5E307CC2-F2F3-BB82-FF00-72F29FDB5F8C}"/>
              </a:ext>
            </a:extLst>
          </p:cNvPr>
          <p:cNvSpPr txBox="1"/>
          <p:nvPr/>
        </p:nvSpPr>
        <p:spPr>
          <a:xfrm>
            <a:off x="10719932" y="2221228"/>
            <a:ext cx="429768" cy="369332"/>
          </a:xfrm>
          <a:prstGeom prst="rect">
            <a:avLst/>
          </a:prstGeom>
          <a:noFill/>
          <a:ln>
            <a:solidFill>
              <a:schemeClr val="tx1"/>
            </a:solidFill>
          </a:ln>
        </p:spPr>
        <p:txBody>
          <a:bodyPr wrap="square" rtlCol="0">
            <a:spAutoFit/>
          </a:bodyPr>
          <a:lstStyle/>
          <a:p>
            <a:r>
              <a:rPr lang="en-US" dirty="0"/>
              <a:t>00</a:t>
            </a:r>
          </a:p>
        </p:txBody>
      </p:sp>
      <p:sp>
        <p:nvSpPr>
          <p:cNvPr id="46" name="TextBox 45">
            <a:extLst>
              <a:ext uri="{FF2B5EF4-FFF2-40B4-BE49-F238E27FC236}">
                <a16:creationId xmlns:a16="http://schemas.microsoft.com/office/drawing/2014/main" id="{652C3AD2-38D0-E4CF-FE81-C8FE94E79ABC}"/>
              </a:ext>
            </a:extLst>
          </p:cNvPr>
          <p:cNvSpPr txBox="1"/>
          <p:nvPr/>
        </p:nvSpPr>
        <p:spPr>
          <a:xfrm>
            <a:off x="10441421" y="2195828"/>
            <a:ext cx="304038" cy="369332"/>
          </a:xfrm>
          <a:prstGeom prst="rect">
            <a:avLst/>
          </a:prstGeom>
          <a:noFill/>
        </p:spPr>
        <p:txBody>
          <a:bodyPr wrap="square" rtlCol="0">
            <a:spAutoFit/>
          </a:bodyPr>
          <a:lstStyle/>
          <a:p>
            <a:pPr algn="ctr"/>
            <a:r>
              <a:rPr lang="en-US" dirty="0"/>
              <a:t>:</a:t>
            </a:r>
          </a:p>
        </p:txBody>
      </p:sp>
      <p:sp>
        <p:nvSpPr>
          <p:cNvPr id="47" name="TextBox 46">
            <a:extLst>
              <a:ext uri="{FF2B5EF4-FFF2-40B4-BE49-F238E27FC236}">
                <a16:creationId xmlns:a16="http://schemas.microsoft.com/office/drawing/2014/main" id="{E2799BD8-339F-4CC0-A2CB-F58FEB19895E}"/>
              </a:ext>
            </a:extLst>
          </p:cNvPr>
          <p:cNvSpPr txBox="1"/>
          <p:nvPr/>
        </p:nvSpPr>
        <p:spPr>
          <a:xfrm>
            <a:off x="9950376" y="2565160"/>
            <a:ext cx="595566" cy="307777"/>
          </a:xfrm>
          <a:prstGeom prst="rect">
            <a:avLst/>
          </a:prstGeom>
          <a:noFill/>
        </p:spPr>
        <p:txBody>
          <a:bodyPr wrap="square" rtlCol="0">
            <a:spAutoFit/>
          </a:bodyPr>
          <a:lstStyle/>
          <a:p>
            <a:pPr algn="ctr"/>
            <a:r>
              <a:rPr lang="en-US" sz="1400" dirty="0"/>
              <a:t>Hour</a:t>
            </a:r>
          </a:p>
        </p:txBody>
      </p:sp>
      <p:sp>
        <p:nvSpPr>
          <p:cNvPr id="48" name="TextBox 47">
            <a:extLst>
              <a:ext uri="{FF2B5EF4-FFF2-40B4-BE49-F238E27FC236}">
                <a16:creationId xmlns:a16="http://schemas.microsoft.com/office/drawing/2014/main" id="{4B566C4F-851C-C6D3-078A-05DC0FC6D80D}"/>
              </a:ext>
            </a:extLst>
          </p:cNvPr>
          <p:cNvSpPr txBox="1"/>
          <p:nvPr/>
        </p:nvSpPr>
        <p:spPr>
          <a:xfrm>
            <a:off x="10637033" y="2565160"/>
            <a:ext cx="595566" cy="307777"/>
          </a:xfrm>
          <a:prstGeom prst="rect">
            <a:avLst/>
          </a:prstGeom>
          <a:noFill/>
        </p:spPr>
        <p:txBody>
          <a:bodyPr wrap="square" rtlCol="0">
            <a:spAutoFit/>
          </a:bodyPr>
          <a:lstStyle/>
          <a:p>
            <a:pPr algn="ctr"/>
            <a:r>
              <a:rPr lang="en-US" sz="1400" dirty="0"/>
              <a:t>Min</a:t>
            </a:r>
          </a:p>
        </p:txBody>
      </p:sp>
      <p:sp>
        <p:nvSpPr>
          <p:cNvPr id="49" name="TextBox 48">
            <a:extLst>
              <a:ext uri="{FF2B5EF4-FFF2-40B4-BE49-F238E27FC236}">
                <a16:creationId xmlns:a16="http://schemas.microsoft.com/office/drawing/2014/main" id="{E1363E9D-4528-6B47-B11D-326C1CFA5ADA}"/>
              </a:ext>
            </a:extLst>
          </p:cNvPr>
          <p:cNvSpPr txBox="1"/>
          <p:nvPr/>
        </p:nvSpPr>
        <p:spPr>
          <a:xfrm>
            <a:off x="10531130" y="4315330"/>
            <a:ext cx="675132" cy="369332"/>
          </a:xfrm>
          <a:prstGeom prst="rect">
            <a:avLst/>
          </a:prstGeom>
          <a:noFill/>
          <a:ln>
            <a:solidFill>
              <a:schemeClr val="tx1"/>
            </a:solidFill>
          </a:ln>
        </p:spPr>
        <p:txBody>
          <a:bodyPr wrap="square" rtlCol="0">
            <a:spAutoFit/>
          </a:bodyPr>
          <a:lstStyle/>
          <a:p>
            <a:r>
              <a:rPr lang="en-US" b="1" dirty="0"/>
              <a:t>Start</a:t>
            </a:r>
          </a:p>
        </p:txBody>
      </p:sp>
      <p:sp>
        <p:nvSpPr>
          <p:cNvPr id="50" name="TextBox 49">
            <a:extLst>
              <a:ext uri="{FF2B5EF4-FFF2-40B4-BE49-F238E27FC236}">
                <a16:creationId xmlns:a16="http://schemas.microsoft.com/office/drawing/2014/main" id="{3EF24F28-E4F4-C7D4-ACD0-6B7BC7DE5DF3}"/>
              </a:ext>
            </a:extLst>
          </p:cNvPr>
          <p:cNvSpPr txBox="1"/>
          <p:nvPr/>
        </p:nvSpPr>
        <p:spPr>
          <a:xfrm>
            <a:off x="6735572" y="3146144"/>
            <a:ext cx="273812" cy="249352"/>
          </a:xfrm>
          <a:prstGeom prst="rect">
            <a:avLst/>
          </a:prstGeom>
          <a:noFill/>
          <a:ln>
            <a:solidFill>
              <a:schemeClr val="tx1"/>
            </a:solidFill>
          </a:ln>
        </p:spPr>
        <p:txBody>
          <a:bodyPr wrap="square" rtlCol="0">
            <a:spAutoFit/>
          </a:bodyPr>
          <a:lstStyle/>
          <a:p>
            <a:endParaRPr lang="en-US" dirty="0"/>
          </a:p>
        </p:txBody>
      </p:sp>
      <p:sp>
        <p:nvSpPr>
          <p:cNvPr id="51" name="Oval 50">
            <a:extLst>
              <a:ext uri="{FF2B5EF4-FFF2-40B4-BE49-F238E27FC236}">
                <a16:creationId xmlns:a16="http://schemas.microsoft.com/office/drawing/2014/main" id="{0381E715-C026-519E-932C-F14FFAC1D91F}"/>
              </a:ext>
            </a:extLst>
          </p:cNvPr>
          <p:cNvSpPr/>
          <p:nvPr/>
        </p:nvSpPr>
        <p:spPr>
          <a:xfrm>
            <a:off x="6809313" y="3202826"/>
            <a:ext cx="126330" cy="1263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C7F0B1B0-1F2A-7F89-E767-4EE4EF86916B}"/>
              </a:ext>
            </a:extLst>
          </p:cNvPr>
          <p:cNvSpPr txBox="1"/>
          <p:nvPr/>
        </p:nvSpPr>
        <p:spPr>
          <a:xfrm>
            <a:off x="6990461" y="2946258"/>
            <a:ext cx="2387473" cy="646331"/>
          </a:xfrm>
          <a:prstGeom prst="rect">
            <a:avLst/>
          </a:prstGeom>
          <a:noFill/>
        </p:spPr>
        <p:txBody>
          <a:bodyPr wrap="square" rtlCol="0">
            <a:spAutoFit/>
          </a:bodyPr>
          <a:lstStyle/>
          <a:p>
            <a:r>
              <a:rPr lang="en-US" sz="1200" dirty="0"/>
              <a:t>Add program to startup folder (needed to keep program running after computer reboot)</a:t>
            </a:r>
          </a:p>
        </p:txBody>
      </p:sp>
      <p:sp>
        <p:nvSpPr>
          <p:cNvPr id="54" name="TextBox 53">
            <a:extLst>
              <a:ext uri="{FF2B5EF4-FFF2-40B4-BE49-F238E27FC236}">
                <a16:creationId xmlns:a16="http://schemas.microsoft.com/office/drawing/2014/main" id="{E31D9762-F676-186F-4328-A0F7230A8273}"/>
              </a:ext>
            </a:extLst>
          </p:cNvPr>
          <p:cNvSpPr txBox="1"/>
          <p:nvPr/>
        </p:nvSpPr>
        <p:spPr>
          <a:xfrm>
            <a:off x="6641084" y="3773641"/>
            <a:ext cx="3003931" cy="253916"/>
          </a:xfrm>
          <a:prstGeom prst="rect">
            <a:avLst/>
          </a:prstGeom>
          <a:noFill/>
        </p:spPr>
        <p:txBody>
          <a:bodyPr wrap="square" rtlCol="0">
            <a:spAutoFit/>
          </a:bodyPr>
          <a:lstStyle/>
          <a:p>
            <a:r>
              <a:rPr kumimoji="0" lang="en-US" altLang="en-US" sz="1050" b="0" i="0" u="none" strike="noStrike" cap="none" normalizeH="0" baseline="0" dirty="0">
                <a:ln>
                  <a:noFill/>
                </a:ln>
                <a:solidFill>
                  <a:schemeClr val="tx1"/>
                </a:solidFill>
                <a:effectLst/>
                <a:latin typeface="Arial Unicode MS"/>
              </a:rPr>
              <a:t>:\Users\username\</a:t>
            </a:r>
            <a:r>
              <a:rPr kumimoji="0" lang="en-US" altLang="en-US" sz="1050" b="0" i="0" u="none" strike="noStrike" cap="none" normalizeH="0" baseline="0" dirty="0" err="1">
                <a:ln>
                  <a:noFill/>
                </a:ln>
                <a:solidFill>
                  <a:schemeClr val="tx1"/>
                </a:solidFill>
                <a:effectLst/>
                <a:latin typeface="Arial Unicode MS"/>
              </a:rPr>
              <a:t>AppData</a:t>
            </a:r>
            <a:r>
              <a:rPr kumimoji="0" lang="en-US" altLang="en-US" sz="1050" b="0" i="0" u="none" strike="noStrike" cap="none" normalizeH="0" baseline="0" dirty="0">
                <a:ln>
                  <a:noFill/>
                </a:ln>
                <a:solidFill>
                  <a:schemeClr val="tx1"/>
                </a:solidFill>
                <a:effectLst/>
                <a:latin typeface="Arial Unicode MS"/>
              </a:rPr>
              <a:t>\path……</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5" name="TextBox 54">
            <a:extLst>
              <a:ext uri="{FF2B5EF4-FFF2-40B4-BE49-F238E27FC236}">
                <a16:creationId xmlns:a16="http://schemas.microsoft.com/office/drawing/2014/main" id="{8C838517-DF1C-AECE-3F92-238606CF55A4}"/>
              </a:ext>
            </a:extLst>
          </p:cNvPr>
          <p:cNvSpPr txBox="1"/>
          <p:nvPr/>
        </p:nvSpPr>
        <p:spPr>
          <a:xfrm>
            <a:off x="9072942" y="3765665"/>
            <a:ext cx="668989" cy="276999"/>
          </a:xfrm>
          <a:prstGeom prst="rect">
            <a:avLst/>
          </a:prstGeom>
          <a:noFill/>
          <a:ln>
            <a:solidFill>
              <a:schemeClr val="tx1"/>
            </a:solidFill>
          </a:ln>
        </p:spPr>
        <p:txBody>
          <a:bodyPr wrap="square" rtlCol="0">
            <a:spAutoFit/>
          </a:bodyPr>
          <a:lstStyle/>
          <a:p>
            <a:pPr algn="ctr"/>
            <a:r>
              <a:rPr lang="en-US" sz="1200" dirty="0"/>
              <a:t>Change</a:t>
            </a:r>
          </a:p>
        </p:txBody>
      </p:sp>
      <p:sp>
        <p:nvSpPr>
          <p:cNvPr id="56" name="TextBox 55">
            <a:extLst>
              <a:ext uri="{FF2B5EF4-FFF2-40B4-BE49-F238E27FC236}">
                <a16:creationId xmlns:a16="http://schemas.microsoft.com/office/drawing/2014/main" id="{5FDC3589-9073-8C99-8040-2AA8A48F5053}"/>
              </a:ext>
            </a:extLst>
          </p:cNvPr>
          <p:cNvSpPr txBox="1"/>
          <p:nvPr/>
        </p:nvSpPr>
        <p:spPr>
          <a:xfrm>
            <a:off x="6641084" y="3585096"/>
            <a:ext cx="1033589" cy="253916"/>
          </a:xfrm>
          <a:prstGeom prst="rect">
            <a:avLst/>
          </a:prstGeom>
          <a:noFill/>
        </p:spPr>
        <p:txBody>
          <a:bodyPr wrap="square" rtlCol="0">
            <a:spAutoFit/>
          </a:bodyPr>
          <a:lstStyle/>
          <a:p>
            <a:r>
              <a:rPr lang="en-US" altLang="en-US" sz="1050" dirty="0">
                <a:latin typeface="Arial Unicode MS"/>
              </a:rPr>
              <a:t>Startup folder</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825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657421-4805-9563-518D-5796BAA78E8C}"/>
              </a:ext>
            </a:extLst>
          </p:cNvPr>
          <p:cNvSpPr txBox="1"/>
          <p:nvPr/>
        </p:nvSpPr>
        <p:spPr>
          <a:xfrm>
            <a:off x="838605" y="1563040"/>
            <a:ext cx="3130079" cy="2862322"/>
          </a:xfrm>
          <a:prstGeom prst="rect">
            <a:avLst/>
          </a:prstGeom>
          <a:noFill/>
        </p:spPr>
        <p:txBody>
          <a:bodyPr wrap="square" rtlCol="0">
            <a:spAutoFit/>
          </a:bodyPr>
          <a:lstStyle/>
          <a:p>
            <a:r>
              <a:rPr lang="en-US" b="1" dirty="0"/>
              <a:t>User input main</a:t>
            </a:r>
            <a:r>
              <a:rPr lang="en-US" dirty="0"/>
              <a:t>.  Will be run when the icon, or its exe file, is clicked on.  When run, it figures out if the program is running or not, and then brings up the appropriate API (start or stop program).  The edit words API is started via a button in the start and stop APIs.</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AB8600F5-0F29-D0D0-FDE4-EC2DF01F0F49}"/>
              </a:ext>
            </a:extLst>
          </p:cNvPr>
          <p:cNvSpPr txBox="1"/>
          <p:nvPr/>
        </p:nvSpPr>
        <p:spPr>
          <a:xfrm>
            <a:off x="6564010" y="1606338"/>
            <a:ext cx="3130079" cy="1200329"/>
          </a:xfrm>
          <a:prstGeom prst="rect">
            <a:avLst/>
          </a:prstGeom>
          <a:noFill/>
        </p:spPr>
        <p:txBody>
          <a:bodyPr wrap="square" rtlCol="0">
            <a:spAutoFit/>
          </a:bodyPr>
          <a:lstStyle/>
          <a:p>
            <a:r>
              <a:rPr lang="en-US" b="1" dirty="0"/>
              <a:t>Main running</a:t>
            </a:r>
            <a:r>
              <a:rPr lang="en-US" dirty="0"/>
              <a:t>.  This is the code that runs the API to present the daily word.  Some additional things that it </a:t>
            </a:r>
            <a:r>
              <a:rPr lang="en-US"/>
              <a:t>needs are.</a:t>
            </a:r>
            <a:endParaRPr lang="en-US" dirty="0"/>
          </a:p>
        </p:txBody>
      </p:sp>
      <p:sp>
        <p:nvSpPr>
          <p:cNvPr id="4" name="TextBox 3">
            <a:extLst>
              <a:ext uri="{FF2B5EF4-FFF2-40B4-BE49-F238E27FC236}">
                <a16:creationId xmlns:a16="http://schemas.microsoft.com/office/drawing/2014/main" id="{55BF8C59-84A4-CACE-18D7-DB82BB06D82E}"/>
              </a:ext>
            </a:extLst>
          </p:cNvPr>
          <p:cNvSpPr txBox="1"/>
          <p:nvPr/>
        </p:nvSpPr>
        <p:spPr>
          <a:xfrm>
            <a:off x="3666836" y="267855"/>
            <a:ext cx="3655681" cy="369332"/>
          </a:xfrm>
          <a:prstGeom prst="rect">
            <a:avLst/>
          </a:prstGeom>
          <a:noFill/>
        </p:spPr>
        <p:txBody>
          <a:bodyPr wrap="none" rtlCol="0">
            <a:spAutoFit/>
          </a:bodyPr>
          <a:lstStyle/>
          <a:p>
            <a:r>
              <a:rPr lang="en-US" dirty="0"/>
              <a:t>Each one will require its own exe file</a:t>
            </a:r>
          </a:p>
        </p:txBody>
      </p:sp>
    </p:spTree>
    <p:extLst>
      <p:ext uri="{BB962C8B-B14F-4D97-AF65-F5344CB8AC3E}">
        <p14:creationId xmlns:p14="http://schemas.microsoft.com/office/powerpoint/2010/main" val="996310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5110</TotalTime>
  <Words>515</Words>
  <Application>Microsoft Office PowerPoint</Application>
  <PresentationFormat>Widescreen</PresentationFormat>
  <Paragraphs>85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Unicode MS</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Timothy Olsen</dc:creator>
  <cp:lastModifiedBy>Timothy Olsen</cp:lastModifiedBy>
  <cp:revision>37</cp:revision>
  <dcterms:created xsi:type="dcterms:W3CDTF">2024-06-07T20:54:25Z</dcterms:created>
  <dcterms:modified xsi:type="dcterms:W3CDTF">2024-11-12T05:28:09Z</dcterms:modified>
</cp:coreProperties>
</file>