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72B-10AE-718D-210D-AD0ACD7C6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92D14C-17C8-D0AE-0210-C12DD5E12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F30AB-42BD-02B0-967A-4B7B9447B0E9}"/>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60D0666F-79A8-12E4-87FA-6DC981FEF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357E-6BD4-6355-E0A5-B13D7407EB0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3264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41F-28EF-B223-D623-3748EDAB0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44EB3-2E73-B39D-DEDB-FF9BD7528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C363-C264-27B4-D94D-4009A0EA6AA7}"/>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DD62E146-1F54-D341-BE15-D85A0A2E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8C0C-B8E5-068E-6A62-E0A55CB98CE1}"/>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59433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BDB1-7B65-2D4D-2AA2-7FD4307B4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8E7DC-8DB2-4444-6AB4-424A2DE3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F6CD3-B6AF-49B7-5FE4-C3B133D5309A}"/>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F3E8B8D4-9EBE-C6EE-D4E4-AAABEAF94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C8DF-AEC8-C508-061B-E03DB9BAA91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6830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5451-F8EA-2C90-B161-33F323AAE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542DB-F64A-4081-EA85-03B702B6D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0E35-8842-7CF7-40A0-1149884687C5}"/>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CC9423AF-7102-B16B-961C-66EBBABA9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09F1-4948-FA1C-F070-955A8E79EB1A}"/>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8354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834-0D9F-6B95-A4D3-7CE4218B0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6160-A7DF-4F07-8088-D73A15D2A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4B3BF-BE03-21B2-EBF9-5BD6945C9C6D}"/>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70272CE2-A467-70E0-0712-CD04315D8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96335-707A-043B-7C5E-19E1BF2D12A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265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1AE2-A52F-FE50-0758-D5F0554CF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6B800-574F-EA5D-336D-4BB7BB97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65C35-DB01-ACA3-8AD6-07536C8A7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2ECE0-F479-AA24-F927-6CBB5C843F46}"/>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6" name="Footer Placeholder 5">
            <a:extLst>
              <a:ext uri="{FF2B5EF4-FFF2-40B4-BE49-F238E27FC236}">
                <a16:creationId xmlns:a16="http://schemas.microsoft.com/office/drawing/2014/main" id="{EB86C2D7-BB7B-7AE0-9574-342B02549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50DB1-F055-5810-85B3-17F79E92058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1544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18DC-DBCB-8829-18A8-BBC4C79DF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4D0A5-F1E3-A15D-3ADF-3417754E6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1251-BD3C-F2A2-8839-69A6063D3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3B7A-1BD0-70E5-F3E6-E5D855978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351B4-8FB8-D488-2830-F844920EA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761C6-3C9C-BB70-6F30-55189753C593}"/>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8" name="Footer Placeholder 7">
            <a:extLst>
              <a:ext uri="{FF2B5EF4-FFF2-40B4-BE49-F238E27FC236}">
                <a16:creationId xmlns:a16="http://schemas.microsoft.com/office/drawing/2014/main" id="{E1188FB9-1C36-D354-86BF-FCEFF8868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6C6BC-FA55-4CC1-879D-81EEFE90F51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8296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22-D30D-6EF6-2070-4CAF7D695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A5D97-61EB-D9B2-960C-F1314860C198}"/>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4" name="Footer Placeholder 3">
            <a:extLst>
              <a:ext uri="{FF2B5EF4-FFF2-40B4-BE49-F238E27FC236}">
                <a16:creationId xmlns:a16="http://schemas.microsoft.com/office/drawing/2014/main" id="{045078DD-1959-1C36-0C42-EB30F751A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1B6-6B55-1FF6-B82B-4AFF4CB7CC5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2498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3F7B6-4558-6057-34DC-AA486F1BC1F6}"/>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3" name="Footer Placeholder 2">
            <a:extLst>
              <a:ext uri="{FF2B5EF4-FFF2-40B4-BE49-F238E27FC236}">
                <a16:creationId xmlns:a16="http://schemas.microsoft.com/office/drawing/2014/main" id="{0BACA712-12BD-8331-84CE-B0AADB172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2CD2F-4380-E8E9-64E4-6F2A8A6008D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9985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E1A-5A5A-E47F-9E4E-E9428F962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9DFAF-D3BE-4E7A-DE06-A8805D1F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2C0E8-F9F6-AA77-2E40-CEB646D0A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545B-6293-914B-06FA-C2238948D984}"/>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6" name="Footer Placeholder 5">
            <a:extLst>
              <a:ext uri="{FF2B5EF4-FFF2-40B4-BE49-F238E27FC236}">
                <a16:creationId xmlns:a16="http://schemas.microsoft.com/office/drawing/2014/main" id="{15E747B6-F26B-FBF5-7EA5-947104FC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EF24-F76B-531A-59FF-4DB41844AD85}"/>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6636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37-D022-03F0-261F-81473F5C3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5A8A60-8376-1E8D-56E2-D5060A04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F52F8-11C5-9D16-21E4-0ACCCEEA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027B-0957-4507-EA00-BC0DEC8E14BD}"/>
              </a:ext>
            </a:extLst>
          </p:cNvPr>
          <p:cNvSpPr>
            <a:spLocks noGrp="1"/>
          </p:cNvSpPr>
          <p:nvPr>
            <p:ph type="dt" sz="half" idx="10"/>
          </p:nvPr>
        </p:nvSpPr>
        <p:spPr/>
        <p:txBody>
          <a:bodyPr/>
          <a:lstStyle/>
          <a:p>
            <a:fld id="{A280E058-95FB-4393-BC10-FF598184573D}" type="datetimeFigureOut">
              <a:rPr lang="en-US" smtClean="0"/>
              <a:t>12/12/2024</a:t>
            </a:fld>
            <a:endParaRPr lang="en-US"/>
          </a:p>
        </p:txBody>
      </p:sp>
      <p:sp>
        <p:nvSpPr>
          <p:cNvPr id="6" name="Footer Placeholder 5">
            <a:extLst>
              <a:ext uri="{FF2B5EF4-FFF2-40B4-BE49-F238E27FC236}">
                <a16:creationId xmlns:a16="http://schemas.microsoft.com/office/drawing/2014/main" id="{4F06B211-B6E8-F147-8DE7-537C077A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9A0AA-92A4-4994-AB3C-1B57EA9AD98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06880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19A0-C672-9253-3850-931AF1015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2BCBB-B3B1-D66B-6C4A-DB37CA26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4F5B-58C1-2F73-1F1A-63F8A56A8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E058-95FB-4393-BC10-FF598184573D}" type="datetimeFigureOut">
              <a:rPr lang="en-US" smtClean="0"/>
              <a:t>12/12/2024</a:t>
            </a:fld>
            <a:endParaRPr lang="en-US"/>
          </a:p>
        </p:txBody>
      </p:sp>
      <p:sp>
        <p:nvSpPr>
          <p:cNvPr id="5" name="Footer Placeholder 4">
            <a:extLst>
              <a:ext uri="{FF2B5EF4-FFF2-40B4-BE49-F238E27FC236}">
                <a16:creationId xmlns:a16="http://schemas.microsoft.com/office/drawing/2014/main" id="{80E42D08-C7AE-50E8-3929-EDC758A0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5F7F2-FD89-6044-1921-92D067C54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0188-95A1-4B89-AB7D-DCCDA23C57C5}" type="slidenum">
              <a:rPr lang="en-US" smtClean="0"/>
              <a:t>‹#›</a:t>
            </a:fld>
            <a:endParaRPr lang="en-US"/>
          </a:p>
        </p:txBody>
      </p:sp>
    </p:spTree>
    <p:extLst>
      <p:ext uri="{BB962C8B-B14F-4D97-AF65-F5344CB8AC3E}">
        <p14:creationId xmlns:p14="http://schemas.microsoft.com/office/powerpoint/2010/main" val="335142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1C939-AA5B-839B-EAF7-258A4D27F702}"/>
              </a:ext>
            </a:extLst>
          </p:cNvPr>
          <p:cNvSpPr txBox="1"/>
          <p:nvPr/>
        </p:nvSpPr>
        <p:spPr>
          <a:xfrm>
            <a:off x="1705167" y="134495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5" name="TextBox 4">
            <a:extLst>
              <a:ext uri="{FF2B5EF4-FFF2-40B4-BE49-F238E27FC236}">
                <a16:creationId xmlns:a16="http://schemas.microsoft.com/office/drawing/2014/main" id="{259AF4CB-008B-079A-9B07-D1407D4D8CBC}"/>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7EE538AD-53D1-3671-9874-DF6022EE557E}"/>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CBCE01AC-5C2D-4753-47CB-8F43A72959CD}"/>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8" name="TextBox 7">
            <a:extLst>
              <a:ext uri="{FF2B5EF4-FFF2-40B4-BE49-F238E27FC236}">
                <a16:creationId xmlns:a16="http://schemas.microsoft.com/office/drawing/2014/main" id="{084C7D5E-4DC4-6FAD-5896-CF969C59F02E}"/>
              </a:ext>
            </a:extLst>
          </p:cNvPr>
          <p:cNvSpPr txBox="1"/>
          <p:nvPr/>
        </p:nvSpPr>
        <p:spPr>
          <a:xfrm>
            <a:off x="5189284" y="1783680"/>
            <a:ext cx="595566" cy="307777"/>
          </a:xfrm>
          <a:prstGeom prst="rect">
            <a:avLst/>
          </a:prstGeom>
          <a:noFill/>
        </p:spPr>
        <p:txBody>
          <a:bodyPr wrap="square" rtlCol="0">
            <a:spAutoFit/>
          </a:bodyPr>
          <a:lstStyle/>
          <a:p>
            <a:pPr algn="ctr"/>
            <a:r>
              <a:rPr lang="en-US" sz="1400" dirty="0"/>
              <a:t>Hour</a:t>
            </a:r>
          </a:p>
        </p:txBody>
      </p:sp>
      <p:sp>
        <p:nvSpPr>
          <p:cNvPr id="9" name="TextBox 8">
            <a:extLst>
              <a:ext uri="{FF2B5EF4-FFF2-40B4-BE49-F238E27FC236}">
                <a16:creationId xmlns:a16="http://schemas.microsoft.com/office/drawing/2014/main" id="{E9488511-B577-7F26-1F5F-409AAA86FD6A}"/>
              </a:ext>
            </a:extLst>
          </p:cNvPr>
          <p:cNvSpPr txBox="1"/>
          <p:nvPr/>
        </p:nvSpPr>
        <p:spPr>
          <a:xfrm>
            <a:off x="5875941" y="1783680"/>
            <a:ext cx="595566" cy="307777"/>
          </a:xfrm>
          <a:prstGeom prst="rect">
            <a:avLst/>
          </a:prstGeom>
          <a:noFill/>
        </p:spPr>
        <p:txBody>
          <a:bodyPr wrap="square" rtlCol="0">
            <a:spAutoFit/>
          </a:bodyPr>
          <a:lstStyle/>
          <a:p>
            <a:pPr algn="ctr"/>
            <a:r>
              <a:rPr lang="en-US" sz="1400" dirty="0"/>
              <a:t>Min</a:t>
            </a:r>
          </a:p>
        </p:txBody>
      </p:sp>
      <p:sp>
        <p:nvSpPr>
          <p:cNvPr id="10" name="TextBox 9">
            <a:extLst>
              <a:ext uri="{FF2B5EF4-FFF2-40B4-BE49-F238E27FC236}">
                <a16:creationId xmlns:a16="http://schemas.microsoft.com/office/drawing/2014/main" id="{1691A7F1-3F81-AE16-7E7B-C5D9586CBC8E}"/>
              </a:ext>
            </a:extLst>
          </p:cNvPr>
          <p:cNvSpPr txBox="1"/>
          <p:nvPr/>
        </p:nvSpPr>
        <p:spPr>
          <a:xfrm>
            <a:off x="5713476" y="2906598"/>
            <a:ext cx="675132" cy="369332"/>
          </a:xfrm>
          <a:prstGeom prst="rect">
            <a:avLst/>
          </a:prstGeom>
          <a:noFill/>
          <a:ln>
            <a:solidFill>
              <a:schemeClr val="tx1"/>
            </a:solidFill>
          </a:ln>
        </p:spPr>
        <p:txBody>
          <a:bodyPr wrap="square" rtlCol="0">
            <a:spAutoFit/>
          </a:bodyPr>
          <a:lstStyle/>
          <a:p>
            <a:r>
              <a:rPr lang="en-US" b="1" dirty="0"/>
              <a:t>Start</a:t>
            </a:r>
          </a:p>
        </p:txBody>
      </p:sp>
      <p:sp>
        <p:nvSpPr>
          <p:cNvPr id="11" name="TextBox 10">
            <a:extLst>
              <a:ext uri="{FF2B5EF4-FFF2-40B4-BE49-F238E27FC236}">
                <a16:creationId xmlns:a16="http://schemas.microsoft.com/office/drawing/2014/main" id="{59EA29E9-E7D7-406E-902D-1294471E1C93}"/>
              </a:ext>
            </a:extLst>
          </p:cNvPr>
          <p:cNvSpPr txBox="1"/>
          <p:nvPr/>
        </p:nvSpPr>
        <p:spPr>
          <a:xfrm>
            <a:off x="2012188" y="2967984"/>
            <a:ext cx="273812" cy="249352"/>
          </a:xfrm>
          <a:prstGeom prst="rect">
            <a:avLst/>
          </a:prstGeom>
          <a:noFill/>
          <a:ln>
            <a:solidFill>
              <a:schemeClr val="tx1"/>
            </a:solidFill>
          </a:ln>
        </p:spPr>
        <p:txBody>
          <a:bodyPr wrap="square" rtlCol="0">
            <a:spAutoFit/>
          </a:bodyPr>
          <a:lstStyle/>
          <a:p>
            <a:endParaRPr lang="en-US" dirty="0"/>
          </a:p>
        </p:txBody>
      </p:sp>
      <p:sp>
        <p:nvSpPr>
          <p:cNvPr id="12" name="Oval 11">
            <a:extLst>
              <a:ext uri="{FF2B5EF4-FFF2-40B4-BE49-F238E27FC236}">
                <a16:creationId xmlns:a16="http://schemas.microsoft.com/office/drawing/2014/main" id="{958FAE18-B379-E3F3-F6B2-E30BA56F09E3}"/>
              </a:ext>
            </a:extLst>
          </p:cNvPr>
          <p:cNvSpPr/>
          <p:nvPr/>
        </p:nvSpPr>
        <p:spPr>
          <a:xfrm>
            <a:off x="2085929" y="302466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D33591-F59F-65C1-B9DD-AE487A7EC4D6}"/>
              </a:ext>
            </a:extLst>
          </p:cNvPr>
          <p:cNvSpPr txBox="1"/>
          <p:nvPr/>
        </p:nvSpPr>
        <p:spPr>
          <a:xfrm>
            <a:off x="2267077" y="276809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16" name="TextBox 15">
            <a:extLst>
              <a:ext uri="{FF2B5EF4-FFF2-40B4-BE49-F238E27FC236}">
                <a16:creationId xmlns:a16="http://schemas.microsoft.com/office/drawing/2014/main" id="{5459997F-E309-A929-8BDF-34E97908AA24}"/>
              </a:ext>
            </a:extLst>
          </p:cNvPr>
          <p:cNvSpPr txBox="1"/>
          <p:nvPr/>
        </p:nvSpPr>
        <p:spPr>
          <a:xfrm>
            <a:off x="4921631" y="2025807"/>
            <a:ext cx="1895920" cy="276999"/>
          </a:xfrm>
          <a:prstGeom prst="rect">
            <a:avLst/>
          </a:prstGeom>
          <a:noFill/>
        </p:spPr>
        <p:txBody>
          <a:bodyPr wrap="square" rtlCol="0">
            <a:spAutoFit/>
          </a:bodyPr>
          <a:lstStyle/>
          <a:p>
            <a:r>
              <a:rPr lang="en-US" sz="1200" i="1" dirty="0">
                <a:solidFill>
                  <a:srgbClr val="FF0000"/>
                </a:solidFill>
              </a:rPr>
              <a:t>Time entered incorrectly</a:t>
            </a:r>
          </a:p>
        </p:txBody>
      </p:sp>
      <p:sp>
        <p:nvSpPr>
          <p:cNvPr id="17" name="Rectangle 16">
            <a:extLst>
              <a:ext uri="{FF2B5EF4-FFF2-40B4-BE49-F238E27FC236}">
                <a16:creationId xmlns:a16="http://schemas.microsoft.com/office/drawing/2014/main" id="{DB83532B-476C-FCB1-BC39-8EA8DD4ECBDD}"/>
              </a:ext>
            </a:extLst>
          </p:cNvPr>
          <p:cNvSpPr/>
          <p:nvPr/>
        </p:nvSpPr>
        <p:spPr>
          <a:xfrm>
            <a:off x="1917700" y="1282700"/>
            <a:ext cx="4749800" cy="26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0363D7-2552-C229-22B0-D5161D69B25F}"/>
              </a:ext>
            </a:extLst>
          </p:cNvPr>
          <p:cNvSpPr txBox="1"/>
          <p:nvPr/>
        </p:nvSpPr>
        <p:spPr>
          <a:xfrm>
            <a:off x="1917700" y="359548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D8889E9B-811A-5F39-9E55-368F9FB5DF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C:\Users\username\AppData\Roaming\Microsoft\Windows\Start Menu\Programs\Startup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83E0E94E-362C-93E1-E9E1-DFAAD0EA0893}"/>
              </a:ext>
            </a:extLst>
          </p:cNvPr>
          <p:cNvSpPr txBox="1"/>
          <p:nvPr/>
        </p:nvSpPr>
        <p:spPr>
          <a:xfrm>
            <a:off x="4349558" y="358750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23" name="TextBox 22">
            <a:extLst>
              <a:ext uri="{FF2B5EF4-FFF2-40B4-BE49-F238E27FC236}">
                <a16:creationId xmlns:a16="http://schemas.microsoft.com/office/drawing/2014/main" id="{7E200983-13F8-C604-4722-98DB0363AD02}"/>
              </a:ext>
            </a:extLst>
          </p:cNvPr>
          <p:cNvSpPr txBox="1"/>
          <p:nvPr/>
        </p:nvSpPr>
        <p:spPr>
          <a:xfrm>
            <a:off x="1917700" y="340693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8C271AF-4B02-6532-CD18-8F4ACCA62036}"/>
              </a:ext>
            </a:extLst>
          </p:cNvPr>
          <p:cNvSpPr txBox="1"/>
          <p:nvPr/>
        </p:nvSpPr>
        <p:spPr>
          <a:xfrm>
            <a:off x="1854764" y="4359784"/>
            <a:ext cx="5806718" cy="584775"/>
          </a:xfrm>
          <a:prstGeom prst="rect">
            <a:avLst/>
          </a:prstGeom>
          <a:noFill/>
        </p:spPr>
        <p:txBody>
          <a:bodyPr wrap="none" rtlCol="0">
            <a:spAutoFit/>
          </a:bodyPr>
          <a:lstStyle/>
          <a:p>
            <a:r>
              <a:rPr lang="en-US" sz="1600" dirty="0"/>
              <a:t>Appear if toggle button pressed.</a:t>
            </a:r>
          </a:p>
          <a:p>
            <a:r>
              <a:rPr lang="en-US" sz="1600" dirty="0"/>
              <a:t>Only show path up to box width – have the ability to scroll sideways</a:t>
            </a:r>
          </a:p>
        </p:txBody>
      </p:sp>
      <p:cxnSp>
        <p:nvCxnSpPr>
          <p:cNvPr id="26" name="Straight Arrow Connector 25">
            <a:extLst>
              <a:ext uri="{FF2B5EF4-FFF2-40B4-BE49-F238E27FC236}">
                <a16:creationId xmlns:a16="http://schemas.microsoft.com/office/drawing/2014/main" id="{644B1E76-7FEB-3DD5-781E-1957176EB546}"/>
              </a:ext>
            </a:extLst>
          </p:cNvPr>
          <p:cNvCxnSpPr/>
          <p:nvPr/>
        </p:nvCxnSpPr>
        <p:spPr>
          <a:xfrm flipH="1" flipV="1">
            <a:off x="2724150" y="3864504"/>
            <a:ext cx="146050" cy="49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06494C-B2D3-00EB-C946-2A85E5987F72}"/>
              </a:ext>
            </a:extLst>
          </p:cNvPr>
          <p:cNvCxnSpPr/>
          <p:nvPr/>
        </p:nvCxnSpPr>
        <p:spPr>
          <a:xfrm flipV="1">
            <a:off x="4292600" y="3919802"/>
            <a:ext cx="190500" cy="4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34554B-5391-B36A-CDE4-6E937DAD38C6}"/>
              </a:ext>
            </a:extLst>
          </p:cNvPr>
          <p:cNvSpPr txBox="1"/>
          <p:nvPr/>
        </p:nvSpPr>
        <p:spPr>
          <a:xfrm>
            <a:off x="7472543" y="1841140"/>
            <a:ext cx="3716157" cy="461665"/>
          </a:xfrm>
          <a:prstGeom prst="rect">
            <a:avLst/>
          </a:prstGeom>
          <a:noFill/>
        </p:spPr>
        <p:txBody>
          <a:bodyPr wrap="square" rtlCol="0">
            <a:spAutoFit/>
          </a:bodyPr>
          <a:lstStyle/>
          <a:p>
            <a:r>
              <a:rPr lang="en-US" sz="1200" dirty="0"/>
              <a:t>Only appear if start button pressed and time not correct (not within the 24 hour clock, or empty).  </a:t>
            </a:r>
          </a:p>
        </p:txBody>
      </p:sp>
      <p:cxnSp>
        <p:nvCxnSpPr>
          <p:cNvPr id="30" name="Straight Arrow Connector 29">
            <a:extLst>
              <a:ext uri="{FF2B5EF4-FFF2-40B4-BE49-F238E27FC236}">
                <a16:creationId xmlns:a16="http://schemas.microsoft.com/office/drawing/2014/main" id="{3F8A5269-CCDA-26A9-21C0-805D8A2128BC}"/>
              </a:ext>
            </a:extLst>
          </p:cNvPr>
          <p:cNvCxnSpPr>
            <a:cxnSpLocks/>
          </p:cNvCxnSpPr>
          <p:nvPr/>
        </p:nvCxnSpPr>
        <p:spPr>
          <a:xfrm flipH="1" flipV="1">
            <a:off x="6562598" y="2164305"/>
            <a:ext cx="719445" cy="8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371735-FAEF-FDAC-72BD-E68A23096597}"/>
              </a:ext>
            </a:extLst>
          </p:cNvPr>
          <p:cNvSpPr txBox="1"/>
          <p:nvPr/>
        </p:nvSpPr>
        <p:spPr>
          <a:xfrm>
            <a:off x="7472543" y="1215173"/>
            <a:ext cx="3105150" cy="461665"/>
          </a:xfrm>
          <a:prstGeom prst="rect">
            <a:avLst/>
          </a:prstGeom>
          <a:noFill/>
        </p:spPr>
        <p:txBody>
          <a:bodyPr wrap="square">
            <a:spAutoFit/>
          </a:bodyPr>
          <a:lstStyle/>
          <a:p>
            <a:r>
              <a:rPr lang="en-US" sz="1200" dirty="0"/>
              <a:t>Make the code able to handle single digits for any numbers less than 10</a:t>
            </a:r>
          </a:p>
        </p:txBody>
      </p:sp>
      <p:cxnSp>
        <p:nvCxnSpPr>
          <p:cNvPr id="34" name="Straight Arrow Connector 33">
            <a:extLst>
              <a:ext uri="{FF2B5EF4-FFF2-40B4-BE49-F238E27FC236}">
                <a16:creationId xmlns:a16="http://schemas.microsoft.com/office/drawing/2014/main" id="{B9D27E49-19AE-3011-1E87-041F26B0A251}"/>
              </a:ext>
            </a:extLst>
          </p:cNvPr>
          <p:cNvCxnSpPr>
            <a:cxnSpLocks/>
            <a:stCxn id="33" idx="1"/>
          </p:cNvCxnSpPr>
          <p:nvPr/>
        </p:nvCxnSpPr>
        <p:spPr>
          <a:xfrm flipH="1">
            <a:off x="6491595" y="1446006"/>
            <a:ext cx="980948"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1BC35A-D02D-D213-86F6-C83112AFF484}"/>
              </a:ext>
            </a:extLst>
          </p:cNvPr>
          <p:cNvSpPr txBox="1"/>
          <p:nvPr/>
        </p:nvSpPr>
        <p:spPr>
          <a:xfrm>
            <a:off x="8137335" y="3790434"/>
            <a:ext cx="429768" cy="369332"/>
          </a:xfrm>
          <a:prstGeom prst="rect">
            <a:avLst/>
          </a:prstGeom>
          <a:noFill/>
          <a:ln>
            <a:solidFill>
              <a:schemeClr val="tx1"/>
            </a:solidFill>
          </a:ln>
        </p:spPr>
        <p:txBody>
          <a:bodyPr wrap="square" rtlCol="0">
            <a:spAutoFit/>
          </a:bodyPr>
          <a:lstStyle/>
          <a:p>
            <a:r>
              <a:rPr lang="en-US" dirty="0"/>
              <a:t>00</a:t>
            </a:r>
          </a:p>
        </p:txBody>
      </p:sp>
      <p:sp>
        <p:nvSpPr>
          <p:cNvPr id="25" name="TextBox 24">
            <a:extLst>
              <a:ext uri="{FF2B5EF4-FFF2-40B4-BE49-F238E27FC236}">
                <a16:creationId xmlns:a16="http://schemas.microsoft.com/office/drawing/2014/main" id="{2C162ABC-1987-5850-0B5B-6E5B99503759}"/>
              </a:ext>
            </a:extLst>
          </p:cNvPr>
          <p:cNvSpPr txBox="1"/>
          <p:nvPr/>
        </p:nvSpPr>
        <p:spPr>
          <a:xfrm>
            <a:off x="9185847" y="3781290"/>
            <a:ext cx="429768" cy="369332"/>
          </a:xfrm>
          <a:prstGeom prst="rect">
            <a:avLst/>
          </a:prstGeom>
          <a:noFill/>
          <a:ln>
            <a:solidFill>
              <a:schemeClr val="tx1"/>
            </a:solidFill>
          </a:ln>
        </p:spPr>
        <p:txBody>
          <a:bodyPr wrap="square" rtlCol="0">
            <a:spAutoFit/>
          </a:bodyPr>
          <a:lstStyle/>
          <a:p>
            <a:r>
              <a:rPr lang="en-US" dirty="0"/>
              <a:t>00</a:t>
            </a:r>
          </a:p>
        </p:txBody>
      </p:sp>
      <p:sp>
        <p:nvSpPr>
          <p:cNvPr id="27" name="TextBox 26">
            <a:extLst>
              <a:ext uri="{FF2B5EF4-FFF2-40B4-BE49-F238E27FC236}">
                <a16:creationId xmlns:a16="http://schemas.microsoft.com/office/drawing/2014/main" id="{9FF84B09-E77D-0CD5-3E7F-0FD4D49C76C9}"/>
              </a:ext>
            </a:extLst>
          </p:cNvPr>
          <p:cNvSpPr txBox="1"/>
          <p:nvPr/>
        </p:nvSpPr>
        <p:spPr>
          <a:xfrm>
            <a:off x="8541576" y="3765034"/>
            <a:ext cx="304038" cy="369332"/>
          </a:xfrm>
          <a:prstGeom prst="rect">
            <a:avLst/>
          </a:prstGeom>
          <a:noFill/>
        </p:spPr>
        <p:txBody>
          <a:bodyPr wrap="square" rtlCol="0">
            <a:spAutoFit/>
          </a:bodyPr>
          <a:lstStyle/>
          <a:p>
            <a:pPr algn="ctr"/>
            <a:r>
              <a:rPr lang="en-US" dirty="0"/>
              <a:t>:</a:t>
            </a:r>
          </a:p>
        </p:txBody>
      </p:sp>
      <p:sp>
        <p:nvSpPr>
          <p:cNvPr id="31" name="TextBox 30">
            <a:extLst>
              <a:ext uri="{FF2B5EF4-FFF2-40B4-BE49-F238E27FC236}">
                <a16:creationId xmlns:a16="http://schemas.microsoft.com/office/drawing/2014/main" id="{0275CBDD-66EE-D5F2-0EB1-3F050FA203DC}"/>
              </a:ext>
            </a:extLst>
          </p:cNvPr>
          <p:cNvSpPr txBox="1"/>
          <p:nvPr/>
        </p:nvSpPr>
        <p:spPr>
          <a:xfrm>
            <a:off x="7629907" y="3814326"/>
            <a:ext cx="595566" cy="307777"/>
          </a:xfrm>
          <a:prstGeom prst="rect">
            <a:avLst/>
          </a:prstGeom>
          <a:noFill/>
        </p:spPr>
        <p:txBody>
          <a:bodyPr wrap="square" rtlCol="0">
            <a:spAutoFit/>
          </a:bodyPr>
          <a:lstStyle/>
          <a:p>
            <a:pPr algn="ctr"/>
            <a:r>
              <a:rPr lang="en-US" sz="1400" dirty="0"/>
              <a:t>Hour</a:t>
            </a:r>
          </a:p>
        </p:txBody>
      </p:sp>
      <p:sp>
        <p:nvSpPr>
          <p:cNvPr id="32" name="TextBox 31">
            <a:extLst>
              <a:ext uri="{FF2B5EF4-FFF2-40B4-BE49-F238E27FC236}">
                <a16:creationId xmlns:a16="http://schemas.microsoft.com/office/drawing/2014/main" id="{B4C26CAA-CF96-5838-A49C-DB5C3EBD9CAF}"/>
              </a:ext>
            </a:extLst>
          </p:cNvPr>
          <p:cNvSpPr txBox="1"/>
          <p:nvPr/>
        </p:nvSpPr>
        <p:spPr>
          <a:xfrm>
            <a:off x="8709756" y="3832614"/>
            <a:ext cx="595566" cy="307777"/>
          </a:xfrm>
          <a:prstGeom prst="rect">
            <a:avLst/>
          </a:prstGeom>
          <a:noFill/>
        </p:spPr>
        <p:txBody>
          <a:bodyPr wrap="square" rtlCol="0">
            <a:spAutoFit/>
          </a:bodyPr>
          <a:lstStyle/>
          <a:p>
            <a:pPr algn="ctr"/>
            <a:r>
              <a:rPr lang="en-US" sz="1400" dirty="0"/>
              <a:t>Min</a:t>
            </a:r>
          </a:p>
        </p:txBody>
      </p:sp>
    </p:spTree>
    <p:extLst>
      <p:ext uri="{BB962C8B-B14F-4D97-AF65-F5344CB8AC3E}">
        <p14:creationId xmlns:p14="http://schemas.microsoft.com/office/powerpoint/2010/main" val="2402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658AFB-B3AA-1F3B-9F0D-EC320D363A53}"/>
              </a:ext>
            </a:extLst>
          </p:cNvPr>
          <p:cNvSpPr/>
          <p:nvPr/>
        </p:nvSpPr>
        <p:spPr>
          <a:xfrm>
            <a:off x="1917700" y="1282700"/>
            <a:ext cx="4749800" cy="232003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D9371F-8B20-B496-EA25-E0A3180CF0EB}"/>
              </a:ext>
            </a:extLst>
          </p:cNvPr>
          <p:cNvSpPr txBox="1"/>
          <p:nvPr/>
        </p:nvSpPr>
        <p:spPr>
          <a:xfrm>
            <a:off x="1705167" y="1344955"/>
            <a:ext cx="3467934" cy="584775"/>
          </a:xfrm>
          <a:prstGeom prst="rect">
            <a:avLst/>
          </a:prstGeom>
          <a:noFill/>
        </p:spPr>
        <p:txBody>
          <a:bodyPr wrap="square" rtlCol="0">
            <a:spAutoFit/>
          </a:bodyPr>
          <a:lstStyle/>
          <a:p>
            <a:pPr algn="r"/>
            <a:r>
              <a:rPr lang="en-US" sz="1600" dirty="0"/>
              <a:t>Change time for program to run (24 hour clock):</a:t>
            </a:r>
          </a:p>
        </p:txBody>
      </p:sp>
      <p:sp>
        <p:nvSpPr>
          <p:cNvPr id="4" name="TextBox 3">
            <a:extLst>
              <a:ext uri="{FF2B5EF4-FFF2-40B4-BE49-F238E27FC236}">
                <a16:creationId xmlns:a16="http://schemas.microsoft.com/office/drawing/2014/main" id="{ED313769-CCFC-0B31-661E-AAACCC3F9A3D}"/>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5" name="TextBox 4">
            <a:extLst>
              <a:ext uri="{FF2B5EF4-FFF2-40B4-BE49-F238E27FC236}">
                <a16:creationId xmlns:a16="http://schemas.microsoft.com/office/drawing/2014/main" id="{40741E40-F733-CA0F-3563-4EDD6482D13A}"/>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B12BEFBF-6CAF-7E6E-3CA6-9D93F211CC1A}"/>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4ECE4F19-38F7-1D79-681D-AE822E01AD7B}"/>
              </a:ext>
            </a:extLst>
          </p:cNvPr>
          <p:cNvSpPr txBox="1"/>
          <p:nvPr/>
        </p:nvSpPr>
        <p:spPr>
          <a:xfrm>
            <a:off x="4083486" y="2053048"/>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AD480B46-C672-EA46-BD6A-06450565AB8B}"/>
              </a:ext>
            </a:extLst>
          </p:cNvPr>
          <p:cNvSpPr txBox="1"/>
          <p:nvPr/>
        </p:nvSpPr>
        <p:spPr>
          <a:xfrm>
            <a:off x="5789295" y="3049751"/>
            <a:ext cx="613410" cy="369332"/>
          </a:xfrm>
          <a:prstGeom prst="rect">
            <a:avLst/>
          </a:prstGeom>
          <a:noFill/>
          <a:ln>
            <a:solidFill>
              <a:schemeClr val="tx1"/>
            </a:solidFill>
          </a:ln>
        </p:spPr>
        <p:txBody>
          <a:bodyPr wrap="square" rtlCol="0">
            <a:spAutoFit/>
          </a:bodyPr>
          <a:lstStyle/>
          <a:p>
            <a:r>
              <a:rPr lang="en-US" b="1" dirty="0"/>
              <a:t>Ok</a:t>
            </a:r>
          </a:p>
        </p:txBody>
      </p:sp>
      <p:cxnSp>
        <p:nvCxnSpPr>
          <p:cNvPr id="12" name="Straight Connector 11">
            <a:extLst>
              <a:ext uri="{FF2B5EF4-FFF2-40B4-BE49-F238E27FC236}">
                <a16:creationId xmlns:a16="http://schemas.microsoft.com/office/drawing/2014/main" id="{CDCE4695-8F20-806E-03FC-01799DC962D3}"/>
              </a:ext>
            </a:extLst>
          </p:cNvPr>
          <p:cNvCxnSpPr>
            <a:cxnSpLocks/>
          </p:cNvCxnSpPr>
          <p:nvPr/>
        </p:nvCxnSpPr>
        <p:spPr>
          <a:xfrm flipV="1">
            <a:off x="4498848"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22EB88-DBF8-E9EF-6B58-5AEC4B7EEF29}"/>
              </a:ext>
            </a:extLst>
          </p:cNvPr>
          <p:cNvCxnSpPr>
            <a:cxnSpLocks/>
          </p:cNvCxnSpPr>
          <p:nvPr/>
        </p:nvCxnSpPr>
        <p:spPr>
          <a:xfrm flipV="1">
            <a:off x="3883152"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E187AB-B2B0-9A25-6A56-4BAAA87D5250}"/>
              </a:ext>
            </a:extLst>
          </p:cNvPr>
          <p:cNvSpPr txBox="1"/>
          <p:nvPr/>
        </p:nvSpPr>
        <p:spPr>
          <a:xfrm>
            <a:off x="3493262" y="2629568"/>
            <a:ext cx="273812" cy="249352"/>
          </a:xfrm>
          <a:prstGeom prst="rect">
            <a:avLst/>
          </a:prstGeom>
          <a:noFill/>
          <a:ln>
            <a:solidFill>
              <a:schemeClr val="tx1"/>
            </a:solidFill>
          </a:ln>
        </p:spPr>
        <p:txBody>
          <a:bodyPr wrap="square" rtlCol="0">
            <a:spAutoFit/>
          </a:bodyPr>
          <a:lstStyle/>
          <a:p>
            <a:endParaRPr lang="en-US" dirty="0"/>
          </a:p>
        </p:txBody>
      </p:sp>
      <p:sp>
        <p:nvSpPr>
          <p:cNvPr id="16" name="Oval 15">
            <a:extLst>
              <a:ext uri="{FF2B5EF4-FFF2-40B4-BE49-F238E27FC236}">
                <a16:creationId xmlns:a16="http://schemas.microsoft.com/office/drawing/2014/main" id="{0B46FD6A-776E-FE62-2DD2-D93973024349}"/>
              </a:ext>
            </a:extLst>
          </p:cNvPr>
          <p:cNvSpPr/>
          <p:nvPr/>
        </p:nvSpPr>
        <p:spPr>
          <a:xfrm>
            <a:off x="3567003" y="2686250"/>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AEE13A-41F8-AA53-B9D8-13E9749A7FA3}"/>
              </a:ext>
            </a:extLst>
          </p:cNvPr>
          <p:cNvSpPr txBox="1"/>
          <p:nvPr/>
        </p:nvSpPr>
        <p:spPr>
          <a:xfrm>
            <a:off x="1783080" y="2557427"/>
            <a:ext cx="1655064" cy="338554"/>
          </a:xfrm>
          <a:prstGeom prst="rect">
            <a:avLst/>
          </a:prstGeom>
          <a:noFill/>
        </p:spPr>
        <p:txBody>
          <a:bodyPr wrap="square" rtlCol="0">
            <a:spAutoFit/>
          </a:bodyPr>
          <a:lstStyle/>
          <a:p>
            <a:pPr algn="r"/>
            <a:r>
              <a:rPr lang="en-US" sz="1600" dirty="0"/>
              <a:t>Stop program</a:t>
            </a:r>
          </a:p>
        </p:txBody>
      </p:sp>
    </p:spTree>
    <p:extLst>
      <p:ext uri="{BB962C8B-B14F-4D97-AF65-F5344CB8AC3E}">
        <p14:creationId xmlns:p14="http://schemas.microsoft.com/office/powerpoint/2010/main" val="18178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3F185-AD2B-0841-C924-96B886AE8825}"/>
              </a:ext>
            </a:extLst>
          </p:cNvPr>
          <p:cNvSpPr/>
          <p:nvPr/>
        </p:nvSpPr>
        <p:spPr>
          <a:xfrm>
            <a:off x="3472180" y="368300"/>
            <a:ext cx="4749800"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B95347-73C0-3C7D-B6F7-933BED24B10E}"/>
              </a:ext>
            </a:extLst>
          </p:cNvPr>
          <p:cNvSpPr txBox="1"/>
          <p:nvPr/>
        </p:nvSpPr>
        <p:spPr>
          <a:xfrm>
            <a:off x="4795839" y="393979"/>
            <a:ext cx="1851849" cy="461665"/>
          </a:xfrm>
          <a:prstGeom prst="rect">
            <a:avLst/>
          </a:prstGeom>
          <a:noFill/>
        </p:spPr>
        <p:txBody>
          <a:bodyPr wrap="square" rtlCol="0">
            <a:spAutoFit/>
          </a:bodyPr>
          <a:lstStyle/>
          <a:p>
            <a:pPr algn="ctr"/>
            <a:r>
              <a:rPr lang="en-US" sz="2400" b="1" dirty="0"/>
              <a:t>Word of day</a:t>
            </a:r>
          </a:p>
        </p:txBody>
      </p:sp>
      <p:sp>
        <p:nvSpPr>
          <p:cNvPr id="4" name="TextBox 3">
            <a:extLst>
              <a:ext uri="{FF2B5EF4-FFF2-40B4-BE49-F238E27FC236}">
                <a16:creationId xmlns:a16="http://schemas.microsoft.com/office/drawing/2014/main" id="{F4D514F2-16AC-23F6-6E0C-B822300DC08D}"/>
              </a:ext>
            </a:extLst>
          </p:cNvPr>
          <p:cNvSpPr txBox="1"/>
          <p:nvPr/>
        </p:nvSpPr>
        <p:spPr>
          <a:xfrm>
            <a:off x="3576639" y="1040155"/>
            <a:ext cx="3894009" cy="1723549"/>
          </a:xfrm>
          <a:prstGeom prst="rect">
            <a:avLst/>
          </a:prstGeom>
          <a:noFill/>
        </p:spPr>
        <p:txBody>
          <a:bodyPr wrap="square" rtlCol="0">
            <a:spAutoFit/>
          </a:bodyPr>
          <a:lstStyle/>
          <a:p>
            <a:r>
              <a:rPr lang="en-US" sz="1200" dirty="0"/>
              <a:t>Word:</a:t>
            </a:r>
            <a:endParaRPr lang="en-US" sz="2000" dirty="0"/>
          </a:p>
          <a:p>
            <a:r>
              <a:rPr lang="en-US" sz="2000" dirty="0"/>
              <a:t>Word </a:t>
            </a:r>
          </a:p>
          <a:p>
            <a:r>
              <a:rPr lang="en-US" sz="1200" dirty="0"/>
              <a:t>Definition:</a:t>
            </a:r>
            <a:endParaRPr lang="en-US" sz="3200" dirty="0"/>
          </a:p>
          <a:p>
            <a:r>
              <a:rPr lang="en-US" sz="2000" dirty="0"/>
              <a:t>Definition, definition, definition, definition, definition, definition, definition, definition</a:t>
            </a:r>
          </a:p>
        </p:txBody>
      </p:sp>
      <p:sp>
        <p:nvSpPr>
          <p:cNvPr id="5" name="TextBox 4">
            <a:extLst>
              <a:ext uri="{FF2B5EF4-FFF2-40B4-BE49-F238E27FC236}">
                <a16:creationId xmlns:a16="http://schemas.microsoft.com/office/drawing/2014/main" id="{DE15DFBB-9642-C1D2-F7E1-3A9C91E039BE}"/>
              </a:ext>
            </a:extLst>
          </p:cNvPr>
          <p:cNvSpPr txBox="1"/>
          <p:nvPr/>
        </p:nvSpPr>
        <p:spPr>
          <a:xfrm>
            <a:off x="3623309" y="4944261"/>
            <a:ext cx="2604706" cy="400110"/>
          </a:xfrm>
          <a:prstGeom prst="rect">
            <a:avLst/>
          </a:prstGeom>
          <a:noFill/>
          <a:ln>
            <a:solidFill>
              <a:schemeClr val="tx1"/>
            </a:solidFill>
          </a:ln>
        </p:spPr>
        <p:txBody>
          <a:bodyPr wrap="square" rtlCol="0">
            <a:spAutoFit/>
          </a:bodyPr>
          <a:lstStyle/>
          <a:p>
            <a:pPr algn="ctr"/>
            <a:r>
              <a:rPr lang="en-US" sz="2000" dirty="0"/>
              <a:t>Reveal word definition</a:t>
            </a:r>
          </a:p>
        </p:txBody>
      </p:sp>
      <p:sp>
        <p:nvSpPr>
          <p:cNvPr id="6" name="TextBox 5">
            <a:extLst>
              <a:ext uri="{FF2B5EF4-FFF2-40B4-BE49-F238E27FC236}">
                <a16:creationId xmlns:a16="http://schemas.microsoft.com/office/drawing/2014/main" id="{02D93D4F-8A17-FA23-1BBB-8266F349353F}"/>
              </a:ext>
            </a:extLst>
          </p:cNvPr>
          <p:cNvSpPr txBox="1"/>
          <p:nvPr/>
        </p:nvSpPr>
        <p:spPr>
          <a:xfrm>
            <a:off x="289878" y="1040155"/>
            <a:ext cx="2842450" cy="338554"/>
          </a:xfrm>
          <a:prstGeom prst="rect">
            <a:avLst/>
          </a:prstGeom>
          <a:noFill/>
        </p:spPr>
        <p:txBody>
          <a:bodyPr wrap="square" rtlCol="0">
            <a:spAutoFit/>
          </a:bodyPr>
          <a:lstStyle/>
          <a:p>
            <a:r>
              <a:rPr lang="en-US" sz="1600" dirty="0"/>
              <a:t>Include word and colon first</a:t>
            </a:r>
          </a:p>
        </p:txBody>
      </p:sp>
      <p:cxnSp>
        <p:nvCxnSpPr>
          <p:cNvPr id="8" name="Straight Arrow Connector 7">
            <a:extLst>
              <a:ext uri="{FF2B5EF4-FFF2-40B4-BE49-F238E27FC236}">
                <a16:creationId xmlns:a16="http://schemas.microsoft.com/office/drawing/2014/main" id="{CBA1F67F-6490-2276-7FAD-099E213B9262}"/>
              </a:ext>
            </a:extLst>
          </p:cNvPr>
          <p:cNvCxnSpPr/>
          <p:nvPr/>
        </p:nvCxnSpPr>
        <p:spPr>
          <a:xfrm>
            <a:off x="2788920" y="1236864"/>
            <a:ext cx="81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09E68B-2F4B-E37C-4D31-12E5BBCFC374}"/>
              </a:ext>
            </a:extLst>
          </p:cNvPr>
          <p:cNvSpPr txBox="1"/>
          <p:nvPr/>
        </p:nvSpPr>
        <p:spPr>
          <a:xfrm>
            <a:off x="4341686" y="3108336"/>
            <a:ext cx="2760153" cy="1323439"/>
          </a:xfrm>
          <a:prstGeom prst="rect">
            <a:avLst/>
          </a:prstGeom>
          <a:noFill/>
        </p:spPr>
        <p:txBody>
          <a:bodyPr wrap="square" rtlCol="0">
            <a:spAutoFit/>
          </a:bodyPr>
          <a:lstStyle/>
          <a:p>
            <a:pPr algn="ctr"/>
            <a:r>
              <a:rPr lang="en-US" sz="1600" b="1" i="1" dirty="0"/>
              <a:t>Daily priority word</a:t>
            </a:r>
          </a:p>
          <a:p>
            <a:pPr algn="ctr"/>
            <a:r>
              <a:rPr lang="en-US" sz="1600" i="1" dirty="0"/>
              <a:t>Word: definition, definition, definition, definition , definition , definition , definition , definition</a:t>
            </a:r>
          </a:p>
        </p:txBody>
      </p:sp>
      <p:sp>
        <p:nvSpPr>
          <p:cNvPr id="13" name="TextBox 12">
            <a:extLst>
              <a:ext uri="{FF2B5EF4-FFF2-40B4-BE49-F238E27FC236}">
                <a16:creationId xmlns:a16="http://schemas.microsoft.com/office/drawing/2014/main" id="{50F7CEFD-71DA-4567-1225-4869705CF223}"/>
              </a:ext>
            </a:extLst>
          </p:cNvPr>
          <p:cNvSpPr txBox="1"/>
          <p:nvPr/>
        </p:nvSpPr>
        <p:spPr>
          <a:xfrm>
            <a:off x="8452104" y="3112276"/>
            <a:ext cx="2760153" cy="1569660"/>
          </a:xfrm>
          <a:prstGeom prst="rect">
            <a:avLst/>
          </a:prstGeom>
          <a:noFill/>
        </p:spPr>
        <p:txBody>
          <a:bodyPr wrap="square" rtlCol="0">
            <a:spAutoFit/>
          </a:bodyPr>
          <a:lstStyle/>
          <a:p>
            <a:pPr algn="ctr"/>
            <a:r>
              <a:rPr lang="en-US" sz="1600" dirty="0"/>
              <a:t>If there are no words in the priority word list, print this instead:</a:t>
            </a:r>
          </a:p>
          <a:p>
            <a:pPr algn="ctr"/>
            <a:endParaRPr lang="en-US" sz="1600" b="1" i="1" dirty="0"/>
          </a:p>
          <a:p>
            <a:pPr algn="ctr"/>
            <a:r>
              <a:rPr lang="en-US" sz="1600" b="1" i="1" dirty="0"/>
              <a:t>Daily priority word</a:t>
            </a:r>
          </a:p>
          <a:p>
            <a:pPr algn="ctr"/>
            <a:r>
              <a:rPr lang="en-US" sz="1600" i="1" dirty="0"/>
              <a:t>Currently no words</a:t>
            </a:r>
          </a:p>
        </p:txBody>
      </p:sp>
      <p:cxnSp>
        <p:nvCxnSpPr>
          <p:cNvPr id="15" name="Straight Arrow Connector 14">
            <a:extLst>
              <a:ext uri="{FF2B5EF4-FFF2-40B4-BE49-F238E27FC236}">
                <a16:creationId xmlns:a16="http://schemas.microsoft.com/office/drawing/2014/main" id="{BC43A57F-B54B-F02D-6A75-A64031C1A6EB}"/>
              </a:ext>
            </a:extLst>
          </p:cNvPr>
          <p:cNvCxnSpPr>
            <a:cxnSpLocks/>
          </p:cNvCxnSpPr>
          <p:nvPr/>
        </p:nvCxnSpPr>
        <p:spPr>
          <a:xfrm>
            <a:off x="6647688" y="3278022"/>
            <a:ext cx="1984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4021489-EFFE-1552-D6E8-27D14D3B8FE3}"/>
              </a:ext>
            </a:extLst>
          </p:cNvPr>
          <p:cNvSpPr/>
          <p:nvPr/>
        </p:nvSpPr>
        <p:spPr>
          <a:xfrm>
            <a:off x="7501126" y="1385996"/>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7E6832-4BB9-37EC-F0B1-D5266E16E28E}"/>
              </a:ext>
            </a:extLst>
          </p:cNvPr>
          <p:cNvSpPr/>
          <p:nvPr/>
        </p:nvSpPr>
        <p:spPr>
          <a:xfrm>
            <a:off x="7543036" y="1431716"/>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DC048E-718B-3F15-A4FE-020DE3773BA6}"/>
              </a:ext>
            </a:extLst>
          </p:cNvPr>
          <p:cNvSpPr txBox="1"/>
          <p:nvPr/>
        </p:nvSpPr>
        <p:spPr>
          <a:xfrm>
            <a:off x="7202423" y="1692223"/>
            <a:ext cx="944881" cy="646331"/>
          </a:xfrm>
          <a:prstGeom prst="rect">
            <a:avLst/>
          </a:prstGeom>
          <a:noFill/>
        </p:spPr>
        <p:txBody>
          <a:bodyPr wrap="square" rtlCol="0">
            <a:spAutoFit/>
          </a:bodyPr>
          <a:lstStyle/>
          <a:p>
            <a:pPr algn="ctr"/>
            <a:r>
              <a:rPr lang="en-US" sz="1200" dirty="0"/>
              <a:t>Add word to priority word list</a:t>
            </a:r>
          </a:p>
        </p:txBody>
      </p:sp>
    </p:spTree>
    <p:extLst>
      <p:ext uri="{BB962C8B-B14F-4D97-AF65-F5344CB8AC3E}">
        <p14:creationId xmlns:p14="http://schemas.microsoft.com/office/powerpoint/2010/main" val="26649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85CAA-7BF8-7DFB-685C-739A9FAB31CC}"/>
              </a:ext>
            </a:extLst>
          </p:cNvPr>
          <p:cNvSpPr/>
          <p:nvPr/>
        </p:nvSpPr>
        <p:spPr>
          <a:xfrm>
            <a:off x="1536192" y="715772"/>
            <a:ext cx="9363456"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A55FC7-37ED-0076-2D8D-EB2A4289122A}"/>
              </a:ext>
            </a:extLst>
          </p:cNvPr>
          <p:cNvSpPr/>
          <p:nvPr/>
        </p:nvSpPr>
        <p:spPr>
          <a:xfrm>
            <a:off x="1792224" y="1581912"/>
            <a:ext cx="1444752"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4C90C0-6B64-BA56-7BD9-90F25460D646}"/>
              </a:ext>
            </a:extLst>
          </p:cNvPr>
          <p:cNvSpPr txBox="1"/>
          <p:nvPr/>
        </p:nvSpPr>
        <p:spPr>
          <a:xfrm>
            <a:off x="1719072" y="1276588"/>
            <a:ext cx="1097929" cy="369332"/>
          </a:xfrm>
          <a:prstGeom prst="rect">
            <a:avLst/>
          </a:prstGeom>
          <a:noFill/>
        </p:spPr>
        <p:txBody>
          <a:bodyPr wrap="none" rtlCol="0">
            <a:spAutoFit/>
          </a:bodyPr>
          <a:lstStyle/>
          <a:p>
            <a:r>
              <a:rPr lang="en-US" dirty="0"/>
              <a:t>Add word</a:t>
            </a:r>
          </a:p>
        </p:txBody>
      </p:sp>
      <p:sp>
        <p:nvSpPr>
          <p:cNvPr id="6" name="Rectangle 5">
            <a:extLst>
              <a:ext uri="{FF2B5EF4-FFF2-40B4-BE49-F238E27FC236}">
                <a16:creationId xmlns:a16="http://schemas.microsoft.com/office/drawing/2014/main" id="{DB4FF070-F116-3EB0-ED92-FE769F97E619}"/>
              </a:ext>
            </a:extLst>
          </p:cNvPr>
          <p:cNvSpPr/>
          <p:nvPr/>
        </p:nvSpPr>
        <p:spPr>
          <a:xfrm>
            <a:off x="3364992" y="1581912"/>
            <a:ext cx="7254240"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E72318-EEC1-D80A-F2D4-0FCC39562875}"/>
              </a:ext>
            </a:extLst>
          </p:cNvPr>
          <p:cNvSpPr txBox="1"/>
          <p:nvPr/>
        </p:nvSpPr>
        <p:spPr>
          <a:xfrm>
            <a:off x="3364992" y="1276588"/>
            <a:ext cx="2057679" cy="369332"/>
          </a:xfrm>
          <a:prstGeom prst="rect">
            <a:avLst/>
          </a:prstGeom>
          <a:noFill/>
        </p:spPr>
        <p:txBody>
          <a:bodyPr wrap="none" rtlCol="0">
            <a:spAutoFit/>
          </a:bodyPr>
          <a:lstStyle/>
          <a:p>
            <a:r>
              <a:rPr lang="en-US" dirty="0"/>
              <a:t>Add word definition</a:t>
            </a:r>
          </a:p>
        </p:txBody>
      </p:sp>
      <p:sp>
        <p:nvSpPr>
          <p:cNvPr id="8" name="TextBox 7">
            <a:extLst>
              <a:ext uri="{FF2B5EF4-FFF2-40B4-BE49-F238E27FC236}">
                <a16:creationId xmlns:a16="http://schemas.microsoft.com/office/drawing/2014/main" id="{6D8D4971-FFCA-5A77-8401-61401695097B}"/>
              </a:ext>
            </a:extLst>
          </p:cNvPr>
          <p:cNvSpPr txBox="1"/>
          <p:nvPr/>
        </p:nvSpPr>
        <p:spPr>
          <a:xfrm>
            <a:off x="1727892" y="797528"/>
            <a:ext cx="1519262" cy="461665"/>
          </a:xfrm>
          <a:prstGeom prst="rect">
            <a:avLst/>
          </a:prstGeom>
          <a:noFill/>
        </p:spPr>
        <p:txBody>
          <a:bodyPr wrap="none" rtlCol="0">
            <a:spAutoFit/>
          </a:bodyPr>
          <a:lstStyle/>
          <a:p>
            <a:r>
              <a:rPr lang="en-US" sz="2400" dirty="0"/>
              <a:t>Add words</a:t>
            </a:r>
          </a:p>
        </p:txBody>
      </p:sp>
      <p:cxnSp>
        <p:nvCxnSpPr>
          <p:cNvPr id="10" name="Straight Connector 9">
            <a:extLst>
              <a:ext uri="{FF2B5EF4-FFF2-40B4-BE49-F238E27FC236}">
                <a16:creationId xmlns:a16="http://schemas.microsoft.com/office/drawing/2014/main" id="{29864617-8655-A9DE-9860-5A6F990D4273}"/>
              </a:ext>
            </a:extLst>
          </p:cNvPr>
          <p:cNvCxnSpPr>
            <a:cxnSpLocks/>
          </p:cNvCxnSpPr>
          <p:nvPr/>
        </p:nvCxnSpPr>
        <p:spPr>
          <a:xfrm>
            <a:off x="1645920" y="2578608"/>
            <a:ext cx="9134856" cy="0"/>
          </a:xfrm>
          <a:prstGeom prst="line">
            <a:avLst/>
          </a:prstGeom>
          <a:ln w="57150">
            <a:solidFill>
              <a:srgbClr val="7F7F7F">
                <a:alpha val="50196"/>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713709-3D12-D78E-0865-D8071577AE27}"/>
              </a:ext>
            </a:extLst>
          </p:cNvPr>
          <p:cNvSpPr txBox="1"/>
          <p:nvPr/>
        </p:nvSpPr>
        <p:spPr>
          <a:xfrm>
            <a:off x="1727892" y="2602021"/>
            <a:ext cx="1498744" cy="461665"/>
          </a:xfrm>
          <a:prstGeom prst="rect">
            <a:avLst/>
          </a:prstGeom>
          <a:noFill/>
        </p:spPr>
        <p:txBody>
          <a:bodyPr wrap="none" rtlCol="0">
            <a:spAutoFit/>
          </a:bodyPr>
          <a:lstStyle/>
          <a:p>
            <a:r>
              <a:rPr lang="en-US" sz="2400" dirty="0"/>
              <a:t>Edit words</a:t>
            </a:r>
          </a:p>
        </p:txBody>
      </p:sp>
      <p:sp>
        <p:nvSpPr>
          <p:cNvPr id="16" name="TextBox 15">
            <a:extLst>
              <a:ext uri="{FF2B5EF4-FFF2-40B4-BE49-F238E27FC236}">
                <a16:creationId xmlns:a16="http://schemas.microsoft.com/office/drawing/2014/main" id="{42B6063A-33C1-BFC8-ADAE-D8085F1152B8}"/>
              </a:ext>
            </a:extLst>
          </p:cNvPr>
          <p:cNvSpPr txBox="1"/>
          <p:nvPr/>
        </p:nvSpPr>
        <p:spPr>
          <a:xfrm>
            <a:off x="2967155" y="3414266"/>
            <a:ext cx="467372" cy="307777"/>
          </a:xfrm>
          <a:prstGeom prst="rect">
            <a:avLst/>
          </a:prstGeom>
          <a:noFill/>
          <a:ln>
            <a:solidFill>
              <a:schemeClr val="tx1"/>
            </a:solidFill>
          </a:ln>
        </p:spPr>
        <p:txBody>
          <a:bodyPr wrap="none" rtlCol="0">
            <a:spAutoFit/>
          </a:bodyPr>
          <a:lstStyle/>
          <a:p>
            <a:r>
              <a:rPr lang="en-US" sz="1400" dirty="0"/>
              <a:t>Edit</a:t>
            </a:r>
          </a:p>
        </p:txBody>
      </p:sp>
      <p:sp>
        <p:nvSpPr>
          <p:cNvPr id="18" name="TextBox 17">
            <a:extLst>
              <a:ext uri="{FF2B5EF4-FFF2-40B4-BE49-F238E27FC236}">
                <a16:creationId xmlns:a16="http://schemas.microsoft.com/office/drawing/2014/main" id="{1F4600EE-B47A-1E81-3B4C-DF0AA763B976}"/>
              </a:ext>
            </a:extLst>
          </p:cNvPr>
          <p:cNvSpPr txBox="1"/>
          <p:nvPr/>
        </p:nvSpPr>
        <p:spPr>
          <a:xfrm>
            <a:off x="3529334" y="3414265"/>
            <a:ext cx="7089897" cy="307776"/>
          </a:xfrm>
          <a:prstGeom prst="rect">
            <a:avLst/>
          </a:prstGeom>
          <a:noFill/>
          <a:ln>
            <a:solidFill>
              <a:schemeClr val="tx1"/>
            </a:solidFill>
          </a:ln>
        </p:spPr>
        <p:txBody>
          <a:bodyPr wrap="square" rtlCol="0">
            <a:spAutoFit/>
          </a:bodyPr>
          <a:lstStyle/>
          <a:p>
            <a:r>
              <a:rPr lang="en-US" sz="1400" dirty="0"/>
              <a:t>Word: definition………………………………</a:t>
            </a:r>
          </a:p>
        </p:txBody>
      </p:sp>
      <p:sp>
        <p:nvSpPr>
          <p:cNvPr id="19" name="Oval 18">
            <a:extLst>
              <a:ext uri="{FF2B5EF4-FFF2-40B4-BE49-F238E27FC236}">
                <a16:creationId xmlns:a16="http://schemas.microsoft.com/office/drawing/2014/main" id="{A0831FF8-79F1-CD1C-F12F-B88185E44FF9}"/>
              </a:ext>
            </a:extLst>
          </p:cNvPr>
          <p:cNvSpPr/>
          <p:nvPr/>
        </p:nvSpPr>
        <p:spPr>
          <a:xfrm>
            <a:off x="1822135" y="3515970"/>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0A89EE-6DAD-E50E-D7DD-8C731610F8C3}"/>
              </a:ext>
            </a:extLst>
          </p:cNvPr>
          <p:cNvSpPr txBox="1"/>
          <p:nvPr/>
        </p:nvSpPr>
        <p:spPr>
          <a:xfrm>
            <a:off x="1556138" y="3082035"/>
            <a:ext cx="687443" cy="430887"/>
          </a:xfrm>
          <a:prstGeom prst="rect">
            <a:avLst/>
          </a:prstGeom>
          <a:noFill/>
          <a:ln>
            <a:noFill/>
          </a:ln>
        </p:spPr>
        <p:txBody>
          <a:bodyPr wrap="square" rtlCol="0">
            <a:spAutoFit/>
          </a:bodyPr>
          <a:lstStyle/>
          <a:p>
            <a:pPr algn="ctr"/>
            <a:r>
              <a:rPr lang="en-US" sz="1100" dirty="0"/>
              <a:t>Priority word</a:t>
            </a:r>
          </a:p>
        </p:txBody>
      </p:sp>
      <p:cxnSp>
        <p:nvCxnSpPr>
          <p:cNvPr id="24" name="Straight Arrow Connector 23">
            <a:extLst>
              <a:ext uri="{FF2B5EF4-FFF2-40B4-BE49-F238E27FC236}">
                <a16:creationId xmlns:a16="http://schemas.microsoft.com/office/drawing/2014/main" id="{BA4F65D6-04F2-EC9E-EBA0-D2ABA9548FE8}"/>
              </a:ext>
            </a:extLst>
          </p:cNvPr>
          <p:cNvCxnSpPr>
            <a:cxnSpLocks/>
          </p:cNvCxnSpPr>
          <p:nvPr/>
        </p:nvCxnSpPr>
        <p:spPr>
          <a:xfrm flipV="1">
            <a:off x="929465" y="1938528"/>
            <a:ext cx="743887" cy="965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3D1C01-107F-B750-C4BA-EC337F0132FA}"/>
              </a:ext>
            </a:extLst>
          </p:cNvPr>
          <p:cNvCxnSpPr>
            <a:cxnSpLocks/>
          </p:cNvCxnSpPr>
          <p:nvPr/>
        </p:nvCxnSpPr>
        <p:spPr>
          <a:xfrm>
            <a:off x="944705" y="2406949"/>
            <a:ext cx="646027" cy="372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EA82A-BCCF-C055-DA1E-E7F51F2AC020}"/>
              </a:ext>
            </a:extLst>
          </p:cNvPr>
          <p:cNvSpPr txBox="1"/>
          <p:nvPr/>
        </p:nvSpPr>
        <p:spPr>
          <a:xfrm>
            <a:off x="-690721" y="1854362"/>
            <a:ext cx="1751250" cy="738664"/>
          </a:xfrm>
          <a:prstGeom prst="rect">
            <a:avLst/>
          </a:prstGeom>
          <a:noFill/>
        </p:spPr>
        <p:txBody>
          <a:bodyPr wrap="square" rtlCol="0">
            <a:spAutoFit/>
          </a:bodyPr>
          <a:lstStyle/>
          <a:p>
            <a:r>
              <a:rPr lang="en-US" sz="1400" dirty="0"/>
              <a:t>A new word gets added to the top of the edit word list</a:t>
            </a:r>
          </a:p>
        </p:txBody>
      </p:sp>
      <p:sp>
        <p:nvSpPr>
          <p:cNvPr id="29" name="TextBox 28">
            <a:extLst>
              <a:ext uri="{FF2B5EF4-FFF2-40B4-BE49-F238E27FC236}">
                <a16:creationId xmlns:a16="http://schemas.microsoft.com/office/drawing/2014/main" id="{A81D13CC-87C0-2067-1BBA-A1B0EE2CD3D7}"/>
              </a:ext>
            </a:extLst>
          </p:cNvPr>
          <p:cNvSpPr txBox="1"/>
          <p:nvPr/>
        </p:nvSpPr>
        <p:spPr>
          <a:xfrm>
            <a:off x="3446595" y="3199610"/>
            <a:ext cx="1298887" cy="260373"/>
          </a:xfrm>
          <a:prstGeom prst="rect">
            <a:avLst/>
          </a:prstGeom>
          <a:noFill/>
          <a:ln>
            <a:noFill/>
          </a:ln>
        </p:spPr>
        <p:txBody>
          <a:bodyPr wrap="square" rtlCol="0">
            <a:spAutoFit/>
          </a:bodyPr>
          <a:lstStyle/>
          <a:p>
            <a:r>
              <a:rPr lang="en-US" sz="1100" dirty="0"/>
              <a:t>Word: definition</a:t>
            </a:r>
          </a:p>
        </p:txBody>
      </p:sp>
      <p:cxnSp>
        <p:nvCxnSpPr>
          <p:cNvPr id="30" name="Straight Arrow Connector 29">
            <a:extLst>
              <a:ext uri="{FF2B5EF4-FFF2-40B4-BE49-F238E27FC236}">
                <a16:creationId xmlns:a16="http://schemas.microsoft.com/office/drawing/2014/main" id="{D32ED109-BC8B-F292-E1D9-E2981E8EB154}"/>
              </a:ext>
            </a:extLst>
          </p:cNvPr>
          <p:cNvCxnSpPr>
            <a:cxnSpLocks/>
          </p:cNvCxnSpPr>
          <p:nvPr/>
        </p:nvCxnSpPr>
        <p:spPr>
          <a:xfrm flipV="1">
            <a:off x="1218518" y="3653130"/>
            <a:ext cx="538060" cy="112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EFAD47E-37BC-F77D-D620-DDBF81476748}"/>
              </a:ext>
            </a:extLst>
          </p:cNvPr>
          <p:cNvSpPr txBox="1"/>
          <p:nvPr/>
        </p:nvSpPr>
        <p:spPr>
          <a:xfrm>
            <a:off x="-1382233" y="3585550"/>
            <a:ext cx="2505945" cy="738664"/>
          </a:xfrm>
          <a:prstGeom prst="rect">
            <a:avLst/>
          </a:prstGeom>
          <a:noFill/>
        </p:spPr>
        <p:txBody>
          <a:bodyPr wrap="square" rtlCol="0">
            <a:spAutoFit/>
          </a:bodyPr>
          <a:lstStyle/>
          <a:p>
            <a:r>
              <a:rPr lang="en-US" sz="1400" dirty="0"/>
              <a:t>Toggled on for current priority words – immediately changes the </a:t>
            </a:r>
            <a:r>
              <a:rPr lang="en-US" sz="1400" dirty="0" err="1"/>
              <a:t>json</a:t>
            </a:r>
            <a:r>
              <a:rPr lang="en-US" sz="1400" dirty="0"/>
              <a:t> file.</a:t>
            </a:r>
          </a:p>
        </p:txBody>
      </p:sp>
      <p:cxnSp>
        <p:nvCxnSpPr>
          <p:cNvPr id="33" name="Straight Arrow Connector 32">
            <a:extLst>
              <a:ext uri="{FF2B5EF4-FFF2-40B4-BE49-F238E27FC236}">
                <a16:creationId xmlns:a16="http://schemas.microsoft.com/office/drawing/2014/main" id="{825B8FCB-2402-3EBF-73EE-D9BB0E38028D}"/>
              </a:ext>
            </a:extLst>
          </p:cNvPr>
          <p:cNvCxnSpPr>
            <a:cxnSpLocks/>
          </p:cNvCxnSpPr>
          <p:nvPr/>
        </p:nvCxnSpPr>
        <p:spPr>
          <a:xfrm flipV="1">
            <a:off x="1218518" y="3834609"/>
            <a:ext cx="1845163" cy="11060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7AF72A-1380-90CC-EAA5-329272B8AC12}"/>
              </a:ext>
            </a:extLst>
          </p:cNvPr>
          <p:cNvSpPr txBox="1"/>
          <p:nvPr/>
        </p:nvSpPr>
        <p:spPr>
          <a:xfrm>
            <a:off x="-260681" y="4888716"/>
            <a:ext cx="1751250" cy="1384995"/>
          </a:xfrm>
          <a:prstGeom prst="rect">
            <a:avLst/>
          </a:prstGeom>
          <a:noFill/>
        </p:spPr>
        <p:txBody>
          <a:bodyPr wrap="square" rtlCol="0">
            <a:spAutoFit/>
          </a:bodyPr>
          <a:lstStyle/>
          <a:p>
            <a:r>
              <a:rPr lang="en-US" sz="1400" dirty="0"/>
              <a:t>Opens a dialog box</a:t>
            </a:r>
          </a:p>
          <a:p>
            <a:r>
              <a:rPr lang="en-US" sz="1400" dirty="0"/>
              <a:t>(next slide), with two text boxes that can be edited (1) word and 2) def), and a ‘Save’ button.</a:t>
            </a:r>
          </a:p>
        </p:txBody>
      </p:sp>
      <p:sp>
        <p:nvSpPr>
          <p:cNvPr id="36" name="TextBox 35">
            <a:extLst>
              <a:ext uri="{FF2B5EF4-FFF2-40B4-BE49-F238E27FC236}">
                <a16:creationId xmlns:a16="http://schemas.microsoft.com/office/drawing/2014/main" id="{2C17E688-2537-7052-83C0-C9F87E291BF5}"/>
              </a:ext>
            </a:extLst>
          </p:cNvPr>
          <p:cNvSpPr txBox="1"/>
          <p:nvPr/>
        </p:nvSpPr>
        <p:spPr>
          <a:xfrm>
            <a:off x="1792224" y="2033714"/>
            <a:ext cx="570990" cy="369332"/>
          </a:xfrm>
          <a:prstGeom prst="rect">
            <a:avLst/>
          </a:prstGeom>
          <a:noFill/>
          <a:ln>
            <a:solidFill>
              <a:schemeClr val="tx1"/>
            </a:solidFill>
          </a:ln>
        </p:spPr>
        <p:txBody>
          <a:bodyPr wrap="none" rtlCol="0">
            <a:spAutoFit/>
          </a:bodyPr>
          <a:lstStyle/>
          <a:p>
            <a:r>
              <a:rPr lang="en-US" b="1" dirty="0"/>
              <a:t>Add</a:t>
            </a:r>
          </a:p>
        </p:txBody>
      </p:sp>
      <p:sp>
        <p:nvSpPr>
          <p:cNvPr id="38" name="TextBox 37">
            <a:extLst>
              <a:ext uri="{FF2B5EF4-FFF2-40B4-BE49-F238E27FC236}">
                <a16:creationId xmlns:a16="http://schemas.microsoft.com/office/drawing/2014/main" id="{F826FE0F-E577-B93F-CFDE-69DF8181617D}"/>
              </a:ext>
            </a:extLst>
          </p:cNvPr>
          <p:cNvSpPr txBox="1"/>
          <p:nvPr/>
        </p:nvSpPr>
        <p:spPr>
          <a:xfrm>
            <a:off x="2209208" y="3414266"/>
            <a:ext cx="664284" cy="307777"/>
          </a:xfrm>
          <a:prstGeom prst="rect">
            <a:avLst/>
          </a:prstGeom>
          <a:noFill/>
          <a:ln>
            <a:solidFill>
              <a:schemeClr val="tx1"/>
            </a:solidFill>
          </a:ln>
        </p:spPr>
        <p:txBody>
          <a:bodyPr wrap="none" rtlCol="0">
            <a:spAutoFit/>
          </a:bodyPr>
          <a:lstStyle/>
          <a:p>
            <a:r>
              <a:rPr lang="en-US" sz="1400" dirty="0"/>
              <a:t>Delete</a:t>
            </a:r>
          </a:p>
        </p:txBody>
      </p:sp>
      <p:sp>
        <p:nvSpPr>
          <p:cNvPr id="43" name="TextBox 42">
            <a:extLst>
              <a:ext uri="{FF2B5EF4-FFF2-40B4-BE49-F238E27FC236}">
                <a16:creationId xmlns:a16="http://schemas.microsoft.com/office/drawing/2014/main" id="{39BFAD7A-A269-D179-1292-637D8CC82C82}"/>
              </a:ext>
            </a:extLst>
          </p:cNvPr>
          <p:cNvSpPr txBox="1"/>
          <p:nvPr/>
        </p:nvSpPr>
        <p:spPr>
          <a:xfrm>
            <a:off x="-770563" y="4324214"/>
            <a:ext cx="1751250" cy="523220"/>
          </a:xfrm>
          <a:prstGeom prst="rect">
            <a:avLst/>
          </a:prstGeom>
          <a:noFill/>
        </p:spPr>
        <p:txBody>
          <a:bodyPr wrap="square" rtlCol="0">
            <a:spAutoFit/>
          </a:bodyPr>
          <a:lstStyle/>
          <a:p>
            <a:r>
              <a:rPr lang="en-US" sz="1400" dirty="0"/>
              <a:t>Opens a dialog box to confirm delete</a:t>
            </a:r>
          </a:p>
        </p:txBody>
      </p:sp>
      <p:cxnSp>
        <p:nvCxnSpPr>
          <p:cNvPr id="44" name="Straight Arrow Connector 43">
            <a:extLst>
              <a:ext uri="{FF2B5EF4-FFF2-40B4-BE49-F238E27FC236}">
                <a16:creationId xmlns:a16="http://schemas.microsoft.com/office/drawing/2014/main" id="{08149BAD-F064-C59D-5377-3605F48EC63B}"/>
              </a:ext>
            </a:extLst>
          </p:cNvPr>
          <p:cNvCxnSpPr>
            <a:cxnSpLocks/>
          </p:cNvCxnSpPr>
          <p:nvPr/>
        </p:nvCxnSpPr>
        <p:spPr>
          <a:xfrm flipV="1">
            <a:off x="980687" y="3869311"/>
            <a:ext cx="1287349" cy="56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BB2099-3654-EBC0-1049-8985890B0840}"/>
              </a:ext>
            </a:extLst>
          </p:cNvPr>
          <p:cNvSpPr txBox="1"/>
          <p:nvPr/>
        </p:nvSpPr>
        <p:spPr>
          <a:xfrm>
            <a:off x="9254396" y="2693094"/>
            <a:ext cx="1526380" cy="338554"/>
          </a:xfrm>
          <a:prstGeom prst="rect">
            <a:avLst/>
          </a:prstGeom>
          <a:noFill/>
          <a:ln>
            <a:solidFill>
              <a:schemeClr val="tx1"/>
            </a:solidFill>
          </a:ln>
        </p:spPr>
        <p:txBody>
          <a:bodyPr wrap="none" rtlCol="0">
            <a:spAutoFit/>
          </a:bodyPr>
          <a:lstStyle/>
          <a:p>
            <a:r>
              <a:rPr lang="en-US" sz="1600" dirty="0"/>
              <a:t>Delete all words</a:t>
            </a:r>
          </a:p>
        </p:txBody>
      </p:sp>
      <p:sp>
        <p:nvSpPr>
          <p:cNvPr id="9" name="TextBox 8">
            <a:extLst>
              <a:ext uri="{FF2B5EF4-FFF2-40B4-BE49-F238E27FC236}">
                <a16:creationId xmlns:a16="http://schemas.microsoft.com/office/drawing/2014/main" id="{A7E2D57C-C5A7-453E-B220-AF1FB2EFCA00}"/>
              </a:ext>
            </a:extLst>
          </p:cNvPr>
          <p:cNvSpPr txBox="1"/>
          <p:nvPr/>
        </p:nvSpPr>
        <p:spPr>
          <a:xfrm>
            <a:off x="10947441" y="3516926"/>
            <a:ext cx="1190215" cy="954107"/>
          </a:xfrm>
          <a:prstGeom prst="rect">
            <a:avLst/>
          </a:prstGeom>
          <a:noFill/>
        </p:spPr>
        <p:txBody>
          <a:bodyPr wrap="square" rtlCol="0">
            <a:spAutoFit/>
          </a:bodyPr>
          <a:lstStyle/>
          <a:p>
            <a:r>
              <a:rPr lang="en-US" sz="1400" dirty="0"/>
              <a:t>Opens a dialog box to confirm delete</a:t>
            </a:r>
          </a:p>
        </p:txBody>
      </p:sp>
      <p:cxnSp>
        <p:nvCxnSpPr>
          <p:cNvPr id="11" name="Straight Arrow Connector 10">
            <a:extLst>
              <a:ext uri="{FF2B5EF4-FFF2-40B4-BE49-F238E27FC236}">
                <a16:creationId xmlns:a16="http://schemas.microsoft.com/office/drawing/2014/main" id="{305CDBB1-271D-CED7-EDC0-344C81252505}"/>
              </a:ext>
            </a:extLst>
          </p:cNvPr>
          <p:cNvCxnSpPr>
            <a:cxnSpLocks/>
          </p:cNvCxnSpPr>
          <p:nvPr/>
        </p:nvCxnSpPr>
        <p:spPr>
          <a:xfrm flipH="1" flipV="1">
            <a:off x="10800356" y="3063686"/>
            <a:ext cx="364061" cy="507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538F-5555-FAE4-1F65-6ABF9D17C562}"/>
              </a:ext>
            </a:extLst>
          </p:cNvPr>
          <p:cNvSpPr/>
          <p:nvPr/>
        </p:nvSpPr>
        <p:spPr>
          <a:xfrm>
            <a:off x="915811"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CFB26-8ABC-9A11-7123-920020639B65}"/>
              </a:ext>
            </a:extLst>
          </p:cNvPr>
          <p:cNvSpPr txBox="1"/>
          <p:nvPr/>
        </p:nvSpPr>
        <p:spPr>
          <a:xfrm>
            <a:off x="1905698" y="1533490"/>
            <a:ext cx="2879402" cy="369332"/>
          </a:xfrm>
          <a:prstGeom prst="rect">
            <a:avLst/>
          </a:prstGeom>
          <a:noFill/>
        </p:spPr>
        <p:txBody>
          <a:bodyPr wrap="square" rtlCol="0">
            <a:spAutoFit/>
          </a:bodyPr>
          <a:lstStyle/>
          <a:p>
            <a:pPr algn="ctr"/>
            <a:r>
              <a:rPr lang="en-US" i="1" dirty="0"/>
              <a:t>Program currently running</a:t>
            </a:r>
          </a:p>
        </p:txBody>
      </p:sp>
      <p:sp>
        <p:nvSpPr>
          <p:cNvPr id="5" name="TextBox 4">
            <a:extLst>
              <a:ext uri="{FF2B5EF4-FFF2-40B4-BE49-F238E27FC236}">
                <a16:creationId xmlns:a16="http://schemas.microsoft.com/office/drawing/2014/main" id="{A8ECA426-E6F6-7BF7-7739-7F317FDBF216}"/>
              </a:ext>
            </a:extLst>
          </p:cNvPr>
          <p:cNvSpPr txBox="1"/>
          <p:nvPr/>
        </p:nvSpPr>
        <p:spPr>
          <a:xfrm>
            <a:off x="847326" y="2253580"/>
            <a:ext cx="3467934" cy="584775"/>
          </a:xfrm>
          <a:prstGeom prst="rect">
            <a:avLst/>
          </a:prstGeom>
          <a:noFill/>
        </p:spPr>
        <p:txBody>
          <a:bodyPr wrap="square" rtlCol="0">
            <a:spAutoFit/>
          </a:bodyPr>
          <a:lstStyle/>
          <a:p>
            <a:pPr algn="r"/>
            <a:r>
              <a:rPr lang="en-US" sz="1600" dirty="0"/>
              <a:t>Change time for program to run (24 hour clock):</a:t>
            </a:r>
          </a:p>
        </p:txBody>
      </p:sp>
      <p:sp>
        <p:nvSpPr>
          <p:cNvPr id="6" name="TextBox 5">
            <a:extLst>
              <a:ext uri="{FF2B5EF4-FFF2-40B4-BE49-F238E27FC236}">
                <a16:creationId xmlns:a16="http://schemas.microsoft.com/office/drawing/2014/main" id="{02092153-F755-87C9-19B4-ADE8EC01A21D}"/>
              </a:ext>
            </a:extLst>
          </p:cNvPr>
          <p:cNvSpPr txBox="1"/>
          <p:nvPr/>
        </p:nvSpPr>
        <p:spPr>
          <a:xfrm>
            <a:off x="4418247" y="2348373"/>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908828F5-921F-A0A5-BE31-534E624CEF0D}"/>
              </a:ext>
            </a:extLst>
          </p:cNvPr>
          <p:cNvSpPr txBox="1"/>
          <p:nvPr/>
        </p:nvSpPr>
        <p:spPr>
          <a:xfrm>
            <a:off x="5100999" y="2348373"/>
            <a:ext cx="429768" cy="369332"/>
          </a:xfrm>
          <a:prstGeom prst="rect">
            <a:avLst/>
          </a:prstGeom>
          <a:noFill/>
          <a:ln>
            <a:solidFill>
              <a:schemeClr val="tx1"/>
            </a:solidFill>
          </a:ln>
        </p:spPr>
        <p:txBody>
          <a:bodyPr wrap="square" rtlCol="0">
            <a:spAutoFit/>
          </a:bodyPr>
          <a:lstStyle/>
          <a:p>
            <a:r>
              <a:rPr lang="en-US" dirty="0"/>
              <a:t>00</a:t>
            </a:r>
          </a:p>
        </p:txBody>
      </p:sp>
      <p:sp>
        <p:nvSpPr>
          <p:cNvPr id="8" name="TextBox 7">
            <a:extLst>
              <a:ext uri="{FF2B5EF4-FFF2-40B4-BE49-F238E27FC236}">
                <a16:creationId xmlns:a16="http://schemas.microsoft.com/office/drawing/2014/main" id="{75AE7D4E-0DBC-43AF-A00E-4F0690E816A5}"/>
              </a:ext>
            </a:extLst>
          </p:cNvPr>
          <p:cNvSpPr txBox="1"/>
          <p:nvPr/>
        </p:nvSpPr>
        <p:spPr>
          <a:xfrm>
            <a:off x="4822488" y="2322973"/>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7819A6AA-95F8-F99E-C2AF-DA1B11B621C9}"/>
              </a:ext>
            </a:extLst>
          </p:cNvPr>
          <p:cNvSpPr txBox="1"/>
          <p:nvPr/>
        </p:nvSpPr>
        <p:spPr>
          <a:xfrm>
            <a:off x="3225645" y="2961673"/>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B68CD544-9AC5-1919-11F4-4441C12BAC54}"/>
              </a:ext>
            </a:extLst>
          </p:cNvPr>
          <p:cNvSpPr txBox="1"/>
          <p:nvPr/>
        </p:nvSpPr>
        <p:spPr>
          <a:xfrm>
            <a:off x="5046886" y="4294653"/>
            <a:ext cx="613410" cy="369332"/>
          </a:xfrm>
          <a:prstGeom prst="rect">
            <a:avLst/>
          </a:prstGeom>
          <a:noFill/>
          <a:ln>
            <a:solidFill>
              <a:schemeClr val="tx1"/>
            </a:solidFill>
          </a:ln>
        </p:spPr>
        <p:txBody>
          <a:bodyPr wrap="square" rtlCol="0">
            <a:spAutoFit/>
          </a:bodyPr>
          <a:lstStyle/>
          <a:p>
            <a:pPr algn="ctr"/>
            <a:r>
              <a:rPr lang="en-US" b="1" dirty="0"/>
              <a:t>Ok</a:t>
            </a:r>
          </a:p>
        </p:txBody>
      </p:sp>
      <p:cxnSp>
        <p:nvCxnSpPr>
          <p:cNvPr id="11" name="Straight Connector 10">
            <a:extLst>
              <a:ext uri="{FF2B5EF4-FFF2-40B4-BE49-F238E27FC236}">
                <a16:creationId xmlns:a16="http://schemas.microsoft.com/office/drawing/2014/main" id="{BAAFEF65-4FDC-21B5-C322-A8D234BAB7A9}"/>
              </a:ext>
            </a:extLst>
          </p:cNvPr>
          <p:cNvCxnSpPr>
            <a:cxnSpLocks/>
          </p:cNvCxnSpPr>
          <p:nvPr/>
        </p:nvCxnSpPr>
        <p:spPr>
          <a:xfrm flipV="1">
            <a:off x="3641007"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8D641C-448F-1B11-AA1D-A20023501800}"/>
              </a:ext>
            </a:extLst>
          </p:cNvPr>
          <p:cNvCxnSpPr>
            <a:cxnSpLocks/>
          </p:cNvCxnSpPr>
          <p:nvPr/>
        </p:nvCxnSpPr>
        <p:spPr>
          <a:xfrm flipV="1">
            <a:off x="3025311"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CDACA0-1096-52AA-18AA-4B4E54D7626D}"/>
              </a:ext>
            </a:extLst>
          </p:cNvPr>
          <p:cNvSpPr txBox="1"/>
          <p:nvPr/>
        </p:nvSpPr>
        <p:spPr>
          <a:xfrm>
            <a:off x="2635421" y="3538193"/>
            <a:ext cx="273812" cy="249352"/>
          </a:xfrm>
          <a:prstGeom prst="rect">
            <a:avLst/>
          </a:prstGeom>
          <a:noFill/>
          <a:ln>
            <a:solidFill>
              <a:schemeClr val="tx1"/>
            </a:solidFill>
          </a:ln>
        </p:spPr>
        <p:txBody>
          <a:bodyPr wrap="square" rtlCol="0">
            <a:spAutoFit/>
          </a:bodyPr>
          <a:lstStyle/>
          <a:p>
            <a:endParaRPr lang="en-US" dirty="0"/>
          </a:p>
        </p:txBody>
      </p:sp>
      <p:sp>
        <p:nvSpPr>
          <p:cNvPr id="14" name="Oval 13">
            <a:extLst>
              <a:ext uri="{FF2B5EF4-FFF2-40B4-BE49-F238E27FC236}">
                <a16:creationId xmlns:a16="http://schemas.microsoft.com/office/drawing/2014/main" id="{0FE48864-9A07-FDE1-8CF4-570744667414}"/>
              </a:ext>
            </a:extLst>
          </p:cNvPr>
          <p:cNvSpPr/>
          <p:nvPr/>
        </p:nvSpPr>
        <p:spPr>
          <a:xfrm>
            <a:off x="2709162" y="3594875"/>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CDE9B8-96D7-F361-EDBD-A16339A64D0C}"/>
              </a:ext>
            </a:extLst>
          </p:cNvPr>
          <p:cNvSpPr txBox="1"/>
          <p:nvPr/>
        </p:nvSpPr>
        <p:spPr>
          <a:xfrm>
            <a:off x="925239" y="3466052"/>
            <a:ext cx="1655064" cy="338554"/>
          </a:xfrm>
          <a:prstGeom prst="rect">
            <a:avLst/>
          </a:prstGeom>
          <a:noFill/>
        </p:spPr>
        <p:txBody>
          <a:bodyPr wrap="square" rtlCol="0">
            <a:spAutoFit/>
          </a:bodyPr>
          <a:lstStyle/>
          <a:p>
            <a:pPr algn="r"/>
            <a:r>
              <a:rPr lang="en-US" sz="1600" dirty="0"/>
              <a:t>Stop program</a:t>
            </a:r>
          </a:p>
        </p:txBody>
      </p:sp>
      <p:sp>
        <p:nvSpPr>
          <p:cNvPr id="28" name="TextBox 27">
            <a:extLst>
              <a:ext uri="{FF2B5EF4-FFF2-40B4-BE49-F238E27FC236}">
                <a16:creationId xmlns:a16="http://schemas.microsoft.com/office/drawing/2014/main" id="{233EBCC9-8CE2-9F0B-E05B-8EDF21117DA9}"/>
              </a:ext>
            </a:extLst>
          </p:cNvPr>
          <p:cNvSpPr txBox="1"/>
          <p:nvPr/>
        </p:nvSpPr>
        <p:spPr>
          <a:xfrm>
            <a:off x="1062573" y="4305904"/>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29" name="Rectangle 28">
            <a:extLst>
              <a:ext uri="{FF2B5EF4-FFF2-40B4-BE49-F238E27FC236}">
                <a16:creationId xmlns:a16="http://schemas.microsoft.com/office/drawing/2014/main" id="{9F412299-D769-78A0-F67D-B706725CAA10}"/>
              </a:ext>
            </a:extLst>
          </p:cNvPr>
          <p:cNvSpPr/>
          <p:nvPr/>
        </p:nvSpPr>
        <p:spPr>
          <a:xfrm>
            <a:off x="6493245"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39497FC-4325-1DD2-0DA8-CE130A5C4165}"/>
              </a:ext>
            </a:extLst>
          </p:cNvPr>
          <p:cNvSpPr txBox="1"/>
          <p:nvPr/>
        </p:nvSpPr>
        <p:spPr>
          <a:xfrm>
            <a:off x="7243577" y="1533490"/>
            <a:ext cx="3358513" cy="369332"/>
          </a:xfrm>
          <a:prstGeom prst="rect">
            <a:avLst/>
          </a:prstGeom>
          <a:noFill/>
        </p:spPr>
        <p:txBody>
          <a:bodyPr wrap="square" rtlCol="0">
            <a:spAutoFit/>
          </a:bodyPr>
          <a:lstStyle/>
          <a:p>
            <a:pPr algn="ctr"/>
            <a:r>
              <a:rPr lang="en-US" i="1" dirty="0"/>
              <a:t>Program not currently running</a:t>
            </a:r>
          </a:p>
        </p:txBody>
      </p:sp>
      <p:sp>
        <p:nvSpPr>
          <p:cNvPr id="42" name="TextBox 41">
            <a:extLst>
              <a:ext uri="{FF2B5EF4-FFF2-40B4-BE49-F238E27FC236}">
                <a16:creationId xmlns:a16="http://schemas.microsoft.com/office/drawing/2014/main" id="{E238A94D-D0A1-C49A-C668-A851E806CE5A}"/>
              </a:ext>
            </a:extLst>
          </p:cNvPr>
          <p:cNvSpPr txBox="1"/>
          <p:nvPr/>
        </p:nvSpPr>
        <p:spPr>
          <a:xfrm>
            <a:off x="6668288" y="4315330"/>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43" name="TextBox 42">
            <a:extLst>
              <a:ext uri="{FF2B5EF4-FFF2-40B4-BE49-F238E27FC236}">
                <a16:creationId xmlns:a16="http://schemas.microsoft.com/office/drawing/2014/main" id="{80962876-3C2F-3D6C-0428-484BB10F81A7}"/>
              </a:ext>
            </a:extLst>
          </p:cNvPr>
          <p:cNvSpPr txBox="1"/>
          <p:nvPr/>
        </p:nvSpPr>
        <p:spPr>
          <a:xfrm>
            <a:off x="6466259" y="212643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44" name="TextBox 43">
            <a:extLst>
              <a:ext uri="{FF2B5EF4-FFF2-40B4-BE49-F238E27FC236}">
                <a16:creationId xmlns:a16="http://schemas.microsoft.com/office/drawing/2014/main" id="{4D33FB6D-0D85-B265-FA1A-9B4388163D7F}"/>
              </a:ext>
            </a:extLst>
          </p:cNvPr>
          <p:cNvSpPr txBox="1"/>
          <p:nvPr/>
        </p:nvSpPr>
        <p:spPr>
          <a:xfrm>
            <a:off x="10037180" y="2221228"/>
            <a:ext cx="429768" cy="369332"/>
          </a:xfrm>
          <a:prstGeom prst="rect">
            <a:avLst/>
          </a:prstGeom>
          <a:noFill/>
          <a:ln>
            <a:solidFill>
              <a:schemeClr val="tx1"/>
            </a:solidFill>
          </a:ln>
        </p:spPr>
        <p:txBody>
          <a:bodyPr wrap="square" rtlCol="0">
            <a:spAutoFit/>
          </a:bodyPr>
          <a:lstStyle/>
          <a:p>
            <a:r>
              <a:rPr lang="en-US" dirty="0"/>
              <a:t>00</a:t>
            </a:r>
          </a:p>
        </p:txBody>
      </p:sp>
      <p:sp>
        <p:nvSpPr>
          <p:cNvPr id="45" name="TextBox 44">
            <a:extLst>
              <a:ext uri="{FF2B5EF4-FFF2-40B4-BE49-F238E27FC236}">
                <a16:creationId xmlns:a16="http://schemas.microsoft.com/office/drawing/2014/main" id="{5E307CC2-F2F3-BB82-FF00-72F29FDB5F8C}"/>
              </a:ext>
            </a:extLst>
          </p:cNvPr>
          <p:cNvSpPr txBox="1"/>
          <p:nvPr/>
        </p:nvSpPr>
        <p:spPr>
          <a:xfrm>
            <a:off x="10719932" y="2221228"/>
            <a:ext cx="429768" cy="369332"/>
          </a:xfrm>
          <a:prstGeom prst="rect">
            <a:avLst/>
          </a:prstGeom>
          <a:noFill/>
          <a:ln>
            <a:solidFill>
              <a:schemeClr val="tx1"/>
            </a:solidFill>
          </a:ln>
        </p:spPr>
        <p:txBody>
          <a:bodyPr wrap="square" rtlCol="0">
            <a:spAutoFit/>
          </a:bodyPr>
          <a:lstStyle/>
          <a:p>
            <a:r>
              <a:rPr lang="en-US" dirty="0"/>
              <a:t>00</a:t>
            </a:r>
          </a:p>
        </p:txBody>
      </p:sp>
      <p:sp>
        <p:nvSpPr>
          <p:cNvPr id="46" name="TextBox 45">
            <a:extLst>
              <a:ext uri="{FF2B5EF4-FFF2-40B4-BE49-F238E27FC236}">
                <a16:creationId xmlns:a16="http://schemas.microsoft.com/office/drawing/2014/main" id="{652C3AD2-38D0-E4CF-FE81-C8FE94E79ABC}"/>
              </a:ext>
            </a:extLst>
          </p:cNvPr>
          <p:cNvSpPr txBox="1"/>
          <p:nvPr/>
        </p:nvSpPr>
        <p:spPr>
          <a:xfrm>
            <a:off x="10441421" y="2195828"/>
            <a:ext cx="304038" cy="369332"/>
          </a:xfrm>
          <a:prstGeom prst="rect">
            <a:avLst/>
          </a:prstGeom>
          <a:noFill/>
        </p:spPr>
        <p:txBody>
          <a:bodyPr wrap="square" rtlCol="0">
            <a:spAutoFit/>
          </a:bodyPr>
          <a:lstStyle/>
          <a:p>
            <a:pPr algn="ctr"/>
            <a:r>
              <a:rPr lang="en-US" dirty="0"/>
              <a:t>:</a:t>
            </a:r>
          </a:p>
        </p:txBody>
      </p:sp>
      <p:sp>
        <p:nvSpPr>
          <p:cNvPr id="47" name="TextBox 46">
            <a:extLst>
              <a:ext uri="{FF2B5EF4-FFF2-40B4-BE49-F238E27FC236}">
                <a16:creationId xmlns:a16="http://schemas.microsoft.com/office/drawing/2014/main" id="{E2799BD8-339F-4CC0-A2CB-F58FEB19895E}"/>
              </a:ext>
            </a:extLst>
          </p:cNvPr>
          <p:cNvSpPr txBox="1"/>
          <p:nvPr/>
        </p:nvSpPr>
        <p:spPr>
          <a:xfrm>
            <a:off x="9950376" y="2565160"/>
            <a:ext cx="595566" cy="307777"/>
          </a:xfrm>
          <a:prstGeom prst="rect">
            <a:avLst/>
          </a:prstGeom>
          <a:noFill/>
        </p:spPr>
        <p:txBody>
          <a:bodyPr wrap="square" rtlCol="0">
            <a:spAutoFit/>
          </a:bodyPr>
          <a:lstStyle/>
          <a:p>
            <a:pPr algn="ctr"/>
            <a:r>
              <a:rPr lang="en-US" sz="1400" dirty="0"/>
              <a:t>Hour</a:t>
            </a:r>
          </a:p>
        </p:txBody>
      </p:sp>
      <p:sp>
        <p:nvSpPr>
          <p:cNvPr id="48" name="TextBox 47">
            <a:extLst>
              <a:ext uri="{FF2B5EF4-FFF2-40B4-BE49-F238E27FC236}">
                <a16:creationId xmlns:a16="http://schemas.microsoft.com/office/drawing/2014/main" id="{4B566C4F-851C-C6D3-078A-05DC0FC6D80D}"/>
              </a:ext>
            </a:extLst>
          </p:cNvPr>
          <p:cNvSpPr txBox="1"/>
          <p:nvPr/>
        </p:nvSpPr>
        <p:spPr>
          <a:xfrm>
            <a:off x="10637033" y="2565160"/>
            <a:ext cx="595566" cy="307777"/>
          </a:xfrm>
          <a:prstGeom prst="rect">
            <a:avLst/>
          </a:prstGeom>
          <a:noFill/>
        </p:spPr>
        <p:txBody>
          <a:bodyPr wrap="square" rtlCol="0">
            <a:spAutoFit/>
          </a:bodyPr>
          <a:lstStyle/>
          <a:p>
            <a:pPr algn="ctr"/>
            <a:r>
              <a:rPr lang="en-US" sz="1400" dirty="0"/>
              <a:t>Min</a:t>
            </a:r>
          </a:p>
        </p:txBody>
      </p:sp>
      <p:sp>
        <p:nvSpPr>
          <p:cNvPr id="49" name="TextBox 48">
            <a:extLst>
              <a:ext uri="{FF2B5EF4-FFF2-40B4-BE49-F238E27FC236}">
                <a16:creationId xmlns:a16="http://schemas.microsoft.com/office/drawing/2014/main" id="{E1363E9D-4528-6B47-B11D-326C1CFA5ADA}"/>
              </a:ext>
            </a:extLst>
          </p:cNvPr>
          <p:cNvSpPr txBox="1"/>
          <p:nvPr/>
        </p:nvSpPr>
        <p:spPr>
          <a:xfrm>
            <a:off x="10531130" y="4315330"/>
            <a:ext cx="675132" cy="369332"/>
          </a:xfrm>
          <a:prstGeom prst="rect">
            <a:avLst/>
          </a:prstGeom>
          <a:noFill/>
          <a:ln>
            <a:solidFill>
              <a:schemeClr val="tx1"/>
            </a:solidFill>
          </a:ln>
        </p:spPr>
        <p:txBody>
          <a:bodyPr wrap="square" rtlCol="0">
            <a:spAutoFit/>
          </a:bodyPr>
          <a:lstStyle/>
          <a:p>
            <a:r>
              <a:rPr lang="en-US" b="1" dirty="0"/>
              <a:t>Start</a:t>
            </a:r>
          </a:p>
        </p:txBody>
      </p:sp>
      <p:sp>
        <p:nvSpPr>
          <p:cNvPr id="50" name="TextBox 49">
            <a:extLst>
              <a:ext uri="{FF2B5EF4-FFF2-40B4-BE49-F238E27FC236}">
                <a16:creationId xmlns:a16="http://schemas.microsoft.com/office/drawing/2014/main" id="{3EF24F28-E4F4-C7D4-ACD0-6B7BC7DE5DF3}"/>
              </a:ext>
            </a:extLst>
          </p:cNvPr>
          <p:cNvSpPr txBox="1"/>
          <p:nvPr/>
        </p:nvSpPr>
        <p:spPr>
          <a:xfrm>
            <a:off x="6735572" y="3146144"/>
            <a:ext cx="273812" cy="249352"/>
          </a:xfrm>
          <a:prstGeom prst="rect">
            <a:avLst/>
          </a:prstGeom>
          <a:noFill/>
          <a:ln>
            <a:solidFill>
              <a:schemeClr val="tx1"/>
            </a:solidFill>
          </a:ln>
        </p:spPr>
        <p:txBody>
          <a:bodyPr wrap="square" rtlCol="0">
            <a:spAutoFit/>
          </a:bodyPr>
          <a:lstStyle/>
          <a:p>
            <a:endParaRPr lang="en-US" dirty="0"/>
          </a:p>
        </p:txBody>
      </p:sp>
      <p:sp>
        <p:nvSpPr>
          <p:cNvPr id="51" name="Oval 50">
            <a:extLst>
              <a:ext uri="{FF2B5EF4-FFF2-40B4-BE49-F238E27FC236}">
                <a16:creationId xmlns:a16="http://schemas.microsoft.com/office/drawing/2014/main" id="{0381E715-C026-519E-932C-F14FFAC1D91F}"/>
              </a:ext>
            </a:extLst>
          </p:cNvPr>
          <p:cNvSpPr/>
          <p:nvPr/>
        </p:nvSpPr>
        <p:spPr>
          <a:xfrm>
            <a:off x="6809313" y="320282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7F0B1B0-1F2A-7F89-E767-4EE4EF86916B}"/>
              </a:ext>
            </a:extLst>
          </p:cNvPr>
          <p:cNvSpPr txBox="1"/>
          <p:nvPr/>
        </p:nvSpPr>
        <p:spPr>
          <a:xfrm>
            <a:off x="6990461" y="294625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54" name="TextBox 53">
            <a:extLst>
              <a:ext uri="{FF2B5EF4-FFF2-40B4-BE49-F238E27FC236}">
                <a16:creationId xmlns:a16="http://schemas.microsoft.com/office/drawing/2014/main" id="{E31D9762-F676-186F-4328-A0F7230A8273}"/>
              </a:ext>
            </a:extLst>
          </p:cNvPr>
          <p:cNvSpPr txBox="1"/>
          <p:nvPr/>
        </p:nvSpPr>
        <p:spPr>
          <a:xfrm>
            <a:off x="6641084" y="377364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8C838517-DF1C-AECE-3F92-238606CF55A4}"/>
              </a:ext>
            </a:extLst>
          </p:cNvPr>
          <p:cNvSpPr txBox="1"/>
          <p:nvPr/>
        </p:nvSpPr>
        <p:spPr>
          <a:xfrm>
            <a:off x="9072942" y="376566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56" name="TextBox 55">
            <a:extLst>
              <a:ext uri="{FF2B5EF4-FFF2-40B4-BE49-F238E27FC236}">
                <a16:creationId xmlns:a16="http://schemas.microsoft.com/office/drawing/2014/main" id="{5FDC3589-9073-8C99-8040-2AA8A48F5053}"/>
              </a:ext>
            </a:extLst>
          </p:cNvPr>
          <p:cNvSpPr txBox="1"/>
          <p:nvPr/>
        </p:nvSpPr>
        <p:spPr>
          <a:xfrm>
            <a:off x="6641084" y="358509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57421-4805-9563-518D-5796BAA78E8C}"/>
              </a:ext>
            </a:extLst>
          </p:cNvPr>
          <p:cNvSpPr txBox="1"/>
          <p:nvPr/>
        </p:nvSpPr>
        <p:spPr>
          <a:xfrm>
            <a:off x="838605" y="1563040"/>
            <a:ext cx="3130079" cy="2862322"/>
          </a:xfrm>
          <a:prstGeom prst="rect">
            <a:avLst/>
          </a:prstGeom>
          <a:noFill/>
        </p:spPr>
        <p:txBody>
          <a:bodyPr wrap="square" rtlCol="0">
            <a:spAutoFit/>
          </a:bodyPr>
          <a:lstStyle/>
          <a:p>
            <a:r>
              <a:rPr lang="en-US" b="1" dirty="0"/>
              <a:t>User input main</a:t>
            </a:r>
            <a:r>
              <a:rPr lang="en-US" dirty="0"/>
              <a:t>.  Will be run when the icon, or its exe file, is clicked on.  When run, it figures out if the program is running or not, and then brings up the appropriate API (start or stop program).  The edit words API is started via a button in the start and stop APIs.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B8600F5-0F29-D0D0-FDE4-EC2DF01F0F49}"/>
              </a:ext>
            </a:extLst>
          </p:cNvPr>
          <p:cNvSpPr txBox="1"/>
          <p:nvPr/>
        </p:nvSpPr>
        <p:spPr>
          <a:xfrm>
            <a:off x="6564010" y="1606338"/>
            <a:ext cx="3130079" cy="1200329"/>
          </a:xfrm>
          <a:prstGeom prst="rect">
            <a:avLst/>
          </a:prstGeom>
          <a:noFill/>
        </p:spPr>
        <p:txBody>
          <a:bodyPr wrap="square" rtlCol="0">
            <a:spAutoFit/>
          </a:bodyPr>
          <a:lstStyle/>
          <a:p>
            <a:r>
              <a:rPr lang="en-US" b="1" dirty="0"/>
              <a:t>Main running</a:t>
            </a:r>
            <a:r>
              <a:rPr lang="en-US" dirty="0"/>
              <a:t>.  This is the code that runs the API to present the daily word.  Some additional things that it needs are.</a:t>
            </a:r>
          </a:p>
        </p:txBody>
      </p:sp>
      <p:sp>
        <p:nvSpPr>
          <p:cNvPr id="4" name="TextBox 3">
            <a:extLst>
              <a:ext uri="{FF2B5EF4-FFF2-40B4-BE49-F238E27FC236}">
                <a16:creationId xmlns:a16="http://schemas.microsoft.com/office/drawing/2014/main" id="{55BF8C59-84A4-CACE-18D7-DB82BB06D82E}"/>
              </a:ext>
            </a:extLst>
          </p:cNvPr>
          <p:cNvSpPr txBox="1"/>
          <p:nvPr/>
        </p:nvSpPr>
        <p:spPr>
          <a:xfrm>
            <a:off x="3666836" y="267855"/>
            <a:ext cx="3655681" cy="369332"/>
          </a:xfrm>
          <a:prstGeom prst="rect">
            <a:avLst/>
          </a:prstGeom>
          <a:noFill/>
        </p:spPr>
        <p:txBody>
          <a:bodyPr wrap="none" rtlCol="0">
            <a:spAutoFit/>
          </a:bodyPr>
          <a:lstStyle/>
          <a:p>
            <a:r>
              <a:rPr lang="en-US" dirty="0"/>
              <a:t>Each one will require its own exe file</a:t>
            </a:r>
          </a:p>
        </p:txBody>
      </p:sp>
    </p:spTree>
    <p:extLst>
      <p:ext uri="{BB962C8B-B14F-4D97-AF65-F5344CB8AC3E}">
        <p14:creationId xmlns:p14="http://schemas.microsoft.com/office/powerpoint/2010/main" val="9963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46BD8E-3BC9-A59C-97C4-4C60867A7DC8}"/>
              </a:ext>
            </a:extLst>
          </p:cNvPr>
          <p:cNvPicPr>
            <a:picLocks noChangeAspect="1"/>
          </p:cNvPicPr>
          <p:nvPr/>
        </p:nvPicPr>
        <p:blipFill>
          <a:blip r:embed="rId2"/>
          <a:stretch>
            <a:fillRect/>
          </a:stretch>
        </p:blipFill>
        <p:spPr>
          <a:xfrm>
            <a:off x="2004441" y="1328444"/>
            <a:ext cx="8183117" cy="4201111"/>
          </a:xfrm>
          <a:prstGeom prst="rect">
            <a:avLst/>
          </a:prstGeom>
        </p:spPr>
      </p:pic>
      <p:sp>
        <p:nvSpPr>
          <p:cNvPr id="4" name="TextBox 3">
            <a:extLst>
              <a:ext uri="{FF2B5EF4-FFF2-40B4-BE49-F238E27FC236}">
                <a16:creationId xmlns:a16="http://schemas.microsoft.com/office/drawing/2014/main" id="{A8D4C252-C8D5-3450-EFF2-31AA67AEC7CC}"/>
              </a:ext>
            </a:extLst>
          </p:cNvPr>
          <p:cNvSpPr txBox="1"/>
          <p:nvPr/>
        </p:nvSpPr>
        <p:spPr>
          <a:xfrm>
            <a:off x="3906982" y="600364"/>
            <a:ext cx="2603085" cy="369332"/>
          </a:xfrm>
          <a:prstGeom prst="rect">
            <a:avLst/>
          </a:prstGeom>
          <a:noFill/>
        </p:spPr>
        <p:txBody>
          <a:bodyPr wrap="none" rtlCol="0">
            <a:spAutoFit/>
          </a:bodyPr>
          <a:lstStyle/>
          <a:p>
            <a:r>
              <a:rPr lang="en-US" dirty="0"/>
              <a:t>For when making installer</a:t>
            </a:r>
          </a:p>
        </p:txBody>
      </p:sp>
    </p:spTree>
    <p:extLst>
      <p:ext uri="{BB962C8B-B14F-4D97-AF65-F5344CB8AC3E}">
        <p14:creationId xmlns:p14="http://schemas.microsoft.com/office/powerpoint/2010/main" val="3227680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5127</TotalTime>
  <Words>498</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Olsen</dc:creator>
  <cp:lastModifiedBy>Timothy Olsen</cp:lastModifiedBy>
  <cp:revision>39</cp:revision>
  <dcterms:created xsi:type="dcterms:W3CDTF">2024-06-07T20:54:25Z</dcterms:created>
  <dcterms:modified xsi:type="dcterms:W3CDTF">2024-12-13T04:07:26Z</dcterms:modified>
</cp:coreProperties>
</file>