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172B-10AE-718D-210D-AD0ACD7C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D14C-17C8-D0AE-0210-C12DD5E1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30AB-42BD-02B0-967A-4B7B9447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666F-79A8-12E4-87FA-6DC981FE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357E-6BD4-6355-E0A5-B13D740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A41F-28EF-B223-D623-3748EDAB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44EB3-2E73-B39D-DEDB-FF9BD752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C363-C264-27B4-D94D-4009A0EA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E146-1F54-D341-BE15-D85A0A2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C0C-B8E5-068E-6A62-E0A55CB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BDB1-7B65-2D4D-2AA2-7FD4307B4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E7DC-8DB2-4444-6AB4-424A2DE3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6CD3-B6AF-49B7-5FE4-C3B133D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B8D4-9EBE-C6EE-D4E4-AAABEAF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C8DF-AEC8-C508-061B-E03DB9BA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451-F8EA-2C90-B161-33F323AA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42DB-F64A-4081-EA85-03B702B6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0E35-8842-7CF7-40A0-1149884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23AF-7102-B16B-961C-66EBBAB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09F1-4948-FA1C-F070-955A8E7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A834-0D9F-6B95-A4D3-7CE4218B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6160-A7DF-4F07-8088-D73A15D2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B3BF-BE03-21B2-EBF9-5BD6945C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2CE2-A467-70E0-0712-CD04315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6335-707A-043B-7C5E-19E1BF2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AE2-A52F-FE50-0758-D5F0554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B800-574F-EA5D-336D-4BB7BB97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65C35-DB01-ACA3-8AD6-07536C8A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ECE0-F479-AA24-F927-6CBB5C8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6C2D7-BB7B-7AE0-9574-342B0254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0DB1-F055-5810-85B3-17F79E92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18DC-DBCB-8829-18A8-BBC4C79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D0A5-F1E3-A15D-3ADF-3417754E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1251-BD3C-F2A2-8839-69A6063D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3B7A-1BD0-70E5-F3E6-E5D855978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51B4-8FB8-D488-2830-F844920E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761C6-3C9C-BB70-6F30-5518975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8FB9-1C36-D354-86BF-FCEFF88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6C6BC-FA55-4CC1-879D-81EEFE9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E722-D30D-6EF6-2070-4CAF7D69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5D97-61EB-D9B2-960C-F1314860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078DD-1959-1C36-0C42-EB30F751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E1B6-6B55-1FF6-B82B-4AFF4CB7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F7B6-4558-6057-34DC-AA486F1B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CA712-12BD-8331-84CE-B0AADB17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CD2F-4380-E8E9-64E4-6F2A8A60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E1A-5A5A-E47F-9E4E-E9428F96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DFAF-D3BE-4E7A-DE06-A8805D1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2C0E8-F9F6-AA77-2E40-CEB646D0A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545B-6293-914B-06FA-C223894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47B6-F26B-FBF5-7EA5-947104FC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EF24-F76B-531A-59FF-4DB4184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337-D022-03F0-261F-81473F5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8A60-8376-1E8D-56E2-D5060A04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52F8-11C5-9D16-21E4-0ACCCEEA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027B-0957-4507-EA00-BC0DEC8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B211-B6E8-F147-8DE7-537C077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A0AA-92A4-4994-AB3C-1B57EA9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19A0-C672-9253-3850-931AF101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BCBB-B3B1-D66B-6C4A-DB37CA26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4F5B-58C1-2F73-1F1A-63F8A56A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E058-95FB-4393-BC10-FF59818457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2D08-C7AE-50E8-3929-EDC758A0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F7F2-FD89-6044-1921-92D067C5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1C939-AA5B-839B-EAF7-258A4D27F702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Choose time for daily word definition to appear (24 hour clock):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F4CB-008B-079A-9B07-D1407D4D8CBC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538AD-53D1-3671-9874-DF6022EE557E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E01AC-5C2D-4753-47CB-8F43A72959CD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C7D5E-4DC4-6FAD-5896-CF969C59F02E}"/>
              </a:ext>
            </a:extLst>
          </p:cNvPr>
          <p:cNvSpPr txBox="1"/>
          <p:nvPr/>
        </p:nvSpPr>
        <p:spPr>
          <a:xfrm>
            <a:off x="5189284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88511-B577-7F26-1F5F-409AAA86FD6A}"/>
              </a:ext>
            </a:extLst>
          </p:cNvPr>
          <p:cNvSpPr txBox="1"/>
          <p:nvPr/>
        </p:nvSpPr>
        <p:spPr>
          <a:xfrm>
            <a:off x="5875941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A7F1-3F81-AE16-7E7B-C5D9586CBC8E}"/>
              </a:ext>
            </a:extLst>
          </p:cNvPr>
          <p:cNvSpPr txBox="1"/>
          <p:nvPr/>
        </p:nvSpPr>
        <p:spPr>
          <a:xfrm>
            <a:off x="5713476" y="2906598"/>
            <a:ext cx="675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A29E9-E7D7-406E-902D-1294471E1C93}"/>
              </a:ext>
            </a:extLst>
          </p:cNvPr>
          <p:cNvSpPr txBox="1"/>
          <p:nvPr/>
        </p:nvSpPr>
        <p:spPr>
          <a:xfrm>
            <a:off x="2012188" y="2967984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FAE18-B379-E3F3-F6B2-E30BA56F09E3}"/>
              </a:ext>
            </a:extLst>
          </p:cNvPr>
          <p:cNvSpPr/>
          <p:nvPr/>
        </p:nvSpPr>
        <p:spPr>
          <a:xfrm>
            <a:off x="2085929" y="3024666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33591-F59F-65C1-B9DD-AE487A7EC4D6}"/>
              </a:ext>
            </a:extLst>
          </p:cNvPr>
          <p:cNvSpPr txBox="1"/>
          <p:nvPr/>
        </p:nvSpPr>
        <p:spPr>
          <a:xfrm>
            <a:off x="2267077" y="2768098"/>
            <a:ext cx="238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program to startup folder (needed to keep program running after computer reboot)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997F-E309-A929-8BDF-34E97908AA24}"/>
              </a:ext>
            </a:extLst>
          </p:cNvPr>
          <p:cNvSpPr txBox="1"/>
          <p:nvPr/>
        </p:nvSpPr>
        <p:spPr>
          <a:xfrm>
            <a:off x="4921631" y="2025807"/>
            <a:ext cx="189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Time entered incorrectly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3532B-476C-FCB1-BC39-8EA8DD4ECBDD}"/>
              </a:ext>
            </a:extLst>
          </p:cNvPr>
          <p:cNvSpPr/>
          <p:nvPr/>
        </p:nvSpPr>
        <p:spPr>
          <a:xfrm>
            <a:off x="1917700" y="1282700"/>
            <a:ext cx="4749800" cy="269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363D7-2552-C229-22B0-D5161D69B25F}"/>
              </a:ext>
            </a:extLst>
          </p:cNvPr>
          <p:cNvSpPr txBox="1"/>
          <p:nvPr/>
        </p:nvSpPr>
        <p:spPr>
          <a:xfrm>
            <a:off x="1917700" y="3595481"/>
            <a:ext cx="3003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:\Users\username\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\path……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8889E9B-811A-5F39-9E55-368F9FB5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C:\Users\username\AppData\Roaming\Microsoft\Windows\Start Menu\Programs\Startup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0E94E-362C-93E1-E9E1-DFAAD0EA0893}"/>
              </a:ext>
            </a:extLst>
          </p:cNvPr>
          <p:cNvSpPr txBox="1"/>
          <p:nvPr/>
        </p:nvSpPr>
        <p:spPr>
          <a:xfrm>
            <a:off x="4349558" y="3587505"/>
            <a:ext cx="6689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200983-13F8-C604-4722-98DB0363AD02}"/>
              </a:ext>
            </a:extLst>
          </p:cNvPr>
          <p:cNvSpPr txBox="1"/>
          <p:nvPr/>
        </p:nvSpPr>
        <p:spPr>
          <a:xfrm>
            <a:off x="1917700" y="3406936"/>
            <a:ext cx="103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latin typeface="Arial Unicode MS"/>
              </a:rPr>
              <a:t>Startup folder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C271AF-4B02-6532-CD18-8F4ACCA62036}"/>
              </a:ext>
            </a:extLst>
          </p:cNvPr>
          <p:cNvSpPr txBox="1"/>
          <p:nvPr/>
        </p:nvSpPr>
        <p:spPr>
          <a:xfrm>
            <a:off x="1854764" y="4359784"/>
            <a:ext cx="580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Appear if toggle button pressed.</a:t>
            </a:r>
          </a:p>
          <a:p>
            <a:r>
              <a:rPr lang="en-US" sz="1600" dirty="0"/>
              <a:t>Only show path up to box width – have the ability to scroll sideways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4B1E76-7FEB-3DD5-781E-1957176EB546}"/>
              </a:ext>
            </a:extLst>
          </p:cNvPr>
          <p:cNvCxnSpPr/>
          <p:nvPr/>
        </p:nvCxnSpPr>
        <p:spPr>
          <a:xfrm flipH="1" flipV="1">
            <a:off x="2724150" y="3864504"/>
            <a:ext cx="14605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06494C-B2D3-00EB-C946-2A85E5987F72}"/>
              </a:ext>
            </a:extLst>
          </p:cNvPr>
          <p:cNvCxnSpPr/>
          <p:nvPr/>
        </p:nvCxnSpPr>
        <p:spPr>
          <a:xfrm flipV="1">
            <a:off x="4292600" y="3919802"/>
            <a:ext cx="190500" cy="4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34554B-5391-B36A-CDE4-6E937DAD38C6}"/>
              </a:ext>
            </a:extLst>
          </p:cNvPr>
          <p:cNvSpPr txBox="1"/>
          <p:nvPr/>
        </p:nvSpPr>
        <p:spPr>
          <a:xfrm>
            <a:off x="7472543" y="1841140"/>
            <a:ext cx="371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appear if start button pressed and time not correct (not within the 24 hour clock, or empty).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8A5269-CCDA-26A9-21C0-805D8A2128BC}"/>
              </a:ext>
            </a:extLst>
          </p:cNvPr>
          <p:cNvCxnSpPr>
            <a:cxnSpLocks/>
          </p:cNvCxnSpPr>
          <p:nvPr/>
        </p:nvCxnSpPr>
        <p:spPr>
          <a:xfrm flipH="1" flipV="1">
            <a:off x="6562598" y="2164305"/>
            <a:ext cx="719445" cy="8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371735-FAEF-FDAC-72BD-E68A23096597}"/>
              </a:ext>
            </a:extLst>
          </p:cNvPr>
          <p:cNvSpPr txBox="1"/>
          <p:nvPr/>
        </p:nvSpPr>
        <p:spPr>
          <a:xfrm>
            <a:off x="7472543" y="1215173"/>
            <a:ext cx="3105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Make the code able to handle single digits for any numbers less than 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27E49-19AE-3011-1E87-041F26B0A2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91595" y="1446006"/>
            <a:ext cx="980948" cy="17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1BC35A-D02D-D213-86F6-C83112AFF484}"/>
              </a:ext>
            </a:extLst>
          </p:cNvPr>
          <p:cNvSpPr txBox="1"/>
          <p:nvPr/>
        </p:nvSpPr>
        <p:spPr>
          <a:xfrm>
            <a:off x="8137335" y="3790434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162ABC-1987-5850-0B5B-6E5B99503759}"/>
              </a:ext>
            </a:extLst>
          </p:cNvPr>
          <p:cNvSpPr txBox="1"/>
          <p:nvPr/>
        </p:nvSpPr>
        <p:spPr>
          <a:xfrm>
            <a:off x="9185847" y="3781290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F84B09-E77D-0CD5-3E7F-0FD4D49C76C9}"/>
              </a:ext>
            </a:extLst>
          </p:cNvPr>
          <p:cNvSpPr txBox="1"/>
          <p:nvPr/>
        </p:nvSpPr>
        <p:spPr>
          <a:xfrm>
            <a:off x="8541576" y="3765034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75CBDD-66EE-D5F2-0EB1-3F050FA203DC}"/>
              </a:ext>
            </a:extLst>
          </p:cNvPr>
          <p:cNvSpPr txBox="1"/>
          <p:nvPr/>
        </p:nvSpPr>
        <p:spPr>
          <a:xfrm>
            <a:off x="7629907" y="3814326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C26CAA-CF96-5838-A49C-DB5C3EBD9CAF}"/>
              </a:ext>
            </a:extLst>
          </p:cNvPr>
          <p:cNvSpPr txBox="1"/>
          <p:nvPr/>
        </p:nvSpPr>
        <p:spPr>
          <a:xfrm>
            <a:off x="8709756" y="3832614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402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58AFB-B3AA-1F3B-9F0D-EC320D363A53}"/>
              </a:ext>
            </a:extLst>
          </p:cNvPr>
          <p:cNvSpPr/>
          <p:nvPr/>
        </p:nvSpPr>
        <p:spPr>
          <a:xfrm>
            <a:off x="1917700" y="1282700"/>
            <a:ext cx="4749800" cy="23200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371F-8B20-B496-EA25-E0A3180CF0EB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Change time for program to run(24 hour clock):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13769-CCFC-0B31-661E-AAACCC3F9A3D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1E40-F733-CA0F-3563-4EDD6482D13A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BEFBF-6CAF-7E6E-3CA6-9D93F211CC1A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E4F19-38F7-1D79-681D-AE822E01AD7B}"/>
              </a:ext>
            </a:extLst>
          </p:cNvPr>
          <p:cNvSpPr txBox="1"/>
          <p:nvPr/>
        </p:nvSpPr>
        <p:spPr>
          <a:xfrm>
            <a:off x="4083486" y="2053048"/>
            <a:ext cx="415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80B46-C672-EA46-BD6A-06450565AB8B}"/>
              </a:ext>
            </a:extLst>
          </p:cNvPr>
          <p:cNvSpPr txBox="1"/>
          <p:nvPr/>
        </p:nvSpPr>
        <p:spPr>
          <a:xfrm>
            <a:off x="5789295" y="3049751"/>
            <a:ext cx="61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E4695-8F20-806E-03FC-01799DC962D3}"/>
              </a:ext>
            </a:extLst>
          </p:cNvPr>
          <p:cNvCxnSpPr>
            <a:cxnSpLocks/>
          </p:cNvCxnSpPr>
          <p:nvPr/>
        </p:nvCxnSpPr>
        <p:spPr>
          <a:xfrm flipV="1">
            <a:off x="4498848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2EB88-DBF8-E9EF-6B58-5AEC4B7EEF29}"/>
              </a:ext>
            </a:extLst>
          </p:cNvPr>
          <p:cNvCxnSpPr>
            <a:cxnSpLocks/>
          </p:cNvCxnSpPr>
          <p:nvPr/>
        </p:nvCxnSpPr>
        <p:spPr>
          <a:xfrm flipV="1">
            <a:off x="3883152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E187AB-B2B0-9A25-6A56-4BAAA87D5250}"/>
              </a:ext>
            </a:extLst>
          </p:cNvPr>
          <p:cNvSpPr txBox="1"/>
          <p:nvPr/>
        </p:nvSpPr>
        <p:spPr>
          <a:xfrm>
            <a:off x="3493262" y="2629568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46FD6A-776E-FE62-2DD2-D93973024349}"/>
              </a:ext>
            </a:extLst>
          </p:cNvPr>
          <p:cNvSpPr/>
          <p:nvPr/>
        </p:nvSpPr>
        <p:spPr>
          <a:xfrm>
            <a:off x="3567003" y="2686250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EE13A-41F8-AA53-B9D8-13E9749A7FA3}"/>
              </a:ext>
            </a:extLst>
          </p:cNvPr>
          <p:cNvSpPr txBox="1"/>
          <p:nvPr/>
        </p:nvSpPr>
        <p:spPr>
          <a:xfrm>
            <a:off x="1783080" y="2557427"/>
            <a:ext cx="165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Stop program</a:t>
            </a:r>
          </a:p>
        </p:txBody>
      </p:sp>
    </p:spTree>
    <p:extLst>
      <p:ext uri="{BB962C8B-B14F-4D97-AF65-F5344CB8AC3E}">
        <p14:creationId xmlns:p14="http://schemas.microsoft.com/office/powerpoint/2010/main" val="18178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03F185-AD2B-0841-C924-96B886AE8825}"/>
              </a:ext>
            </a:extLst>
          </p:cNvPr>
          <p:cNvSpPr/>
          <p:nvPr/>
        </p:nvSpPr>
        <p:spPr>
          <a:xfrm>
            <a:off x="3472180" y="368300"/>
            <a:ext cx="4749800" cy="5099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95347-73C0-3C7D-B6F7-933BED24B10E}"/>
              </a:ext>
            </a:extLst>
          </p:cNvPr>
          <p:cNvSpPr txBox="1"/>
          <p:nvPr/>
        </p:nvSpPr>
        <p:spPr>
          <a:xfrm>
            <a:off x="4795839" y="393979"/>
            <a:ext cx="185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Word of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514F2-16AC-23F6-6E0C-B822300DC08D}"/>
              </a:ext>
            </a:extLst>
          </p:cNvPr>
          <p:cNvSpPr txBox="1"/>
          <p:nvPr/>
        </p:nvSpPr>
        <p:spPr>
          <a:xfrm>
            <a:off x="3576639" y="1040155"/>
            <a:ext cx="389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Word:  definition, definition, definition, definition, definition, definition, definition,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5DFBB-9642-C1D2-F7E1-3A9C91E039BE}"/>
              </a:ext>
            </a:extLst>
          </p:cNvPr>
          <p:cNvSpPr txBox="1"/>
          <p:nvPr/>
        </p:nvSpPr>
        <p:spPr>
          <a:xfrm>
            <a:off x="3576638" y="2240329"/>
            <a:ext cx="26047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Reveal word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93D4F-8A17-FA23-1BBB-8266F349353F}"/>
              </a:ext>
            </a:extLst>
          </p:cNvPr>
          <p:cNvSpPr txBox="1"/>
          <p:nvPr/>
        </p:nvSpPr>
        <p:spPr>
          <a:xfrm>
            <a:off x="289878" y="1040155"/>
            <a:ext cx="284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Include word and colon first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1F67F-6490-2276-7FAD-099E213B9262}"/>
              </a:ext>
            </a:extLst>
          </p:cNvPr>
          <p:cNvCxnSpPr/>
          <p:nvPr/>
        </p:nvCxnSpPr>
        <p:spPr>
          <a:xfrm>
            <a:off x="2788920" y="1236864"/>
            <a:ext cx="81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09E68B-2F4B-E37C-4D31-12E5BBCFC374}"/>
              </a:ext>
            </a:extLst>
          </p:cNvPr>
          <p:cNvSpPr txBox="1"/>
          <p:nvPr/>
        </p:nvSpPr>
        <p:spPr>
          <a:xfrm>
            <a:off x="4341686" y="2918206"/>
            <a:ext cx="2760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Word: definition, definition, definition, definition , definition , definition , definition , 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161E2-280E-5A74-3AA7-6D652615875B}"/>
              </a:ext>
            </a:extLst>
          </p:cNvPr>
          <p:cNvSpPr/>
          <p:nvPr/>
        </p:nvSpPr>
        <p:spPr>
          <a:xfrm>
            <a:off x="7501127" y="3403720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5C0787-C266-9C19-8DF1-F9F7FF2D64F3}"/>
              </a:ext>
            </a:extLst>
          </p:cNvPr>
          <p:cNvSpPr/>
          <p:nvPr/>
        </p:nvSpPr>
        <p:spPr>
          <a:xfrm>
            <a:off x="7543037" y="3449440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7CEFD-71DA-4567-1225-4869705CF223}"/>
              </a:ext>
            </a:extLst>
          </p:cNvPr>
          <p:cNvSpPr txBox="1"/>
          <p:nvPr/>
        </p:nvSpPr>
        <p:spPr>
          <a:xfrm>
            <a:off x="8452104" y="2942590"/>
            <a:ext cx="2760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there are no words in the priority word list, print this instead:</a:t>
            </a:r>
          </a:p>
          <a:p>
            <a:pPr algn="ctr"/>
            <a:endParaRPr lang="en-US" sz="1600" b="1" i="1" dirty="0"/>
          </a:p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Currently no words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B3C9E-64A1-4B2A-4868-09B80BA7FAB7}"/>
              </a:ext>
            </a:extLst>
          </p:cNvPr>
          <p:cNvSpPr txBox="1"/>
          <p:nvPr/>
        </p:nvSpPr>
        <p:spPr>
          <a:xfrm>
            <a:off x="7101840" y="3709947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Remove word from priority word list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43A57F-B54B-F02D-6A75-A64031C1A6EB}"/>
              </a:ext>
            </a:extLst>
          </p:cNvPr>
          <p:cNvCxnSpPr>
            <a:cxnSpLocks/>
          </p:cNvCxnSpPr>
          <p:nvPr/>
        </p:nvCxnSpPr>
        <p:spPr>
          <a:xfrm>
            <a:off x="6647688" y="3108336"/>
            <a:ext cx="198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79BFEA-28C1-81F4-2E70-2DAF261BFFAE}"/>
              </a:ext>
            </a:extLst>
          </p:cNvPr>
          <p:cNvSpPr txBox="1"/>
          <p:nvPr/>
        </p:nvSpPr>
        <p:spPr>
          <a:xfrm>
            <a:off x="8424672" y="5504688"/>
            <a:ext cx="276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Only appear if there is a priority word on the list, and therefore presented.</a:t>
            </a:r>
            <a:endParaRPr lang="en-US" sz="16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6BFF7-E4D0-1837-9268-3B0E3335AA2D}"/>
              </a:ext>
            </a:extLst>
          </p:cNvPr>
          <p:cNvCxnSpPr>
            <a:cxnSpLocks/>
          </p:cNvCxnSpPr>
          <p:nvPr/>
        </p:nvCxnSpPr>
        <p:spPr>
          <a:xfrm flipH="1" flipV="1">
            <a:off x="7870761" y="4334256"/>
            <a:ext cx="880047" cy="122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21489-EFFE-1552-D6E8-27D14D3B8FE3}"/>
              </a:ext>
            </a:extLst>
          </p:cNvPr>
          <p:cNvSpPr/>
          <p:nvPr/>
        </p:nvSpPr>
        <p:spPr>
          <a:xfrm>
            <a:off x="7501126" y="1385996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E6832-4BB9-37EC-F0B1-D5266E16E28E}"/>
              </a:ext>
            </a:extLst>
          </p:cNvPr>
          <p:cNvSpPr/>
          <p:nvPr/>
        </p:nvSpPr>
        <p:spPr>
          <a:xfrm>
            <a:off x="7543036" y="1431716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C048E-718B-3F15-A4FE-020DE3773BA6}"/>
              </a:ext>
            </a:extLst>
          </p:cNvPr>
          <p:cNvSpPr txBox="1"/>
          <p:nvPr/>
        </p:nvSpPr>
        <p:spPr>
          <a:xfrm>
            <a:off x="7202423" y="1692223"/>
            <a:ext cx="94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word to priority word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1FD36-EA7E-19AD-FFEC-AD8EDE22AACC}"/>
              </a:ext>
            </a:extLst>
          </p:cNvPr>
          <p:cNvSpPr txBox="1"/>
          <p:nvPr/>
        </p:nvSpPr>
        <p:spPr>
          <a:xfrm>
            <a:off x="6204871" y="4685739"/>
            <a:ext cx="17565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Save choices</a:t>
            </a:r>
          </a:p>
        </p:txBody>
      </p:sp>
    </p:spTree>
    <p:extLst>
      <p:ext uri="{BB962C8B-B14F-4D97-AF65-F5344CB8AC3E}">
        <p14:creationId xmlns:p14="http://schemas.microsoft.com/office/powerpoint/2010/main" val="266494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246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Olsen</dc:creator>
  <cp:lastModifiedBy>Timothy Olsen</cp:lastModifiedBy>
  <cp:revision>18</cp:revision>
  <dcterms:created xsi:type="dcterms:W3CDTF">2024-06-07T20:54:25Z</dcterms:created>
  <dcterms:modified xsi:type="dcterms:W3CDTF">2024-09-03T04:35:40Z</dcterms:modified>
</cp:coreProperties>
</file>