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72B-10AE-718D-210D-AD0ACD7C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D14C-17C8-D0AE-0210-C12DD5E1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0AB-42BD-02B0-967A-4B7B944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66F-79A8-12E4-87FA-6DC981F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357E-6BD4-6355-E0A5-B13D740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41F-28EF-B223-D623-3748EDA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4EB3-2E73-B39D-DEDB-FF9BD752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363-C264-27B4-D94D-4009A0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E146-1F54-D341-BE15-D85A0A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C0C-B8E5-068E-6A62-E0A55CB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B1-7B65-2D4D-2AA2-7FD4307B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E7DC-8DB2-4444-6AB4-424A2DE3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6CD3-B6AF-49B7-5FE4-C3B133D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B8D4-9EBE-C6EE-D4E4-AAABEAF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8DF-AEC8-C508-061B-E03DB9B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451-F8EA-2C90-B161-33F323AA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42DB-F64A-4081-EA85-03B702B6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0E35-8842-7CF7-40A0-1149884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3AF-7102-B16B-961C-66EBBAB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9F1-4948-FA1C-F070-955A8E7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834-0D9F-6B95-A4D3-7CE421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160-A7DF-4F07-8088-D73A15D2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3BF-BE03-21B2-EBF9-5BD6945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2CE2-A467-70E0-0712-CD04315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335-707A-043B-7C5E-19E1BF2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AE2-A52F-FE50-0758-D5F0554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B800-574F-EA5D-336D-4BB7BB97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5C35-DB01-ACA3-8AD6-07536C8A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ECE0-F479-AA24-F927-6CBB5C8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6C2D7-BB7B-7AE0-9574-342B025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0DB1-F055-5810-85B3-17F79E9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8DC-DBCB-8829-18A8-BBC4C79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0A5-F1E3-A15D-3ADF-3417754E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1251-BD3C-F2A2-8839-69A6063D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3B7A-1BD0-70E5-F3E6-E5D85597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1B4-8FB8-D488-2830-F844920E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61C6-3C9C-BB70-6F30-5518975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8FB9-1C36-D354-86BF-FCEFF88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C6BC-FA55-4CC1-879D-81EEFE9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E722-D30D-6EF6-2070-4CAF7D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5D97-61EB-D9B2-960C-F131486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78DD-1959-1C36-0C42-EB30F75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E1B6-6B55-1FF6-B82B-4AFF4CB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F7B6-4558-6057-34DC-AA486F1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CA712-12BD-8331-84CE-B0AADB1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CD2F-4380-E8E9-64E4-6F2A8A6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1A-5A5A-E47F-9E4E-E9428F9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FAF-D3BE-4E7A-DE06-A8805D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C0E8-F9F6-AA77-2E40-CEB646D0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545B-6293-914B-06FA-C223894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47B6-F26B-FBF5-7EA5-947104F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F76B-531A-59FF-4DB4184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337-D022-03F0-261F-81473F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8A60-8376-1E8D-56E2-D5060A04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52F8-11C5-9D16-21E4-0ACCCEEA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27B-0957-4507-EA00-BC0DEC8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B211-B6E8-F147-8DE7-537C077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A0AA-92A4-4994-AB3C-1B57EA9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19A0-C672-9253-3850-931AF101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BCBB-B3B1-D66B-6C4A-DB37CA2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4F5B-58C1-2F73-1F1A-63F8A56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E058-95FB-4393-BC10-FF598184573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2D08-C7AE-50E8-3929-EDC758A0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7F2-FD89-6044-1921-92D067C5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1C939-AA5B-839B-EAF7-258A4D27F702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F4CB-008B-079A-9B07-D1407D4D8CBC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38AD-53D1-3671-9874-DF6022EE557E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01AC-5C2D-4753-47CB-8F43A72959CD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7D5E-4DC4-6FAD-5896-CF969C59F02E}"/>
              </a:ext>
            </a:extLst>
          </p:cNvPr>
          <p:cNvSpPr txBox="1"/>
          <p:nvPr/>
        </p:nvSpPr>
        <p:spPr>
          <a:xfrm>
            <a:off x="5189284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8511-B577-7F26-1F5F-409AAA86FD6A}"/>
              </a:ext>
            </a:extLst>
          </p:cNvPr>
          <p:cNvSpPr txBox="1"/>
          <p:nvPr/>
        </p:nvSpPr>
        <p:spPr>
          <a:xfrm>
            <a:off x="5875941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7F1-3F81-AE16-7E7B-C5D9586CBC8E}"/>
              </a:ext>
            </a:extLst>
          </p:cNvPr>
          <p:cNvSpPr txBox="1"/>
          <p:nvPr/>
        </p:nvSpPr>
        <p:spPr>
          <a:xfrm>
            <a:off x="5713476" y="2906598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29E9-E7D7-406E-902D-1294471E1C93}"/>
              </a:ext>
            </a:extLst>
          </p:cNvPr>
          <p:cNvSpPr txBox="1"/>
          <p:nvPr/>
        </p:nvSpPr>
        <p:spPr>
          <a:xfrm>
            <a:off x="2012188" y="296798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FAE18-B379-E3F3-F6B2-E30BA56F09E3}"/>
              </a:ext>
            </a:extLst>
          </p:cNvPr>
          <p:cNvSpPr/>
          <p:nvPr/>
        </p:nvSpPr>
        <p:spPr>
          <a:xfrm>
            <a:off x="2085929" y="302466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3591-F59F-65C1-B9DD-AE487A7EC4D6}"/>
              </a:ext>
            </a:extLst>
          </p:cNvPr>
          <p:cNvSpPr txBox="1"/>
          <p:nvPr/>
        </p:nvSpPr>
        <p:spPr>
          <a:xfrm>
            <a:off x="2267077" y="276809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997F-E309-A929-8BDF-34E97908AA24}"/>
              </a:ext>
            </a:extLst>
          </p:cNvPr>
          <p:cNvSpPr txBox="1"/>
          <p:nvPr/>
        </p:nvSpPr>
        <p:spPr>
          <a:xfrm>
            <a:off x="4921631" y="2025807"/>
            <a:ext cx="189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Time entered incorrectly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3532B-476C-FCB1-BC39-8EA8DD4ECBDD}"/>
              </a:ext>
            </a:extLst>
          </p:cNvPr>
          <p:cNvSpPr/>
          <p:nvPr/>
        </p:nvSpPr>
        <p:spPr>
          <a:xfrm>
            <a:off x="1917700" y="1282700"/>
            <a:ext cx="4749800" cy="269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63D7-2552-C229-22B0-D5161D69B25F}"/>
              </a:ext>
            </a:extLst>
          </p:cNvPr>
          <p:cNvSpPr txBox="1"/>
          <p:nvPr/>
        </p:nvSpPr>
        <p:spPr>
          <a:xfrm>
            <a:off x="1917700" y="359548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889E9B-811A-5F39-9E55-368F9FB5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C:\Users\username\AppData\Roaming\Microsoft\Windows\Start Menu\Programs\Startup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0E94E-362C-93E1-E9E1-DFAAD0EA0893}"/>
              </a:ext>
            </a:extLst>
          </p:cNvPr>
          <p:cNvSpPr txBox="1"/>
          <p:nvPr/>
        </p:nvSpPr>
        <p:spPr>
          <a:xfrm>
            <a:off x="4349558" y="358750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00983-13F8-C604-4722-98DB0363AD02}"/>
              </a:ext>
            </a:extLst>
          </p:cNvPr>
          <p:cNvSpPr txBox="1"/>
          <p:nvPr/>
        </p:nvSpPr>
        <p:spPr>
          <a:xfrm>
            <a:off x="1917700" y="340693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71AF-4B02-6532-CD18-8F4ACCA62036}"/>
              </a:ext>
            </a:extLst>
          </p:cNvPr>
          <p:cNvSpPr txBox="1"/>
          <p:nvPr/>
        </p:nvSpPr>
        <p:spPr>
          <a:xfrm>
            <a:off x="1854764" y="4359784"/>
            <a:ext cx="580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Appear if toggle button pressed.</a:t>
            </a:r>
          </a:p>
          <a:p>
            <a:r>
              <a:rPr lang="en-US" sz="1600" dirty="0"/>
              <a:t>Only show path up to box width – have the ability to scroll sideways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B1E76-7FEB-3DD5-781E-1957176EB546}"/>
              </a:ext>
            </a:extLst>
          </p:cNvPr>
          <p:cNvCxnSpPr/>
          <p:nvPr/>
        </p:nvCxnSpPr>
        <p:spPr>
          <a:xfrm flipH="1" flipV="1">
            <a:off x="2724150" y="3864504"/>
            <a:ext cx="14605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6494C-B2D3-00EB-C946-2A85E5987F72}"/>
              </a:ext>
            </a:extLst>
          </p:cNvPr>
          <p:cNvCxnSpPr/>
          <p:nvPr/>
        </p:nvCxnSpPr>
        <p:spPr>
          <a:xfrm flipV="1">
            <a:off x="4292600" y="3919802"/>
            <a:ext cx="190500" cy="4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34554B-5391-B36A-CDE4-6E937DAD38C6}"/>
              </a:ext>
            </a:extLst>
          </p:cNvPr>
          <p:cNvSpPr txBox="1"/>
          <p:nvPr/>
        </p:nvSpPr>
        <p:spPr>
          <a:xfrm>
            <a:off x="7472543" y="1841140"/>
            <a:ext cx="371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appear if start button pressed and time not correct (not within the 24 hour clock, or empty).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8A5269-CCDA-26A9-21C0-805D8A2128BC}"/>
              </a:ext>
            </a:extLst>
          </p:cNvPr>
          <p:cNvCxnSpPr>
            <a:cxnSpLocks/>
          </p:cNvCxnSpPr>
          <p:nvPr/>
        </p:nvCxnSpPr>
        <p:spPr>
          <a:xfrm flipH="1" flipV="1">
            <a:off x="6562598" y="2164305"/>
            <a:ext cx="719445" cy="8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371735-FAEF-FDAC-72BD-E68A23096597}"/>
              </a:ext>
            </a:extLst>
          </p:cNvPr>
          <p:cNvSpPr txBox="1"/>
          <p:nvPr/>
        </p:nvSpPr>
        <p:spPr>
          <a:xfrm>
            <a:off x="7472543" y="1215173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Make the code able to handle single digits for any numbers less than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27E49-19AE-3011-1E87-041F26B0A2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91595" y="1446006"/>
            <a:ext cx="980948" cy="1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Olsen</dc:creator>
  <cp:lastModifiedBy>Timothy Olsen</cp:lastModifiedBy>
  <cp:revision>5</cp:revision>
  <dcterms:created xsi:type="dcterms:W3CDTF">2024-06-07T20:54:25Z</dcterms:created>
  <dcterms:modified xsi:type="dcterms:W3CDTF">2024-06-10T20:26:15Z</dcterms:modified>
</cp:coreProperties>
</file>