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03F185-AD2B-0841-C924-96B886AE8825}"/>
              </a:ext>
            </a:extLst>
          </p:cNvPr>
          <p:cNvSpPr/>
          <p:nvPr/>
        </p:nvSpPr>
        <p:spPr>
          <a:xfrm>
            <a:off x="3472180" y="368300"/>
            <a:ext cx="4749800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5347-73C0-3C7D-B6F7-933BED24B10E}"/>
              </a:ext>
            </a:extLst>
          </p:cNvPr>
          <p:cNvSpPr txBox="1"/>
          <p:nvPr/>
        </p:nvSpPr>
        <p:spPr>
          <a:xfrm>
            <a:off x="4795839" y="393979"/>
            <a:ext cx="185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 of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514F2-16AC-23F6-6E0C-B822300DC08D}"/>
              </a:ext>
            </a:extLst>
          </p:cNvPr>
          <p:cNvSpPr txBox="1"/>
          <p:nvPr/>
        </p:nvSpPr>
        <p:spPr>
          <a:xfrm>
            <a:off x="3576639" y="1040155"/>
            <a:ext cx="389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Word:  definition, definition, definition, definition, definition, definition, definition,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DFBB-9642-C1D2-F7E1-3A9C91E039BE}"/>
              </a:ext>
            </a:extLst>
          </p:cNvPr>
          <p:cNvSpPr txBox="1"/>
          <p:nvPr/>
        </p:nvSpPr>
        <p:spPr>
          <a:xfrm>
            <a:off x="3576638" y="2240329"/>
            <a:ext cx="2604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Reveal word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3D4F-8A17-FA23-1BBB-8266F349353F}"/>
              </a:ext>
            </a:extLst>
          </p:cNvPr>
          <p:cNvSpPr txBox="1"/>
          <p:nvPr/>
        </p:nvSpPr>
        <p:spPr>
          <a:xfrm>
            <a:off x="289878" y="1040155"/>
            <a:ext cx="284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word and colon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1F67F-6490-2276-7FAD-099E213B9262}"/>
              </a:ext>
            </a:extLst>
          </p:cNvPr>
          <p:cNvCxnSpPr/>
          <p:nvPr/>
        </p:nvCxnSpPr>
        <p:spPr>
          <a:xfrm>
            <a:off x="2788920" y="1236864"/>
            <a:ext cx="81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9E68B-2F4B-E37C-4D31-12E5BBCFC374}"/>
              </a:ext>
            </a:extLst>
          </p:cNvPr>
          <p:cNvSpPr txBox="1"/>
          <p:nvPr/>
        </p:nvSpPr>
        <p:spPr>
          <a:xfrm>
            <a:off x="4341686" y="2918206"/>
            <a:ext cx="2760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Word: definition, definition, definition, definition , definition , definition , definition ,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61E2-280E-5A74-3AA7-6D652615875B}"/>
              </a:ext>
            </a:extLst>
          </p:cNvPr>
          <p:cNvSpPr/>
          <p:nvPr/>
        </p:nvSpPr>
        <p:spPr>
          <a:xfrm>
            <a:off x="7501127" y="3934072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C0787-C266-9C19-8DF1-F9F7FF2D64F3}"/>
              </a:ext>
            </a:extLst>
          </p:cNvPr>
          <p:cNvSpPr/>
          <p:nvPr/>
        </p:nvSpPr>
        <p:spPr>
          <a:xfrm>
            <a:off x="7543037" y="3979792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7CEFD-71DA-4567-1225-4869705CF223}"/>
              </a:ext>
            </a:extLst>
          </p:cNvPr>
          <p:cNvSpPr txBox="1"/>
          <p:nvPr/>
        </p:nvSpPr>
        <p:spPr>
          <a:xfrm>
            <a:off x="8452104" y="2942590"/>
            <a:ext cx="2760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there are no words in the priority word list, print this instead:</a:t>
            </a:r>
          </a:p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Currently no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3C9E-64A1-4B2A-4868-09B80BA7FAB7}"/>
              </a:ext>
            </a:extLst>
          </p:cNvPr>
          <p:cNvSpPr txBox="1"/>
          <p:nvPr/>
        </p:nvSpPr>
        <p:spPr>
          <a:xfrm>
            <a:off x="7101840" y="3298467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word from priority word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3A57F-B54B-F02D-6A75-A64031C1A6EB}"/>
              </a:ext>
            </a:extLst>
          </p:cNvPr>
          <p:cNvCxnSpPr>
            <a:cxnSpLocks/>
          </p:cNvCxnSpPr>
          <p:nvPr/>
        </p:nvCxnSpPr>
        <p:spPr>
          <a:xfrm>
            <a:off x="6647688" y="3108336"/>
            <a:ext cx="19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9BFEA-28C1-81F4-2E70-2DAF261BFFAE}"/>
              </a:ext>
            </a:extLst>
          </p:cNvPr>
          <p:cNvSpPr txBox="1"/>
          <p:nvPr/>
        </p:nvSpPr>
        <p:spPr>
          <a:xfrm>
            <a:off x="8424672" y="5504688"/>
            <a:ext cx="276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appear if there is a priority word on the list, and therefore presented.</a:t>
            </a:r>
            <a:endParaRPr lang="en-US" sz="16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6BFF7-E4D0-1837-9268-3B0E3335AA2D}"/>
              </a:ext>
            </a:extLst>
          </p:cNvPr>
          <p:cNvCxnSpPr>
            <a:cxnSpLocks/>
          </p:cNvCxnSpPr>
          <p:nvPr/>
        </p:nvCxnSpPr>
        <p:spPr>
          <a:xfrm flipH="1" flipV="1">
            <a:off x="7870761" y="4334256"/>
            <a:ext cx="880047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21489-EFFE-1552-D6E8-27D14D3B8FE3}"/>
              </a:ext>
            </a:extLst>
          </p:cNvPr>
          <p:cNvSpPr/>
          <p:nvPr/>
        </p:nvSpPr>
        <p:spPr>
          <a:xfrm>
            <a:off x="7501126" y="1660316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E6832-4BB9-37EC-F0B1-D5266E16E28E}"/>
              </a:ext>
            </a:extLst>
          </p:cNvPr>
          <p:cNvSpPr/>
          <p:nvPr/>
        </p:nvSpPr>
        <p:spPr>
          <a:xfrm>
            <a:off x="7543036" y="1706036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C048E-718B-3F15-A4FE-020DE3773BA6}"/>
              </a:ext>
            </a:extLst>
          </p:cNvPr>
          <p:cNvSpPr txBox="1"/>
          <p:nvPr/>
        </p:nvSpPr>
        <p:spPr>
          <a:xfrm>
            <a:off x="7202423" y="1024711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word to priority word list</a:t>
            </a:r>
          </a:p>
        </p:txBody>
      </p:sp>
    </p:spTree>
    <p:extLst>
      <p:ext uri="{BB962C8B-B14F-4D97-AF65-F5344CB8AC3E}">
        <p14:creationId xmlns:p14="http://schemas.microsoft.com/office/powerpoint/2010/main" val="266494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244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15</cp:revision>
  <dcterms:created xsi:type="dcterms:W3CDTF">2024-06-07T20:54:25Z</dcterms:created>
  <dcterms:modified xsi:type="dcterms:W3CDTF">2024-08-25T04:17:15Z</dcterms:modified>
</cp:coreProperties>
</file>