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172B-10AE-718D-210D-AD0ACD7C6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2D14C-17C8-D0AE-0210-C12DD5E12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F30AB-42BD-02B0-967A-4B7B9447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0666F-79A8-12E4-87FA-6DC981FE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6357E-6BD4-6355-E0A5-B13D7407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9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A41F-28EF-B223-D623-3748EDAB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44EB3-2E73-B39D-DEDB-FF9BD7528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AC363-C264-27B4-D94D-4009A0EA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2E146-1F54-D341-BE15-D85A0A2E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58C0C-B8E5-068E-6A62-E0A55CB9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3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DBDB1-7B65-2D4D-2AA2-7FD4307B4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8E7DC-8DB2-4444-6AB4-424A2DE39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F6CD3-B6AF-49B7-5FE4-C3B133D5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8B8D4-9EBE-C6EE-D4E4-AAABEAF9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C8DF-AEC8-C508-061B-E03DB9BA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0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5451-F8EA-2C90-B161-33F323AA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42DB-F64A-4081-EA85-03B702B6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50E35-8842-7CF7-40A0-11498846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423AF-7102-B16B-961C-66EBBABA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809F1-4948-FA1C-F070-955A8E79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3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A834-0D9F-6B95-A4D3-7CE4218B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06160-A7DF-4F07-8088-D73A15D2A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4B3BF-BE03-21B2-EBF9-5BD6945C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72CE2-A467-70E0-0712-CD04315D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96335-707A-043B-7C5E-19E1BF2D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7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1AE2-A52F-FE50-0758-D5F0554C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6B800-574F-EA5D-336D-4BB7BB977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65C35-DB01-ACA3-8AD6-07536C8A7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ECE0-F479-AA24-F927-6CBB5C84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6C2D7-BB7B-7AE0-9574-342B0254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50DB1-F055-5810-85B3-17F79E92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18DC-DBCB-8829-18A8-BBC4C79D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4D0A5-F1E3-A15D-3ADF-3417754E6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F1251-BD3C-F2A2-8839-69A6063D3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33B7A-1BD0-70E5-F3E6-E5D855978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351B4-8FB8-D488-2830-F844920EA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761C6-3C9C-BB70-6F30-55189753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88FB9-1C36-D354-86BF-FCEFF886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6C6BC-FA55-4CC1-879D-81EEFE90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7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E722-D30D-6EF6-2070-4CAF7D69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A5D97-61EB-D9B2-960C-F1314860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078DD-1959-1C36-0C42-EB30F751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7E1B6-6B55-1FF6-B82B-4AFF4CB7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1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3F7B6-4558-6057-34DC-AA486F1B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CA712-12BD-8331-84CE-B0AADB17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2CD2F-4380-E8E9-64E4-6F2A8A60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9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7E1A-5A5A-E47F-9E4E-E9428F96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DFAF-D3BE-4E7A-DE06-A8805D1F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2C0E8-F9F6-AA77-2E40-CEB646D0A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9545B-6293-914B-06FA-C2238948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747B6-F26B-FBF5-7EA5-947104FC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7EF24-F76B-531A-59FF-4DB41844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7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E337-D022-03F0-261F-81473F5C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A8A60-8376-1E8D-56E2-D5060A046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F52F8-11C5-9D16-21E4-0ACCCEEA1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3027B-0957-4507-EA00-BC0DEC8E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6B211-B6E8-F147-8DE7-537C077A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9A0AA-92A4-4994-AB3C-1B57EA9A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0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D19A0-C672-9253-3850-931AF101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2BCBB-B3B1-D66B-6C4A-DB37CA266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A4F5B-58C1-2F73-1F1A-63F8A56A8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E058-95FB-4393-BC10-FF598184573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42D08-C7AE-50E8-3929-EDC758A0C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5F7F2-FD89-6044-1921-92D067C54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2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D1C939-AA5B-839B-EAF7-258A4D27F702}"/>
              </a:ext>
            </a:extLst>
          </p:cNvPr>
          <p:cNvSpPr txBox="1"/>
          <p:nvPr/>
        </p:nvSpPr>
        <p:spPr>
          <a:xfrm>
            <a:off x="1705167" y="1344955"/>
            <a:ext cx="346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Choose time for daily word definition to appear (24 hour clock):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AF4CB-008B-079A-9B07-D1407D4D8CBC}"/>
              </a:ext>
            </a:extLst>
          </p:cNvPr>
          <p:cNvSpPr txBox="1"/>
          <p:nvPr/>
        </p:nvSpPr>
        <p:spPr>
          <a:xfrm>
            <a:off x="5276088" y="143974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538AD-53D1-3671-9874-DF6022EE557E}"/>
              </a:ext>
            </a:extLst>
          </p:cNvPr>
          <p:cNvSpPr txBox="1"/>
          <p:nvPr/>
        </p:nvSpPr>
        <p:spPr>
          <a:xfrm>
            <a:off x="5958840" y="143974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E01AC-5C2D-4753-47CB-8F43A72959CD}"/>
              </a:ext>
            </a:extLst>
          </p:cNvPr>
          <p:cNvSpPr txBox="1"/>
          <p:nvPr/>
        </p:nvSpPr>
        <p:spPr>
          <a:xfrm>
            <a:off x="5680329" y="1414348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C7D5E-4DC4-6FAD-5896-CF969C59F02E}"/>
              </a:ext>
            </a:extLst>
          </p:cNvPr>
          <p:cNvSpPr txBox="1"/>
          <p:nvPr/>
        </p:nvSpPr>
        <p:spPr>
          <a:xfrm>
            <a:off x="5189284" y="1783680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488511-B577-7F26-1F5F-409AAA86FD6A}"/>
              </a:ext>
            </a:extLst>
          </p:cNvPr>
          <p:cNvSpPr txBox="1"/>
          <p:nvPr/>
        </p:nvSpPr>
        <p:spPr>
          <a:xfrm>
            <a:off x="5875941" y="1783680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1A7F1-3F81-AE16-7E7B-C5D9586CBC8E}"/>
              </a:ext>
            </a:extLst>
          </p:cNvPr>
          <p:cNvSpPr txBox="1"/>
          <p:nvPr/>
        </p:nvSpPr>
        <p:spPr>
          <a:xfrm>
            <a:off x="5713476" y="2906598"/>
            <a:ext cx="675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A29E9-E7D7-406E-902D-1294471E1C93}"/>
              </a:ext>
            </a:extLst>
          </p:cNvPr>
          <p:cNvSpPr txBox="1"/>
          <p:nvPr/>
        </p:nvSpPr>
        <p:spPr>
          <a:xfrm>
            <a:off x="2012188" y="2967984"/>
            <a:ext cx="273812" cy="249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8FAE18-B379-E3F3-F6B2-E30BA56F09E3}"/>
              </a:ext>
            </a:extLst>
          </p:cNvPr>
          <p:cNvSpPr/>
          <p:nvPr/>
        </p:nvSpPr>
        <p:spPr>
          <a:xfrm>
            <a:off x="2085929" y="3024666"/>
            <a:ext cx="126330" cy="126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D33591-F59F-65C1-B9DD-AE487A7EC4D6}"/>
              </a:ext>
            </a:extLst>
          </p:cNvPr>
          <p:cNvSpPr txBox="1"/>
          <p:nvPr/>
        </p:nvSpPr>
        <p:spPr>
          <a:xfrm>
            <a:off x="2267077" y="2768098"/>
            <a:ext cx="2387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program to startup folder (needed to keep program running after computer reboot)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59997F-E309-A929-8BDF-34E97908AA24}"/>
              </a:ext>
            </a:extLst>
          </p:cNvPr>
          <p:cNvSpPr txBox="1"/>
          <p:nvPr/>
        </p:nvSpPr>
        <p:spPr>
          <a:xfrm>
            <a:off x="4921631" y="2025807"/>
            <a:ext cx="189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Time entered incorrectly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83532B-476C-FCB1-BC39-8EA8DD4ECBDD}"/>
              </a:ext>
            </a:extLst>
          </p:cNvPr>
          <p:cNvSpPr/>
          <p:nvPr/>
        </p:nvSpPr>
        <p:spPr>
          <a:xfrm>
            <a:off x="1917700" y="1282700"/>
            <a:ext cx="4749800" cy="2692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363D7-2552-C229-22B0-D5161D69B25F}"/>
              </a:ext>
            </a:extLst>
          </p:cNvPr>
          <p:cNvSpPr txBox="1"/>
          <p:nvPr/>
        </p:nvSpPr>
        <p:spPr>
          <a:xfrm>
            <a:off x="1917700" y="3595481"/>
            <a:ext cx="30039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:\Users\username\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AppData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\path……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D8889E9B-811A-5F39-9E55-368F9FB5D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21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C:\Users\username\AppData\Roaming\Microsoft\Windows\Start Menu\Programs\Startup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E0E94E-362C-93E1-E9E1-DFAAD0EA0893}"/>
              </a:ext>
            </a:extLst>
          </p:cNvPr>
          <p:cNvSpPr txBox="1"/>
          <p:nvPr/>
        </p:nvSpPr>
        <p:spPr>
          <a:xfrm>
            <a:off x="4349558" y="3587505"/>
            <a:ext cx="66898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200983-13F8-C604-4722-98DB0363AD02}"/>
              </a:ext>
            </a:extLst>
          </p:cNvPr>
          <p:cNvSpPr txBox="1"/>
          <p:nvPr/>
        </p:nvSpPr>
        <p:spPr>
          <a:xfrm>
            <a:off x="1917700" y="3406936"/>
            <a:ext cx="10335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50" dirty="0">
                <a:latin typeface="Arial Unicode MS"/>
              </a:rPr>
              <a:t>Startup folder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C271AF-4B02-6532-CD18-8F4ACCA62036}"/>
              </a:ext>
            </a:extLst>
          </p:cNvPr>
          <p:cNvSpPr txBox="1"/>
          <p:nvPr/>
        </p:nvSpPr>
        <p:spPr>
          <a:xfrm>
            <a:off x="1854764" y="4359784"/>
            <a:ext cx="5806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Appear if toggle button pressed.</a:t>
            </a:r>
          </a:p>
          <a:p>
            <a:r>
              <a:rPr lang="en-US" sz="1600" dirty="0"/>
              <a:t>Only show path up to box width – have the ability to scroll sideways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4B1E76-7FEB-3DD5-781E-1957176EB546}"/>
              </a:ext>
            </a:extLst>
          </p:cNvPr>
          <p:cNvCxnSpPr/>
          <p:nvPr/>
        </p:nvCxnSpPr>
        <p:spPr>
          <a:xfrm flipH="1" flipV="1">
            <a:off x="2724150" y="3864504"/>
            <a:ext cx="146050" cy="49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06494C-B2D3-00EB-C946-2A85E5987F72}"/>
              </a:ext>
            </a:extLst>
          </p:cNvPr>
          <p:cNvCxnSpPr/>
          <p:nvPr/>
        </p:nvCxnSpPr>
        <p:spPr>
          <a:xfrm flipV="1">
            <a:off x="4292600" y="3919802"/>
            <a:ext cx="190500" cy="43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A34554B-5391-B36A-CDE4-6E937DAD38C6}"/>
              </a:ext>
            </a:extLst>
          </p:cNvPr>
          <p:cNvSpPr txBox="1"/>
          <p:nvPr/>
        </p:nvSpPr>
        <p:spPr>
          <a:xfrm>
            <a:off x="7472543" y="1841140"/>
            <a:ext cx="371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Only appear if start button pressed and time not correct (not within the 24 hour clock, or empty).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8A5269-CCDA-26A9-21C0-805D8A2128BC}"/>
              </a:ext>
            </a:extLst>
          </p:cNvPr>
          <p:cNvCxnSpPr>
            <a:cxnSpLocks/>
          </p:cNvCxnSpPr>
          <p:nvPr/>
        </p:nvCxnSpPr>
        <p:spPr>
          <a:xfrm flipH="1" flipV="1">
            <a:off x="6562598" y="2164305"/>
            <a:ext cx="719445" cy="8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C371735-FAEF-FDAC-72BD-E68A23096597}"/>
              </a:ext>
            </a:extLst>
          </p:cNvPr>
          <p:cNvSpPr txBox="1"/>
          <p:nvPr/>
        </p:nvSpPr>
        <p:spPr>
          <a:xfrm>
            <a:off x="7472543" y="1215173"/>
            <a:ext cx="3105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Make the code able to handle single digits for any numbers less than 10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D27E49-19AE-3011-1E87-041F26B0A251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491595" y="1446006"/>
            <a:ext cx="980948" cy="17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E1BC35A-D02D-D213-86F6-C83112AFF484}"/>
              </a:ext>
            </a:extLst>
          </p:cNvPr>
          <p:cNvSpPr txBox="1"/>
          <p:nvPr/>
        </p:nvSpPr>
        <p:spPr>
          <a:xfrm>
            <a:off x="8137335" y="3790434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162ABC-1987-5850-0B5B-6E5B99503759}"/>
              </a:ext>
            </a:extLst>
          </p:cNvPr>
          <p:cNvSpPr txBox="1"/>
          <p:nvPr/>
        </p:nvSpPr>
        <p:spPr>
          <a:xfrm>
            <a:off x="9185847" y="3781290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F84B09-E77D-0CD5-3E7F-0FD4D49C76C9}"/>
              </a:ext>
            </a:extLst>
          </p:cNvPr>
          <p:cNvSpPr txBox="1"/>
          <p:nvPr/>
        </p:nvSpPr>
        <p:spPr>
          <a:xfrm>
            <a:off x="8541576" y="3765034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75CBDD-66EE-D5F2-0EB1-3F050FA203DC}"/>
              </a:ext>
            </a:extLst>
          </p:cNvPr>
          <p:cNvSpPr txBox="1"/>
          <p:nvPr/>
        </p:nvSpPr>
        <p:spPr>
          <a:xfrm>
            <a:off x="7629907" y="3814326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Hour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C26CAA-CF96-5838-A49C-DB5C3EBD9CAF}"/>
              </a:ext>
            </a:extLst>
          </p:cNvPr>
          <p:cNvSpPr txBox="1"/>
          <p:nvPr/>
        </p:nvSpPr>
        <p:spPr>
          <a:xfrm>
            <a:off x="8709756" y="3832614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24023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658AFB-B3AA-1F3B-9F0D-EC320D363A53}"/>
              </a:ext>
            </a:extLst>
          </p:cNvPr>
          <p:cNvSpPr/>
          <p:nvPr/>
        </p:nvSpPr>
        <p:spPr>
          <a:xfrm>
            <a:off x="1917700" y="1282700"/>
            <a:ext cx="4749800" cy="23200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9371F-8B20-B496-EA25-E0A3180CF0EB}"/>
              </a:ext>
            </a:extLst>
          </p:cNvPr>
          <p:cNvSpPr txBox="1"/>
          <p:nvPr/>
        </p:nvSpPr>
        <p:spPr>
          <a:xfrm>
            <a:off x="1705167" y="1344955"/>
            <a:ext cx="346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Change time for program to run (24 hour clock):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13769-CCFC-0B31-661E-AAACCC3F9A3D}"/>
              </a:ext>
            </a:extLst>
          </p:cNvPr>
          <p:cNvSpPr txBox="1"/>
          <p:nvPr/>
        </p:nvSpPr>
        <p:spPr>
          <a:xfrm>
            <a:off x="5276088" y="143974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41E40-F733-CA0F-3563-4EDD6482D13A}"/>
              </a:ext>
            </a:extLst>
          </p:cNvPr>
          <p:cNvSpPr txBox="1"/>
          <p:nvPr/>
        </p:nvSpPr>
        <p:spPr>
          <a:xfrm>
            <a:off x="5958840" y="143974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BEFBF-6CAF-7E6E-3CA6-9D93F211CC1A}"/>
              </a:ext>
            </a:extLst>
          </p:cNvPr>
          <p:cNvSpPr txBox="1"/>
          <p:nvPr/>
        </p:nvSpPr>
        <p:spPr>
          <a:xfrm>
            <a:off x="5680329" y="1414348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E4F19-38F7-1D79-681D-AE822E01AD7B}"/>
              </a:ext>
            </a:extLst>
          </p:cNvPr>
          <p:cNvSpPr txBox="1"/>
          <p:nvPr/>
        </p:nvSpPr>
        <p:spPr>
          <a:xfrm>
            <a:off x="4083486" y="2053048"/>
            <a:ext cx="415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480B46-C672-EA46-BD6A-06450565AB8B}"/>
              </a:ext>
            </a:extLst>
          </p:cNvPr>
          <p:cNvSpPr txBox="1"/>
          <p:nvPr/>
        </p:nvSpPr>
        <p:spPr>
          <a:xfrm>
            <a:off x="5789295" y="3049751"/>
            <a:ext cx="61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CE4695-8F20-806E-03FC-01799DC962D3}"/>
              </a:ext>
            </a:extLst>
          </p:cNvPr>
          <p:cNvCxnSpPr>
            <a:cxnSpLocks/>
          </p:cNvCxnSpPr>
          <p:nvPr/>
        </p:nvCxnSpPr>
        <p:spPr>
          <a:xfrm flipV="1">
            <a:off x="4498848" y="2234184"/>
            <a:ext cx="201168" cy="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22EB88-DBF8-E9EF-6B58-5AEC4B7EEF29}"/>
              </a:ext>
            </a:extLst>
          </p:cNvPr>
          <p:cNvCxnSpPr>
            <a:cxnSpLocks/>
          </p:cNvCxnSpPr>
          <p:nvPr/>
        </p:nvCxnSpPr>
        <p:spPr>
          <a:xfrm flipV="1">
            <a:off x="3883152" y="2234184"/>
            <a:ext cx="201168" cy="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E187AB-B2B0-9A25-6A56-4BAAA87D5250}"/>
              </a:ext>
            </a:extLst>
          </p:cNvPr>
          <p:cNvSpPr txBox="1"/>
          <p:nvPr/>
        </p:nvSpPr>
        <p:spPr>
          <a:xfrm>
            <a:off x="3493262" y="2629568"/>
            <a:ext cx="273812" cy="249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46FD6A-776E-FE62-2DD2-D93973024349}"/>
              </a:ext>
            </a:extLst>
          </p:cNvPr>
          <p:cNvSpPr/>
          <p:nvPr/>
        </p:nvSpPr>
        <p:spPr>
          <a:xfrm>
            <a:off x="3567003" y="2686250"/>
            <a:ext cx="126330" cy="126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AEE13A-41F8-AA53-B9D8-13E9749A7FA3}"/>
              </a:ext>
            </a:extLst>
          </p:cNvPr>
          <p:cNvSpPr txBox="1"/>
          <p:nvPr/>
        </p:nvSpPr>
        <p:spPr>
          <a:xfrm>
            <a:off x="1783080" y="2557427"/>
            <a:ext cx="1655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Stop program</a:t>
            </a:r>
          </a:p>
        </p:txBody>
      </p:sp>
    </p:spTree>
    <p:extLst>
      <p:ext uri="{BB962C8B-B14F-4D97-AF65-F5344CB8AC3E}">
        <p14:creationId xmlns:p14="http://schemas.microsoft.com/office/powerpoint/2010/main" val="181784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03F185-AD2B-0841-C924-96B886AE8825}"/>
              </a:ext>
            </a:extLst>
          </p:cNvPr>
          <p:cNvSpPr/>
          <p:nvPr/>
        </p:nvSpPr>
        <p:spPr>
          <a:xfrm>
            <a:off x="3472180" y="368300"/>
            <a:ext cx="4749800" cy="5099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95347-73C0-3C7D-B6F7-933BED24B10E}"/>
              </a:ext>
            </a:extLst>
          </p:cNvPr>
          <p:cNvSpPr txBox="1"/>
          <p:nvPr/>
        </p:nvSpPr>
        <p:spPr>
          <a:xfrm>
            <a:off x="4795839" y="393979"/>
            <a:ext cx="1851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Word of 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514F2-16AC-23F6-6E0C-B822300DC08D}"/>
              </a:ext>
            </a:extLst>
          </p:cNvPr>
          <p:cNvSpPr txBox="1"/>
          <p:nvPr/>
        </p:nvSpPr>
        <p:spPr>
          <a:xfrm>
            <a:off x="3576639" y="1040155"/>
            <a:ext cx="3894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Word:  definition, definition, definition, definition, definition, definition, definition, definition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5DFBB-9642-C1D2-F7E1-3A9C91E039BE}"/>
              </a:ext>
            </a:extLst>
          </p:cNvPr>
          <p:cNvSpPr txBox="1"/>
          <p:nvPr/>
        </p:nvSpPr>
        <p:spPr>
          <a:xfrm>
            <a:off x="3576638" y="2240329"/>
            <a:ext cx="260470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Reveal word definition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93D4F-8A17-FA23-1BBB-8266F349353F}"/>
              </a:ext>
            </a:extLst>
          </p:cNvPr>
          <p:cNvSpPr txBox="1"/>
          <p:nvPr/>
        </p:nvSpPr>
        <p:spPr>
          <a:xfrm>
            <a:off x="289878" y="1040155"/>
            <a:ext cx="284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Include word and colon first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A1F67F-6490-2276-7FAD-099E213B9262}"/>
              </a:ext>
            </a:extLst>
          </p:cNvPr>
          <p:cNvCxnSpPr/>
          <p:nvPr/>
        </p:nvCxnSpPr>
        <p:spPr>
          <a:xfrm>
            <a:off x="2788920" y="1236864"/>
            <a:ext cx="815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09E68B-2F4B-E37C-4D31-12E5BBCFC374}"/>
              </a:ext>
            </a:extLst>
          </p:cNvPr>
          <p:cNvSpPr txBox="1"/>
          <p:nvPr/>
        </p:nvSpPr>
        <p:spPr>
          <a:xfrm>
            <a:off x="4341686" y="2918206"/>
            <a:ext cx="2760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Daily priority word</a:t>
            </a:r>
          </a:p>
          <a:p>
            <a:pPr algn="ctr"/>
            <a:r>
              <a:rPr lang="en-US" sz="1600" i="1" dirty="0"/>
              <a:t>Word: definition, definition, definition, definition , definition , definition , definition , definition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0161E2-280E-5A74-3AA7-6D652615875B}"/>
              </a:ext>
            </a:extLst>
          </p:cNvPr>
          <p:cNvSpPr/>
          <p:nvPr/>
        </p:nvSpPr>
        <p:spPr>
          <a:xfrm>
            <a:off x="7501127" y="3403720"/>
            <a:ext cx="339852" cy="3184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5C0787-C266-9C19-8DF1-F9F7FF2D64F3}"/>
              </a:ext>
            </a:extLst>
          </p:cNvPr>
          <p:cNvSpPr/>
          <p:nvPr/>
        </p:nvSpPr>
        <p:spPr>
          <a:xfrm>
            <a:off x="7543037" y="3449440"/>
            <a:ext cx="237744" cy="2377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F7CEFD-71DA-4567-1225-4869705CF223}"/>
              </a:ext>
            </a:extLst>
          </p:cNvPr>
          <p:cNvSpPr txBox="1"/>
          <p:nvPr/>
        </p:nvSpPr>
        <p:spPr>
          <a:xfrm>
            <a:off x="8452104" y="2942590"/>
            <a:ext cx="2760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there are no words in the priority word list, print this instead:</a:t>
            </a:r>
          </a:p>
          <a:p>
            <a:pPr algn="ctr"/>
            <a:endParaRPr lang="en-US" sz="1600" b="1" i="1" dirty="0"/>
          </a:p>
          <a:p>
            <a:pPr algn="ctr"/>
            <a:r>
              <a:rPr lang="en-US" sz="1600" b="1" i="1" dirty="0"/>
              <a:t>Daily priority word</a:t>
            </a:r>
          </a:p>
          <a:p>
            <a:pPr algn="ctr"/>
            <a:r>
              <a:rPr lang="en-US" sz="1600" i="1" dirty="0"/>
              <a:t>Currently no words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CB3C9E-64A1-4B2A-4868-09B80BA7FAB7}"/>
              </a:ext>
            </a:extLst>
          </p:cNvPr>
          <p:cNvSpPr txBox="1"/>
          <p:nvPr/>
        </p:nvSpPr>
        <p:spPr>
          <a:xfrm>
            <a:off x="7101840" y="3709947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Remove word from priority word list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43A57F-B54B-F02D-6A75-A64031C1A6EB}"/>
              </a:ext>
            </a:extLst>
          </p:cNvPr>
          <p:cNvCxnSpPr>
            <a:cxnSpLocks/>
          </p:cNvCxnSpPr>
          <p:nvPr/>
        </p:nvCxnSpPr>
        <p:spPr>
          <a:xfrm>
            <a:off x="6647688" y="3108336"/>
            <a:ext cx="1984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79BFEA-28C1-81F4-2E70-2DAF261BFFAE}"/>
              </a:ext>
            </a:extLst>
          </p:cNvPr>
          <p:cNvSpPr txBox="1"/>
          <p:nvPr/>
        </p:nvSpPr>
        <p:spPr>
          <a:xfrm>
            <a:off x="8424672" y="5504688"/>
            <a:ext cx="2760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Only appear if there is a priority word on the list, and therefore presented.</a:t>
            </a:r>
            <a:endParaRPr lang="en-US" sz="16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16BFF7-E4D0-1837-9268-3B0E3335AA2D}"/>
              </a:ext>
            </a:extLst>
          </p:cNvPr>
          <p:cNvCxnSpPr>
            <a:cxnSpLocks/>
          </p:cNvCxnSpPr>
          <p:nvPr/>
        </p:nvCxnSpPr>
        <p:spPr>
          <a:xfrm flipH="1" flipV="1">
            <a:off x="7870761" y="4334256"/>
            <a:ext cx="880047" cy="122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4021489-EFFE-1552-D6E8-27D14D3B8FE3}"/>
              </a:ext>
            </a:extLst>
          </p:cNvPr>
          <p:cNvSpPr/>
          <p:nvPr/>
        </p:nvSpPr>
        <p:spPr>
          <a:xfrm>
            <a:off x="7501126" y="1385996"/>
            <a:ext cx="339852" cy="3184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7E6832-4BB9-37EC-F0B1-D5266E16E28E}"/>
              </a:ext>
            </a:extLst>
          </p:cNvPr>
          <p:cNvSpPr/>
          <p:nvPr/>
        </p:nvSpPr>
        <p:spPr>
          <a:xfrm>
            <a:off x="7543036" y="1431716"/>
            <a:ext cx="237744" cy="2377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DC048E-718B-3F15-A4FE-020DE3773BA6}"/>
              </a:ext>
            </a:extLst>
          </p:cNvPr>
          <p:cNvSpPr txBox="1"/>
          <p:nvPr/>
        </p:nvSpPr>
        <p:spPr>
          <a:xfrm>
            <a:off x="7202423" y="1692223"/>
            <a:ext cx="944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Add word to priority word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1FD36-EA7E-19AD-FFEC-AD8EDE22AACC}"/>
              </a:ext>
            </a:extLst>
          </p:cNvPr>
          <p:cNvSpPr txBox="1"/>
          <p:nvPr/>
        </p:nvSpPr>
        <p:spPr>
          <a:xfrm>
            <a:off x="6204871" y="4685739"/>
            <a:ext cx="17565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Save choices</a:t>
            </a:r>
          </a:p>
        </p:txBody>
      </p:sp>
    </p:spTree>
    <p:extLst>
      <p:ext uri="{BB962C8B-B14F-4D97-AF65-F5344CB8AC3E}">
        <p14:creationId xmlns:p14="http://schemas.microsoft.com/office/powerpoint/2010/main" val="266494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E85CAA-7BF8-7DFB-685C-739A9FAB31CC}"/>
              </a:ext>
            </a:extLst>
          </p:cNvPr>
          <p:cNvSpPr/>
          <p:nvPr/>
        </p:nvSpPr>
        <p:spPr>
          <a:xfrm>
            <a:off x="1536192" y="715772"/>
            <a:ext cx="9363456" cy="5099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A55FC7-37ED-0076-2D8D-EB2A4289122A}"/>
              </a:ext>
            </a:extLst>
          </p:cNvPr>
          <p:cNvSpPr/>
          <p:nvPr/>
        </p:nvSpPr>
        <p:spPr>
          <a:xfrm>
            <a:off x="1792224" y="1581912"/>
            <a:ext cx="1444752" cy="310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C90C0-6B64-BA56-7BD9-90F25460D646}"/>
              </a:ext>
            </a:extLst>
          </p:cNvPr>
          <p:cNvSpPr txBox="1"/>
          <p:nvPr/>
        </p:nvSpPr>
        <p:spPr>
          <a:xfrm>
            <a:off x="1719072" y="1276588"/>
            <a:ext cx="109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FF070-F116-3EB0-ED92-FE769F97E619}"/>
              </a:ext>
            </a:extLst>
          </p:cNvPr>
          <p:cNvSpPr/>
          <p:nvPr/>
        </p:nvSpPr>
        <p:spPr>
          <a:xfrm>
            <a:off x="3364992" y="1581912"/>
            <a:ext cx="7254240" cy="310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2318-EEC1-D80A-F2D4-0FCC39562875}"/>
              </a:ext>
            </a:extLst>
          </p:cNvPr>
          <p:cNvSpPr txBox="1"/>
          <p:nvPr/>
        </p:nvSpPr>
        <p:spPr>
          <a:xfrm>
            <a:off x="3364992" y="1276588"/>
            <a:ext cx="205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word definition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D4971-FFCA-5A77-8401-61401695097B}"/>
              </a:ext>
            </a:extLst>
          </p:cNvPr>
          <p:cNvSpPr txBox="1"/>
          <p:nvPr/>
        </p:nvSpPr>
        <p:spPr>
          <a:xfrm>
            <a:off x="1727892" y="797528"/>
            <a:ext cx="1519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 words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864617-8655-A9DE-9860-5A6F990D4273}"/>
              </a:ext>
            </a:extLst>
          </p:cNvPr>
          <p:cNvCxnSpPr>
            <a:cxnSpLocks/>
          </p:cNvCxnSpPr>
          <p:nvPr/>
        </p:nvCxnSpPr>
        <p:spPr>
          <a:xfrm>
            <a:off x="1645920" y="2578608"/>
            <a:ext cx="9134856" cy="0"/>
          </a:xfrm>
          <a:prstGeom prst="line">
            <a:avLst/>
          </a:prstGeom>
          <a:ln w="57150">
            <a:solidFill>
              <a:srgbClr val="7F7F7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713709-3D12-D78E-0865-D8071577AE27}"/>
              </a:ext>
            </a:extLst>
          </p:cNvPr>
          <p:cNvSpPr txBox="1"/>
          <p:nvPr/>
        </p:nvSpPr>
        <p:spPr>
          <a:xfrm>
            <a:off x="1727892" y="2602021"/>
            <a:ext cx="1498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Edit words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B6063A-33C1-BFC8-ADAE-D8085F1152B8}"/>
              </a:ext>
            </a:extLst>
          </p:cNvPr>
          <p:cNvSpPr txBox="1"/>
          <p:nvPr/>
        </p:nvSpPr>
        <p:spPr>
          <a:xfrm>
            <a:off x="2967155" y="3414266"/>
            <a:ext cx="4673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Edit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4600EE-B47A-1E81-3B4C-DF0AA763B976}"/>
              </a:ext>
            </a:extLst>
          </p:cNvPr>
          <p:cNvSpPr txBox="1"/>
          <p:nvPr/>
        </p:nvSpPr>
        <p:spPr>
          <a:xfrm>
            <a:off x="3529334" y="3414265"/>
            <a:ext cx="7089897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Word: definition………………………………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831FF8-79F1-CD1C-F12F-B88185E44FF9}"/>
              </a:ext>
            </a:extLst>
          </p:cNvPr>
          <p:cNvSpPr/>
          <p:nvPr/>
        </p:nvSpPr>
        <p:spPr>
          <a:xfrm>
            <a:off x="1822135" y="3515970"/>
            <a:ext cx="137160" cy="137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0A89EE-6DAD-E50E-D7DD-8C731610F8C3}"/>
              </a:ext>
            </a:extLst>
          </p:cNvPr>
          <p:cNvSpPr txBox="1"/>
          <p:nvPr/>
        </p:nvSpPr>
        <p:spPr>
          <a:xfrm>
            <a:off x="1556138" y="3082035"/>
            <a:ext cx="687443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Priority word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4F65D6-04F2-EC9E-EBA0-D2ABA9548FE8}"/>
              </a:ext>
            </a:extLst>
          </p:cNvPr>
          <p:cNvCxnSpPr>
            <a:cxnSpLocks/>
          </p:cNvCxnSpPr>
          <p:nvPr/>
        </p:nvCxnSpPr>
        <p:spPr>
          <a:xfrm flipV="1">
            <a:off x="929465" y="1938528"/>
            <a:ext cx="743887" cy="96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3D1C01-107F-B750-C4BA-EC337F0132FA}"/>
              </a:ext>
            </a:extLst>
          </p:cNvPr>
          <p:cNvCxnSpPr>
            <a:cxnSpLocks/>
          </p:cNvCxnSpPr>
          <p:nvPr/>
        </p:nvCxnSpPr>
        <p:spPr>
          <a:xfrm>
            <a:off x="944705" y="2406949"/>
            <a:ext cx="646027" cy="372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5EA82A-BCCF-C055-DA1E-E7F51F2AC020}"/>
              </a:ext>
            </a:extLst>
          </p:cNvPr>
          <p:cNvSpPr txBox="1"/>
          <p:nvPr/>
        </p:nvSpPr>
        <p:spPr>
          <a:xfrm>
            <a:off x="-690721" y="1854362"/>
            <a:ext cx="1751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new word gets added to the top of the edit word list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1D13CC-87C0-2067-1BBA-A1B0EE2CD3D7}"/>
              </a:ext>
            </a:extLst>
          </p:cNvPr>
          <p:cNvSpPr txBox="1"/>
          <p:nvPr/>
        </p:nvSpPr>
        <p:spPr>
          <a:xfrm>
            <a:off x="3446595" y="3199610"/>
            <a:ext cx="1298887" cy="260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Word: definition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2ED109-BC8B-F292-E1D9-E2981E8EB154}"/>
              </a:ext>
            </a:extLst>
          </p:cNvPr>
          <p:cNvCxnSpPr>
            <a:cxnSpLocks/>
          </p:cNvCxnSpPr>
          <p:nvPr/>
        </p:nvCxnSpPr>
        <p:spPr>
          <a:xfrm flipV="1">
            <a:off x="1218518" y="3653130"/>
            <a:ext cx="538060" cy="1125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FAD47E-37BC-F77D-D620-DDBF81476748}"/>
              </a:ext>
            </a:extLst>
          </p:cNvPr>
          <p:cNvSpPr txBox="1"/>
          <p:nvPr/>
        </p:nvSpPr>
        <p:spPr>
          <a:xfrm>
            <a:off x="-1382233" y="3585550"/>
            <a:ext cx="2505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Toggled on for current priority words – immediately changes the </a:t>
            </a:r>
            <a:r>
              <a:rPr lang="en-US" sz="1400" dirty="0" err="1"/>
              <a:t>json</a:t>
            </a:r>
            <a:r>
              <a:rPr lang="en-US" sz="1400" dirty="0"/>
              <a:t> file.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5B8FCB-2402-3EBF-73EE-D9BB0E38028D}"/>
              </a:ext>
            </a:extLst>
          </p:cNvPr>
          <p:cNvCxnSpPr>
            <a:cxnSpLocks/>
          </p:cNvCxnSpPr>
          <p:nvPr/>
        </p:nvCxnSpPr>
        <p:spPr>
          <a:xfrm flipV="1">
            <a:off x="1218518" y="3834609"/>
            <a:ext cx="1845163" cy="1106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A7AF72A-1380-90CC-EAA5-329272B8AC12}"/>
              </a:ext>
            </a:extLst>
          </p:cNvPr>
          <p:cNvSpPr txBox="1"/>
          <p:nvPr/>
        </p:nvSpPr>
        <p:spPr>
          <a:xfrm>
            <a:off x="-260681" y="4888716"/>
            <a:ext cx="17512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Opens a dialog box</a:t>
            </a:r>
          </a:p>
          <a:p>
            <a:r>
              <a:rPr lang="en-US" sz="1400" dirty="0"/>
              <a:t>(next slide), with two text boxes that can be edited (1) word and 2) def), and a ‘Save’ button.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17E688-2537-7052-83C0-C9F87E291BF5}"/>
              </a:ext>
            </a:extLst>
          </p:cNvPr>
          <p:cNvSpPr txBox="1"/>
          <p:nvPr/>
        </p:nvSpPr>
        <p:spPr>
          <a:xfrm>
            <a:off x="1792224" y="2033714"/>
            <a:ext cx="5709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Add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26FE0F-E577-B93F-CFDE-69DF8181617D}"/>
              </a:ext>
            </a:extLst>
          </p:cNvPr>
          <p:cNvSpPr txBox="1"/>
          <p:nvPr/>
        </p:nvSpPr>
        <p:spPr>
          <a:xfrm>
            <a:off x="2209208" y="3414266"/>
            <a:ext cx="6642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Delete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BFAD7A-A269-D179-1292-637D8CC82C82}"/>
              </a:ext>
            </a:extLst>
          </p:cNvPr>
          <p:cNvSpPr txBox="1"/>
          <p:nvPr/>
        </p:nvSpPr>
        <p:spPr>
          <a:xfrm>
            <a:off x="-770563" y="4324214"/>
            <a:ext cx="175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Opens a dialog box to confirm delete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149BAD-F064-C59D-5377-3605F48EC63B}"/>
              </a:ext>
            </a:extLst>
          </p:cNvPr>
          <p:cNvCxnSpPr>
            <a:cxnSpLocks/>
          </p:cNvCxnSpPr>
          <p:nvPr/>
        </p:nvCxnSpPr>
        <p:spPr>
          <a:xfrm flipV="1">
            <a:off x="980687" y="3869311"/>
            <a:ext cx="1287349" cy="567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BB2099-3654-EBC0-1049-8985890B0840}"/>
              </a:ext>
            </a:extLst>
          </p:cNvPr>
          <p:cNvSpPr txBox="1"/>
          <p:nvPr/>
        </p:nvSpPr>
        <p:spPr>
          <a:xfrm>
            <a:off x="9254396" y="2693094"/>
            <a:ext cx="152638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Delete all words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2D57C-C5A7-453E-B220-AF1FB2EFCA00}"/>
              </a:ext>
            </a:extLst>
          </p:cNvPr>
          <p:cNvSpPr txBox="1"/>
          <p:nvPr/>
        </p:nvSpPr>
        <p:spPr>
          <a:xfrm>
            <a:off x="10947441" y="3516926"/>
            <a:ext cx="1190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Opens a dialog box to confirm delete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5CDBB1-271D-CED7-EDC0-344C81252505}"/>
              </a:ext>
            </a:extLst>
          </p:cNvPr>
          <p:cNvCxnSpPr>
            <a:cxnSpLocks/>
          </p:cNvCxnSpPr>
          <p:nvPr/>
        </p:nvCxnSpPr>
        <p:spPr>
          <a:xfrm flipH="1" flipV="1">
            <a:off x="10800356" y="3063686"/>
            <a:ext cx="364061" cy="5070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27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82538F-5555-FAE4-1F65-6ABF9D17C562}"/>
              </a:ext>
            </a:extLst>
          </p:cNvPr>
          <p:cNvSpPr/>
          <p:nvPr/>
        </p:nvSpPr>
        <p:spPr>
          <a:xfrm>
            <a:off x="915811" y="1461808"/>
            <a:ext cx="4859177" cy="33364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4CFB26-8ABC-9A11-7123-920020639B65}"/>
              </a:ext>
            </a:extLst>
          </p:cNvPr>
          <p:cNvSpPr txBox="1"/>
          <p:nvPr/>
        </p:nvSpPr>
        <p:spPr>
          <a:xfrm>
            <a:off x="1905698" y="1533490"/>
            <a:ext cx="287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Program currently running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ECA426-E6F6-7BF7-7739-7F317FDBF216}"/>
              </a:ext>
            </a:extLst>
          </p:cNvPr>
          <p:cNvSpPr txBox="1"/>
          <p:nvPr/>
        </p:nvSpPr>
        <p:spPr>
          <a:xfrm>
            <a:off x="847326" y="2253580"/>
            <a:ext cx="346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Change time for program to run (24 hour clock):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92153-F755-87C9-19B4-ADE8EC01A21D}"/>
              </a:ext>
            </a:extLst>
          </p:cNvPr>
          <p:cNvSpPr txBox="1"/>
          <p:nvPr/>
        </p:nvSpPr>
        <p:spPr>
          <a:xfrm>
            <a:off x="4418247" y="2348373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828F5-921F-A0A5-BE31-534E624CEF0D}"/>
              </a:ext>
            </a:extLst>
          </p:cNvPr>
          <p:cNvSpPr txBox="1"/>
          <p:nvPr/>
        </p:nvSpPr>
        <p:spPr>
          <a:xfrm>
            <a:off x="5100999" y="2348373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E7D4E-0DBC-43AF-A00E-4F0690E816A5}"/>
              </a:ext>
            </a:extLst>
          </p:cNvPr>
          <p:cNvSpPr txBox="1"/>
          <p:nvPr/>
        </p:nvSpPr>
        <p:spPr>
          <a:xfrm>
            <a:off x="4822488" y="2322973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9A6AA-95F8-F99E-C2AF-DA1B11B621C9}"/>
              </a:ext>
            </a:extLst>
          </p:cNvPr>
          <p:cNvSpPr txBox="1"/>
          <p:nvPr/>
        </p:nvSpPr>
        <p:spPr>
          <a:xfrm>
            <a:off x="3225645" y="2961673"/>
            <a:ext cx="415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8CD544-9AC5-1919-11F4-4441C12BAC54}"/>
              </a:ext>
            </a:extLst>
          </p:cNvPr>
          <p:cNvSpPr txBox="1"/>
          <p:nvPr/>
        </p:nvSpPr>
        <p:spPr>
          <a:xfrm>
            <a:off x="5046886" y="4294653"/>
            <a:ext cx="61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AFEF65-4FDC-21B5-C322-A8D234BAB7A9}"/>
              </a:ext>
            </a:extLst>
          </p:cNvPr>
          <p:cNvCxnSpPr>
            <a:cxnSpLocks/>
          </p:cNvCxnSpPr>
          <p:nvPr/>
        </p:nvCxnSpPr>
        <p:spPr>
          <a:xfrm flipV="1">
            <a:off x="3641007" y="3142809"/>
            <a:ext cx="201168" cy="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8D641C-448F-1B11-AA1D-A20023501800}"/>
              </a:ext>
            </a:extLst>
          </p:cNvPr>
          <p:cNvCxnSpPr>
            <a:cxnSpLocks/>
          </p:cNvCxnSpPr>
          <p:nvPr/>
        </p:nvCxnSpPr>
        <p:spPr>
          <a:xfrm flipV="1">
            <a:off x="3025311" y="3142809"/>
            <a:ext cx="201168" cy="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CDACA0-1096-52AA-18AA-4B4E54D7626D}"/>
              </a:ext>
            </a:extLst>
          </p:cNvPr>
          <p:cNvSpPr txBox="1"/>
          <p:nvPr/>
        </p:nvSpPr>
        <p:spPr>
          <a:xfrm>
            <a:off x="2635421" y="3538193"/>
            <a:ext cx="273812" cy="249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FE48864-9A07-FDE1-8CF4-570744667414}"/>
              </a:ext>
            </a:extLst>
          </p:cNvPr>
          <p:cNvSpPr/>
          <p:nvPr/>
        </p:nvSpPr>
        <p:spPr>
          <a:xfrm>
            <a:off x="2709162" y="3594875"/>
            <a:ext cx="126330" cy="126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DE9B8-96D7-F361-EDBD-A16339A64D0C}"/>
              </a:ext>
            </a:extLst>
          </p:cNvPr>
          <p:cNvSpPr txBox="1"/>
          <p:nvPr/>
        </p:nvSpPr>
        <p:spPr>
          <a:xfrm>
            <a:off x="925239" y="3466052"/>
            <a:ext cx="1655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Stop program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3EBCC9-8CE2-9F0B-E05B-8EDF21117DA9}"/>
              </a:ext>
            </a:extLst>
          </p:cNvPr>
          <p:cNvSpPr txBox="1"/>
          <p:nvPr/>
        </p:nvSpPr>
        <p:spPr>
          <a:xfrm>
            <a:off x="1062573" y="4305904"/>
            <a:ext cx="1564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Edit word list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412299-D769-78A0-F67D-B706725CAA10}"/>
              </a:ext>
            </a:extLst>
          </p:cNvPr>
          <p:cNvSpPr/>
          <p:nvPr/>
        </p:nvSpPr>
        <p:spPr>
          <a:xfrm>
            <a:off x="6493245" y="1461808"/>
            <a:ext cx="4859177" cy="33364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9497FC-4325-1DD2-0DA8-CE130A5C4165}"/>
              </a:ext>
            </a:extLst>
          </p:cNvPr>
          <p:cNvSpPr txBox="1"/>
          <p:nvPr/>
        </p:nvSpPr>
        <p:spPr>
          <a:xfrm>
            <a:off x="7243577" y="1533490"/>
            <a:ext cx="335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Program not currently running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38A94D-D0A1-C49A-C668-A851E806CE5A}"/>
              </a:ext>
            </a:extLst>
          </p:cNvPr>
          <p:cNvSpPr txBox="1"/>
          <p:nvPr/>
        </p:nvSpPr>
        <p:spPr>
          <a:xfrm>
            <a:off x="6668288" y="4315330"/>
            <a:ext cx="1564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Edit word list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962876-3C2F-3D6C-0428-484BB10F81A7}"/>
              </a:ext>
            </a:extLst>
          </p:cNvPr>
          <p:cNvSpPr txBox="1"/>
          <p:nvPr/>
        </p:nvSpPr>
        <p:spPr>
          <a:xfrm>
            <a:off x="6466259" y="2126435"/>
            <a:ext cx="346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Choose time for daily word definition to appear (24 hour clock):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33FB6D-0D85-B265-FA1A-9B4388163D7F}"/>
              </a:ext>
            </a:extLst>
          </p:cNvPr>
          <p:cNvSpPr txBox="1"/>
          <p:nvPr/>
        </p:nvSpPr>
        <p:spPr>
          <a:xfrm>
            <a:off x="10037180" y="222122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307CC2-F2F3-BB82-FF00-72F29FDB5F8C}"/>
              </a:ext>
            </a:extLst>
          </p:cNvPr>
          <p:cNvSpPr txBox="1"/>
          <p:nvPr/>
        </p:nvSpPr>
        <p:spPr>
          <a:xfrm>
            <a:off x="10719932" y="222122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2C3AD2-38D0-E4CF-FE81-C8FE94E79ABC}"/>
              </a:ext>
            </a:extLst>
          </p:cNvPr>
          <p:cNvSpPr txBox="1"/>
          <p:nvPr/>
        </p:nvSpPr>
        <p:spPr>
          <a:xfrm>
            <a:off x="10441421" y="2195828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799BD8-339F-4CC0-A2CB-F58FEB19895E}"/>
              </a:ext>
            </a:extLst>
          </p:cNvPr>
          <p:cNvSpPr txBox="1"/>
          <p:nvPr/>
        </p:nvSpPr>
        <p:spPr>
          <a:xfrm>
            <a:off x="9950376" y="2565160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Hour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566C4F-851C-C6D3-078A-05DC0FC6D80D}"/>
              </a:ext>
            </a:extLst>
          </p:cNvPr>
          <p:cNvSpPr txBox="1"/>
          <p:nvPr/>
        </p:nvSpPr>
        <p:spPr>
          <a:xfrm>
            <a:off x="10637033" y="2565160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363E9D-4528-6B47-B11D-326C1CFA5ADA}"/>
              </a:ext>
            </a:extLst>
          </p:cNvPr>
          <p:cNvSpPr txBox="1"/>
          <p:nvPr/>
        </p:nvSpPr>
        <p:spPr>
          <a:xfrm>
            <a:off x="10531130" y="4315330"/>
            <a:ext cx="675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F24F28-E4F4-C7D4-ACD0-6B7BC7DE5DF3}"/>
              </a:ext>
            </a:extLst>
          </p:cNvPr>
          <p:cNvSpPr txBox="1"/>
          <p:nvPr/>
        </p:nvSpPr>
        <p:spPr>
          <a:xfrm>
            <a:off x="6735572" y="3146144"/>
            <a:ext cx="273812" cy="249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381E715-C026-519E-932C-F14FFAC1D91F}"/>
              </a:ext>
            </a:extLst>
          </p:cNvPr>
          <p:cNvSpPr/>
          <p:nvPr/>
        </p:nvSpPr>
        <p:spPr>
          <a:xfrm>
            <a:off x="6809313" y="3202826"/>
            <a:ext cx="126330" cy="126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F0B1B0-1F2A-7F89-E767-4EE4EF86916B}"/>
              </a:ext>
            </a:extLst>
          </p:cNvPr>
          <p:cNvSpPr txBox="1"/>
          <p:nvPr/>
        </p:nvSpPr>
        <p:spPr>
          <a:xfrm>
            <a:off x="6990461" y="2946258"/>
            <a:ext cx="2387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program to startup folder (needed to keep program running after computer reboot)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1D9762-F676-186F-4328-A0F7230A8273}"/>
              </a:ext>
            </a:extLst>
          </p:cNvPr>
          <p:cNvSpPr txBox="1"/>
          <p:nvPr/>
        </p:nvSpPr>
        <p:spPr>
          <a:xfrm>
            <a:off x="6641084" y="3773641"/>
            <a:ext cx="30039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:\Users\username\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AppData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\path……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C838517-DF1C-AECE-3F92-238606CF55A4}"/>
              </a:ext>
            </a:extLst>
          </p:cNvPr>
          <p:cNvSpPr txBox="1"/>
          <p:nvPr/>
        </p:nvSpPr>
        <p:spPr>
          <a:xfrm>
            <a:off x="9072942" y="3765665"/>
            <a:ext cx="66898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DC3589-9073-8C99-8040-2AA8A48F5053}"/>
              </a:ext>
            </a:extLst>
          </p:cNvPr>
          <p:cNvSpPr txBox="1"/>
          <p:nvPr/>
        </p:nvSpPr>
        <p:spPr>
          <a:xfrm>
            <a:off x="6641084" y="3585096"/>
            <a:ext cx="10335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50" dirty="0">
                <a:latin typeface="Arial Unicode MS"/>
              </a:rPr>
              <a:t>Startup folder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2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4766</TotalTime>
  <Words>419</Words>
  <Application>Microsoft Office PowerPoint</Application>
  <PresentationFormat>Widescreen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Timothy Olsen</dc:creator>
  <cp:lastModifiedBy>Timothy Olsen</cp:lastModifiedBy>
  <cp:revision>31</cp:revision>
  <dcterms:created xsi:type="dcterms:W3CDTF">2024-06-07T20:54:25Z</dcterms:created>
  <dcterms:modified xsi:type="dcterms:W3CDTF">2024-10-30T04:49:43Z</dcterms:modified>
</cp:coreProperties>
</file>