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company/3191932?trk=tyah&amp;trkInfo=clickedVertical:company,clickedEntityId:3191932,idx:3-1-3,tarId:1472203195006,tas:caverion" TargetMode="External"/><Relationship Id="rId2" Type="http://schemas.openxmlformats.org/officeDocument/2006/relationships/hyperlink" Target="http://www.caverion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youtube.com/user/GroupCaverion" TargetMode="External"/><Relationship Id="rId4" Type="http://schemas.openxmlformats.org/officeDocument/2006/relationships/hyperlink" Target="https://twitter.com/CaverionGroup" TargetMode="Externa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company/3191932?trk=tyah&amp;trkInfo=clickedVertical:company,clickedEntityId:3191932,idx:3-1-3,tarId:1472203195006,tas:caverion" TargetMode="External"/><Relationship Id="rId2" Type="http://schemas.openxmlformats.org/officeDocument/2006/relationships/hyperlink" Target="http://www.caverion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youtube.com/user/GroupCaverion" TargetMode="External"/><Relationship Id="rId4" Type="http://schemas.openxmlformats.org/officeDocument/2006/relationships/hyperlink" Target="https://twitter.com/CaverionGroup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81287" y="1700760"/>
            <a:ext cx="5994797" cy="1728240"/>
          </a:xfrm>
        </p:spPr>
        <p:txBody>
          <a:bodyPr anchor="t" anchorCtr="0"/>
          <a:lstStyle>
            <a:lvl1pPr algn="l">
              <a:defRPr sz="4200" baseline="0"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Presentation headline</a:t>
            </a:r>
            <a:br>
              <a:rPr lang="en-GB" dirty="0" smtClean="0"/>
            </a:br>
            <a:r>
              <a:rPr lang="en-GB" dirty="0" smtClean="0"/>
              <a:t>Three Rows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81790" y="3789050"/>
            <a:ext cx="5994296" cy="1871975"/>
          </a:xfrm>
        </p:spPr>
        <p:txBody>
          <a:bodyPr anchor="t" anchorCtr="0"/>
          <a:lstStyle>
            <a:lvl1pPr marL="0" indent="0" algn="l">
              <a:buNone/>
              <a:defRPr sz="2000" b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 smtClean="0"/>
              <a:t>Subtitle here/date/name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fi-FI" smtClean="0"/>
              <a:t>15 June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smtClean="0"/>
              <a:t>External / Internal / Confidential / Author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F76B9572-EBA1-4ED0-BD0B-E599ED0353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21"/>
          <p:cNvSpPr/>
          <p:nvPr userDrawn="1"/>
        </p:nvSpPr>
        <p:spPr>
          <a:xfrm>
            <a:off x="197643" y="1700215"/>
            <a:ext cx="2214117" cy="5157787"/>
          </a:xfrm>
          <a:custGeom>
            <a:avLst/>
            <a:gdLst/>
            <a:ahLst/>
            <a:cxnLst/>
            <a:rect l="l" t="t" r="r" b="b"/>
            <a:pathLst>
              <a:path w="2952156" h="5157787">
                <a:moveTo>
                  <a:pt x="2916156" y="0"/>
                </a:moveTo>
                <a:lnTo>
                  <a:pt x="2952156" y="0"/>
                </a:lnTo>
                <a:lnTo>
                  <a:pt x="2952156" y="3960000"/>
                </a:lnTo>
                <a:lnTo>
                  <a:pt x="2952001" y="3960000"/>
                </a:lnTo>
                <a:lnTo>
                  <a:pt x="2952001" y="3960812"/>
                </a:lnTo>
                <a:lnTo>
                  <a:pt x="36000" y="3960812"/>
                </a:lnTo>
                <a:lnTo>
                  <a:pt x="36000" y="5157787"/>
                </a:lnTo>
                <a:lnTo>
                  <a:pt x="0" y="5157787"/>
                </a:lnTo>
                <a:lnTo>
                  <a:pt x="0" y="3925368"/>
                </a:lnTo>
                <a:lnTo>
                  <a:pt x="1" y="3925368"/>
                </a:lnTo>
                <a:lnTo>
                  <a:pt x="1" y="3924812"/>
                </a:lnTo>
                <a:lnTo>
                  <a:pt x="2916156" y="39248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0" name="Freeform 12"/>
          <p:cNvSpPr>
            <a:spLocks noEditPoints="1"/>
          </p:cNvSpPr>
          <p:nvPr userDrawn="1"/>
        </p:nvSpPr>
        <p:spPr bwMode="auto">
          <a:xfrm>
            <a:off x="251400" y="1713485"/>
            <a:ext cx="1890263" cy="447461"/>
          </a:xfrm>
          <a:custGeom>
            <a:avLst/>
            <a:gdLst>
              <a:gd name="T0" fmla="*/ 2920 w 10071"/>
              <a:gd name="T1" fmla="*/ 677 h 1788"/>
              <a:gd name="T2" fmla="*/ 3505 w 10071"/>
              <a:gd name="T3" fmla="*/ 677 h 1788"/>
              <a:gd name="T4" fmla="*/ 3790 w 10071"/>
              <a:gd name="T5" fmla="*/ 450 h 1788"/>
              <a:gd name="T6" fmla="*/ 1552 w 10071"/>
              <a:gd name="T7" fmla="*/ 95 h 1788"/>
              <a:gd name="T8" fmla="*/ 1145 w 10071"/>
              <a:gd name="T9" fmla="*/ 140 h 1788"/>
              <a:gd name="T10" fmla="*/ 328 w 10071"/>
              <a:gd name="T11" fmla="*/ 239 h 1788"/>
              <a:gd name="T12" fmla="*/ 0 w 10071"/>
              <a:gd name="T13" fmla="*/ 933 h 1788"/>
              <a:gd name="T14" fmla="*/ 295 w 10071"/>
              <a:gd name="T15" fmla="*/ 1596 h 1788"/>
              <a:gd name="T16" fmla="*/ 1005 w 10071"/>
              <a:gd name="T17" fmla="*/ 1776 h 1788"/>
              <a:gd name="T18" fmla="*/ 1588 w 10071"/>
              <a:gd name="T19" fmla="*/ 1371 h 1788"/>
              <a:gd name="T20" fmla="*/ 1004 w 10071"/>
              <a:gd name="T21" fmla="*/ 1482 h 1788"/>
              <a:gd name="T22" fmla="*/ 372 w 10071"/>
              <a:gd name="T23" fmla="*/ 1207 h 1788"/>
              <a:gd name="T24" fmla="*/ 483 w 10071"/>
              <a:gd name="T25" fmla="*/ 485 h 1788"/>
              <a:gd name="T26" fmla="*/ 1129 w 10071"/>
              <a:gd name="T27" fmla="*/ 400 h 1788"/>
              <a:gd name="T28" fmla="*/ 981 w 10071"/>
              <a:gd name="T29" fmla="*/ 678 h 1788"/>
              <a:gd name="T30" fmla="*/ 2360 w 10071"/>
              <a:gd name="T31" fmla="*/ 1162 h 1788"/>
              <a:gd name="T32" fmla="*/ 2002 w 10071"/>
              <a:gd name="T33" fmla="*/ 1429 h 1788"/>
              <a:gd name="T34" fmla="*/ 2473 w 10071"/>
              <a:gd name="T35" fmla="*/ 1421 h 1788"/>
              <a:gd name="T36" fmla="*/ 2604 w 10071"/>
              <a:gd name="T37" fmla="*/ 1682 h 1788"/>
              <a:gd name="T38" fmla="*/ 2137 w 10071"/>
              <a:gd name="T39" fmla="*/ 1788 h 1788"/>
              <a:gd name="T40" fmla="*/ 1680 w 10071"/>
              <a:gd name="T41" fmla="*/ 1395 h 1788"/>
              <a:gd name="T42" fmla="*/ 2238 w 10071"/>
              <a:gd name="T43" fmla="*/ 936 h 1788"/>
              <a:gd name="T44" fmla="*/ 2281 w 10071"/>
              <a:gd name="T45" fmla="*/ 685 h 1788"/>
              <a:gd name="T46" fmla="*/ 1743 w 10071"/>
              <a:gd name="T47" fmla="*/ 636 h 1788"/>
              <a:gd name="T48" fmla="*/ 2485 w 10071"/>
              <a:gd name="T49" fmla="*/ 445 h 1788"/>
              <a:gd name="T50" fmla="*/ 2860 w 10071"/>
              <a:gd name="T51" fmla="*/ 907 h 1788"/>
              <a:gd name="T52" fmla="*/ 6796 w 10071"/>
              <a:gd name="T53" fmla="*/ 445 h 1788"/>
              <a:gd name="T54" fmla="*/ 6920 w 10071"/>
              <a:gd name="T55" fmla="*/ 1770 h 1788"/>
              <a:gd name="T56" fmla="*/ 9882 w 10071"/>
              <a:gd name="T57" fmla="*/ 731 h 1788"/>
              <a:gd name="T58" fmla="*/ 9314 w 10071"/>
              <a:gd name="T59" fmla="*/ 457 h 1788"/>
              <a:gd name="T60" fmla="*/ 9032 w 10071"/>
              <a:gd name="T61" fmla="*/ 477 h 1788"/>
              <a:gd name="T62" fmla="*/ 8784 w 10071"/>
              <a:gd name="T63" fmla="*/ 688 h 1788"/>
              <a:gd name="T64" fmla="*/ 9248 w 10071"/>
              <a:gd name="T65" fmla="*/ 1739 h 1788"/>
              <a:gd name="T66" fmla="*/ 9346 w 10071"/>
              <a:gd name="T67" fmla="*/ 714 h 1788"/>
              <a:gd name="T68" fmla="*/ 9616 w 10071"/>
              <a:gd name="T69" fmla="*/ 1697 h 1788"/>
              <a:gd name="T70" fmla="*/ 10063 w 10071"/>
              <a:gd name="T71" fmla="*/ 1537 h 1788"/>
              <a:gd name="T72" fmla="*/ 4972 w 10071"/>
              <a:gd name="T73" fmla="*/ 685 h 1788"/>
              <a:gd name="T74" fmla="*/ 5587 w 10071"/>
              <a:gd name="T75" fmla="*/ 1504 h 1788"/>
              <a:gd name="T76" fmla="*/ 4777 w 10071"/>
              <a:gd name="T77" fmla="*/ 1748 h 1788"/>
              <a:gd name="T78" fmla="*/ 4363 w 10071"/>
              <a:gd name="T79" fmla="*/ 1245 h 1788"/>
              <a:gd name="T80" fmla="*/ 4648 w 10071"/>
              <a:gd name="T81" fmla="*/ 527 h 1788"/>
              <a:gd name="T82" fmla="*/ 5323 w 10071"/>
              <a:gd name="T83" fmla="*/ 508 h 1788"/>
              <a:gd name="T84" fmla="*/ 5606 w 10071"/>
              <a:gd name="T85" fmla="*/ 1135 h 1788"/>
              <a:gd name="T86" fmla="*/ 4902 w 10071"/>
              <a:gd name="T87" fmla="*/ 1501 h 1788"/>
              <a:gd name="T88" fmla="*/ 5429 w 10071"/>
              <a:gd name="T89" fmla="*/ 1323 h 1788"/>
              <a:gd name="T90" fmla="*/ 7625 w 10071"/>
              <a:gd name="T91" fmla="*/ 1373 h 1788"/>
              <a:gd name="T92" fmla="*/ 8177 w 10071"/>
              <a:gd name="T93" fmla="*/ 1403 h 1788"/>
              <a:gd name="T94" fmla="*/ 8079 w 10071"/>
              <a:gd name="T95" fmla="*/ 736 h 1788"/>
              <a:gd name="T96" fmla="*/ 7612 w 10071"/>
              <a:gd name="T97" fmla="*/ 857 h 1788"/>
              <a:gd name="T98" fmla="*/ 8457 w 10071"/>
              <a:gd name="T99" fmla="*/ 1523 h 1788"/>
              <a:gd name="T100" fmla="*/ 7770 w 10071"/>
              <a:gd name="T101" fmla="*/ 1775 h 1788"/>
              <a:gd name="T102" fmla="*/ 7270 w 10071"/>
              <a:gd name="T103" fmla="*/ 1315 h 1788"/>
              <a:gd name="T104" fmla="*/ 7582 w 10071"/>
              <a:gd name="T105" fmla="*/ 503 h 1788"/>
              <a:gd name="T106" fmla="*/ 8324 w 10071"/>
              <a:gd name="T107" fmla="*/ 554 h 1788"/>
              <a:gd name="T108" fmla="*/ 6606 w 10071"/>
              <a:gd name="T109" fmla="*/ 441 h 1788"/>
              <a:gd name="T110" fmla="*/ 6142 w 10071"/>
              <a:gd name="T111" fmla="*/ 707 h 1788"/>
              <a:gd name="T112" fmla="*/ 5697 w 10071"/>
              <a:gd name="T113" fmla="*/ 668 h 1788"/>
              <a:gd name="T114" fmla="*/ 6297 w 10071"/>
              <a:gd name="T115" fmla="*/ 1770 h 1788"/>
              <a:gd name="T116" fmla="*/ 6197 w 10071"/>
              <a:gd name="T117" fmla="*/ 981 h 1788"/>
              <a:gd name="T118" fmla="*/ 6626 w 10071"/>
              <a:gd name="T119" fmla="*/ 734 h 1788"/>
              <a:gd name="T120" fmla="*/ 6804 w 10071"/>
              <a:gd name="T121" fmla="*/ 41 h 1788"/>
              <a:gd name="T122" fmla="*/ 7089 w 10071"/>
              <a:gd name="T123" fmla="*/ 144 h 1788"/>
              <a:gd name="T124" fmla="*/ 6846 w 10071"/>
              <a:gd name="T125" fmla="*/ 340 h 1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0071" h="1788">
                <a:moveTo>
                  <a:pt x="4345" y="688"/>
                </a:moveTo>
                <a:lnTo>
                  <a:pt x="4208" y="688"/>
                </a:lnTo>
                <a:lnTo>
                  <a:pt x="4025" y="1210"/>
                </a:lnTo>
                <a:lnTo>
                  <a:pt x="3842" y="1734"/>
                </a:lnTo>
                <a:lnTo>
                  <a:pt x="3835" y="1750"/>
                </a:lnTo>
                <a:lnTo>
                  <a:pt x="3827" y="1762"/>
                </a:lnTo>
                <a:lnTo>
                  <a:pt x="3821" y="1765"/>
                </a:lnTo>
                <a:lnTo>
                  <a:pt x="3816" y="1768"/>
                </a:lnTo>
                <a:lnTo>
                  <a:pt x="3804" y="1770"/>
                </a:lnTo>
                <a:lnTo>
                  <a:pt x="3484" y="1770"/>
                </a:lnTo>
                <a:lnTo>
                  <a:pt x="3472" y="1768"/>
                </a:lnTo>
                <a:lnTo>
                  <a:pt x="3467" y="1765"/>
                </a:lnTo>
                <a:lnTo>
                  <a:pt x="3462" y="1762"/>
                </a:lnTo>
                <a:lnTo>
                  <a:pt x="3454" y="1750"/>
                </a:lnTo>
                <a:lnTo>
                  <a:pt x="3447" y="1734"/>
                </a:lnTo>
                <a:lnTo>
                  <a:pt x="3263" y="1210"/>
                </a:lnTo>
                <a:lnTo>
                  <a:pt x="3080" y="688"/>
                </a:lnTo>
                <a:lnTo>
                  <a:pt x="2942" y="688"/>
                </a:lnTo>
                <a:lnTo>
                  <a:pt x="2930" y="685"/>
                </a:lnTo>
                <a:lnTo>
                  <a:pt x="2920" y="677"/>
                </a:lnTo>
                <a:lnTo>
                  <a:pt x="2917" y="673"/>
                </a:lnTo>
                <a:lnTo>
                  <a:pt x="2914" y="668"/>
                </a:lnTo>
                <a:lnTo>
                  <a:pt x="2912" y="656"/>
                </a:lnTo>
                <a:lnTo>
                  <a:pt x="2912" y="476"/>
                </a:lnTo>
                <a:lnTo>
                  <a:pt x="2914" y="464"/>
                </a:lnTo>
                <a:lnTo>
                  <a:pt x="2921" y="454"/>
                </a:lnTo>
                <a:lnTo>
                  <a:pt x="2930" y="447"/>
                </a:lnTo>
                <a:lnTo>
                  <a:pt x="2936" y="445"/>
                </a:lnTo>
                <a:lnTo>
                  <a:pt x="2942" y="445"/>
                </a:lnTo>
                <a:lnTo>
                  <a:pt x="3482" y="445"/>
                </a:lnTo>
                <a:lnTo>
                  <a:pt x="3494" y="447"/>
                </a:lnTo>
                <a:lnTo>
                  <a:pt x="3504" y="454"/>
                </a:lnTo>
                <a:lnTo>
                  <a:pt x="3508" y="458"/>
                </a:lnTo>
                <a:lnTo>
                  <a:pt x="3511" y="464"/>
                </a:lnTo>
                <a:lnTo>
                  <a:pt x="3513" y="470"/>
                </a:lnTo>
                <a:lnTo>
                  <a:pt x="3513" y="476"/>
                </a:lnTo>
                <a:lnTo>
                  <a:pt x="3513" y="656"/>
                </a:lnTo>
                <a:lnTo>
                  <a:pt x="3511" y="667"/>
                </a:lnTo>
                <a:lnTo>
                  <a:pt x="3508" y="672"/>
                </a:lnTo>
                <a:lnTo>
                  <a:pt x="3505" y="677"/>
                </a:lnTo>
                <a:lnTo>
                  <a:pt x="3496" y="684"/>
                </a:lnTo>
                <a:lnTo>
                  <a:pt x="3484" y="687"/>
                </a:lnTo>
                <a:lnTo>
                  <a:pt x="3481" y="688"/>
                </a:lnTo>
                <a:lnTo>
                  <a:pt x="3393" y="688"/>
                </a:lnTo>
                <a:lnTo>
                  <a:pt x="3636" y="1443"/>
                </a:lnTo>
                <a:lnTo>
                  <a:pt x="3638" y="1447"/>
                </a:lnTo>
                <a:lnTo>
                  <a:pt x="3644" y="1449"/>
                </a:lnTo>
                <a:lnTo>
                  <a:pt x="3649" y="1447"/>
                </a:lnTo>
                <a:lnTo>
                  <a:pt x="3652" y="1443"/>
                </a:lnTo>
                <a:lnTo>
                  <a:pt x="3896" y="688"/>
                </a:lnTo>
                <a:lnTo>
                  <a:pt x="3807" y="688"/>
                </a:lnTo>
                <a:lnTo>
                  <a:pt x="3804" y="687"/>
                </a:lnTo>
                <a:lnTo>
                  <a:pt x="3793" y="684"/>
                </a:lnTo>
                <a:lnTo>
                  <a:pt x="3784" y="677"/>
                </a:lnTo>
                <a:lnTo>
                  <a:pt x="3778" y="667"/>
                </a:lnTo>
                <a:lnTo>
                  <a:pt x="3776" y="656"/>
                </a:lnTo>
                <a:lnTo>
                  <a:pt x="3776" y="476"/>
                </a:lnTo>
                <a:lnTo>
                  <a:pt x="3779" y="464"/>
                </a:lnTo>
                <a:lnTo>
                  <a:pt x="3785" y="453"/>
                </a:lnTo>
                <a:lnTo>
                  <a:pt x="3790" y="450"/>
                </a:lnTo>
                <a:lnTo>
                  <a:pt x="3795" y="447"/>
                </a:lnTo>
                <a:lnTo>
                  <a:pt x="3806" y="445"/>
                </a:lnTo>
                <a:lnTo>
                  <a:pt x="3807" y="445"/>
                </a:lnTo>
                <a:lnTo>
                  <a:pt x="4346" y="445"/>
                </a:lnTo>
                <a:lnTo>
                  <a:pt x="4358" y="447"/>
                </a:lnTo>
                <a:lnTo>
                  <a:pt x="4367" y="454"/>
                </a:lnTo>
                <a:lnTo>
                  <a:pt x="4371" y="458"/>
                </a:lnTo>
                <a:lnTo>
                  <a:pt x="4374" y="464"/>
                </a:lnTo>
                <a:lnTo>
                  <a:pt x="4377" y="470"/>
                </a:lnTo>
                <a:lnTo>
                  <a:pt x="4377" y="476"/>
                </a:lnTo>
                <a:lnTo>
                  <a:pt x="4377" y="477"/>
                </a:lnTo>
                <a:lnTo>
                  <a:pt x="4377" y="655"/>
                </a:lnTo>
                <a:lnTo>
                  <a:pt x="4374" y="668"/>
                </a:lnTo>
                <a:lnTo>
                  <a:pt x="4367" y="678"/>
                </a:lnTo>
                <a:lnTo>
                  <a:pt x="4358" y="685"/>
                </a:lnTo>
                <a:lnTo>
                  <a:pt x="4352" y="687"/>
                </a:lnTo>
                <a:lnTo>
                  <a:pt x="4346" y="688"/>
                </a:lnTo>
                <a:lnTo>
                  <a:pt x="4345" y="688"/>
                </a:lnTo>
                <a:close/>
                <a:moveTo>
                  <a:pt x="1553" y="95"/>
                </a:moveTo>
                <a:lnTo>
                  <a:pt x="1552" y="95"/>
                </a:lnTo>
                <a:lnTo>
                  <a:pt x="1373" y="95"/>
                </a:lnTo>
                <a:lnTo>
                  <a:pt x="1361" y="97"/>
                </a:lnTo>
                <a:lnTo>
                  <a:pt x="1356" y="100"/>
                </a:lnTo>
                <a:lnTo>
                  <a:pt x="1352" y="104"/>
                </a:lnTo>
                <a:lnTo>
                  <a:pt x="1344" y="113"/>
                </a:lnTo>
                <a:lnTo>
                  <a:pt x="1342" y="118"/>
                </a:lnTo>
                <a:lnTo>
                  <a:pt x="1341" y="124"/>
                </a:lnTo>
                <a:lnTo>
                  <a:pt x="1341" y="127"/>
                </a:lnTo>
                <a:lnTo>
                  <a:pt x="1349" y="261"/>
                </a:lnTo>
                <a:lnTo>
                  <a:pt x="1347" y="266"/>
                </a:lnTo>
                <a:lnTo>
                  <a:pt x="1345" y="268"/>
                </a:lnTo>
                <a:lnTo>
                  <a:pt x="1342" y="269"/>
                </a:lnTo>
                <a:lnTo>
                  <a:pt x="1336" y="268"/>
                </a:lnTo>
                <a:lnTo>
                  <a:pt x="1330" y="263"/>
                </a:lnTo>
                <a:lnTo>
                  <a:pt x="1282" y="221"/>
                </a:lnTo>
                <a:lnTo>
                  <a:pt x="1256" y="203"/>
                </a:lnTo>
                <a:lnTo>
                  <a:pt x="1229" y="184"/>
                </a:lnTo>
                <a:lnTo>
                  <a:pt x="1202" y="168"/>
                </a:lnTo>
                <a:lnTo>
                  <a:pt x="1174" y="153"/>
                </a:lnTo>
                <a:lnTo>
                  <a:pt x="1145" y="140"/>
                </a:lnTo>
                <a:lnTo>
                  <a:pt x="1115" y="126"/>
                </a:lnTo>
                <a:lnTo>
                  <a:pt x="1084" y="115"/>
                </a:lnTo>
                <a:lnTo>
                  <a:pt x="1052" y="106"/>
                </a:lnTo>
                <a:lnTo>
                  <a:pt x="1021" y="98"/>
                </a:lnTo>
                <a:lnTo>
                  <a:pt x="987" y="91"/>
                </a:lnTo>
                <a:lnTo>
                  <a:pt x="953" y="86"/>
                </a:lnTo>
                <a:lnTo>
                  <a:pt x="920" y="81"/>
                </a:lnTo>
                <a:lnTo>
                  <a:pt x="849" y="78"/>
                </a:lnTo>
                <a:lnTo>
                  <a:pt x="803" y="79"/>
                </a:lnTo>
                <a:lnTo>
                  <a:pt x="758" y="82"/>
                </a:lnTo>
                <a:lnTo>
                  <a:pt x="669" y="95"/>
                </a:lnTo>
                <a:lnTo>
                  <a:pt x="626" y="103"/>
                </a:lnTo>
                <a:lnTo>
                  <a:pt x="586" y="114"/>
                </a:lnTo>
                <a:lnTo>
                  <a:pt x="545" y="126"/>
                </a:lnTo>
                <a:lnTo>
                  <a:pt x="505" y="141"/>
                </a:lnTo>
                <a:lnTo>
                  <a:pt x="467" y="157"/>
                </a:lnTo>
                <a:lnTo>
                  <a:pt x="431" y="175"/>
                </a:lnTo>
                <a:lnTo>
                  <a:pt x="395" y="195"/>
                </a:lnTo>
                <a:lnTo>
                  <a:pt x="361" y="216"/>
                </a:lnTo>
                <a:lnTo>
                  <a:pt x="328" y="239"/>
                </a:lnTo>
                <a:lnTo>
                  <a:pt x="296" y="264"/>
                </a:lnTo>
                <a:lnTo>
                  <a:pt x="266" y="289"/>
                </a:lnTo>
                <a:lnTo>
                  <a:pt x="237" y="317"/>
                </a:lnTo>
                <a:lnTo>
                  <a:pt x="210" y="346"/>
                </a:lnTo>
                <a:lnTo>
                  <a:pt x="184" y="377"/>
                </a:lnTo>
                <a:lnTo>
                  <a:pt x="160" y="408"/>
                </a:lnTo>
                <a:lnTo>
                  <a:pt x="136" y="442"/>
                </a:lnTo>
                <a:lnTo>
                  <a:pt x="116" y="477"/>
                </a:lnTo>
                <a:lnTo>
                  <a:pt x="97" y="512"/>
                </a:lnTo>
                <a:lnTo>
                  <a:pt x="78" y="549"/>
                </a:lnTo>
                <a:lnTo>
                  <a:pt x="62" y="588"/>
                </a:lnTo>
                <a:lnTo>
                  <a:pt x="48" y="627"/>
                </a:lnTo>
                <a:lnTo>
                  <a:pt x="42" y="647"/>
                </a:lnTo>
                <a:lnTo>
                  <a:pt x="36" y="667"/>
                </a:lnTo>
                <a:lnTo>
                  <a:pt x="24" y="709"/>
                </a:lnTo>
                <a:lnTo>
                  <a:pt x="16" y="752"/>
                </a:lnTo>
                <a:lnTo>
                  <a:pt x="9" y="796"/>
                </a:lnTo>
                <a:lnTo>
                  <a:pt x="4" y="840"/>
                </a:lnTo>
                <a:lnTo>
                  <a:pt x="1" y="886"/>
                </a:lnTo>
                <a:lnTo>
                  <a:pt x="0" y="933"/>
                </a:lnTo>
                <a:lnTo>
                  <a:pt x="1" y="978"/>
                </a:lnTo>
                <a:lnTo>
                  <a:pt x="4" y="1022"/>
                </a:lnTo>
                <a:lnTo>
                  <a:pt x="9" y="1066"/>
                </a:lnTo>
                <a:lnTo>
                  <a:pt x="16" y="1108"/>
                </a:lnTo>
                <a:lnTo>
                  <a:pt x="20" y="1130"/>
                </a:lnTo>
                <a:lnTo>
                  <a:pt x="24" y="1150"/>
                </a:lnTo>
                <a:lnTo>
                  <a:pt x="36" y="1192"/>
                </a:lnTo>
                <a:lnTo>
                  <a:pt x="48" y="1232"/>
                </a:lnTo>
                <a:lnTo>
                  <a:pt x="62" y="1270"/>
                </a:lnTo>
                <a:lnTo>
                  <a:pt x="78" y="1309"/>
                </a:lnTo>
                <a:lnTo>
                  <a:pt x="96" y="1346"/>
                </a:lnTo>
                <a:lnTo>
                  <a:pt x="115" y="1381"/>
                </a:lnTo>
                <a:lnTo>
                  <a:pt x="136" y="1416"/>
                </a:lnTo>
                <a:lnTo>
                  <a:pt x="159" y="1450"/>
                </a:lnTo>
                <a:lnTo>
                  <a:pt x="183" y="1481"/>
                </a:lnTo>
                <a:lnTo>
                  <a:pt x="209" y="1512"/>
                </a:lnTo>
                <a:lnTo>
                  <a:pt x="236" y="1541"/>
                </a:lnTo>
                <a:lnTo>
                  <a:pt x="265" y="1570"/>
                </a:lnTo>
                <a:lnTo>
                  <a:pt x="280" y="1583"/>
                </a:lnTo>
                <a:lnTo>
                  <a:pt x="295" y="1596"/>
                </a:lnTo>
                <a:lnTo>
                  <a:pt x="327" y="1622"/>
                </a:lnTo>
                <a:lnTo>
                  <a:pt x="360" y="1645"/>
                </a:lnTo>
                <a:lnTo>
                  <a:pt x="377" y="1657"/>
                </a:lnTo>
                <a:lnTo>
                  <a:pt x="394" y="1667"/>
                </a:lnTo>
                <a:lnTo>
                  <a:pt x="429" y="1687"/>
                </a:lnTo>
                <a:lnTo>
                  <a:pt x="465" y="1705"/>
                </a:lnTo>
                <a:lnTo>
                  <a:pt x="504" y="1723"/>
                </a:lnTo>
                <a:lnTo>
                  <a:pt x="543" y="1737"/>
                </a:lnTo>
                <a:lnTo>
                  <a:pt x="583" y="1750"/>
                </a:lnTo>
                <a:lnTo>
                  <a:pt x="624" y="1762"/>
                </a:lnTo>
                <a:lnTo>
                  <a:pt x="667" y="1771"/>
                </a:lnTo>
                <a:lnTo>
                  <a:pt x="710" y="1778"/>
                </a:lnTo>
                <a:lnTo>
                  <a:pt x="755" y="1784"/>
                </a:lnTo>
                <a:lnTo>
                  <a:pt x="800" y="1787"/>
                </a:lnTo>
                <a:lnTo>
                  <a:pt x="846" y="1788"/>
                </a:lnTo>
                <a:lnTo>
                  <a:pt x="912" y="1786"/>
                </a:lnTo>
                <a:lnTo>
                  <a:pt x="917" y="1785"/>
                </a:lnTo>
                <a:lnTo>
                  <a:pt x="947" y="1783"/>
                </a:lnTo>
                <a:lnTo>
                  <a:pt x="976" y="1780"/>
                </a:lnTo>
                <a:lnTo>
                  <a:pt x="1005" y="1776"/>
                </a:lnTo>
                <a:lnTo>
                  <a:pt x="1033" y="1771"/>
                </a:lnTo>
                <a:lnTo>
                  <a:pt x="1060" y="1765"/>
                </a:lnTo>
                <a:lnTo>
                  <a:pt x="1087" y="1758"/>
                </a:lnTo>
                <a:lnTo>
                  <a:pt x="1112" y="1751"/>
                </a:lnTo>
                <a:lnTo>
                  <a:pt x="1138" y="1743"/>
                </a:lnTo>
                <a:lnTo>
                  <a:pt x="1186" y="1726"/>
                </a:lnTo>
                <a:lnTo>
                  <a:pt x="1231" y="1706"/>
                </a:lnTo>
                <a:lnTo>
                  <a:pt x="1274" y="1684"/>
                </a:lnTo>
                <a:lnTo>
                  <a:pt x="1315" y="1661"/>
                </a:lnTo>
                <a:lnTo>
                  <a:pt x="1353" y="1636"/>
                </a:lnTo>
                <a:lnTo>
                  <a:pt x="1387" y="1610"/>
                </a:lnTo>
                <a:lnTo>
                  <a:pt x="1420" y="1583"/>
                </a:lnTo>
                <a:lnTo>
                  <a:pt x="1449" y="1555"/>
                </a:lnTo>
                <a:lnTo>
                  <a:pt x="1477" y="1527"/>
                </a:lnTo>
                <a:lnTo>
                  <a:pt x="1502" y="1499"/>
                </a:lnTo>
                <a:lnTo>
                  <a:pt x="1525" y="1471"/>
                </a:lnTo>
                <a:lnTo>
                  <a:pt x="1545" y="1444"/>
                </a:lnTo>
                <a:lnTo>
                  <a:pt x="1574" y="1400"/>
                </a:lnTo>
                <a:lnTo>
                  <a:pt x="1575" y="1398"/>
                </a:lnTo>
                <a:lnTo>
                  <a:pt x="1588" y="1371"/>
                </a:lnTo>
                <a:lnTo>
                  <a:pt x="1590" y="1362"/>
                </a:lnTo>
                <a:lnTo>
                  <a:pt x="1588" y="1352"/>
                </a:lnTo>
                <a:lnTo>
                  <a:pt x="1587" y="1347"/>
                </a:lnTo>
                <a:lnTo>
                  <a:pt x="1584" y="1343"/>
                </a:lnTo>
                <a:lnTo>
                  <a:pt x="1576" y="1335"/>
                </a:lnTo>
                <a:lnTo>
                  <a:pt x="1406" y="1223"/>
                </a:lnTo>
                <a:lnTo>
                  <a:pt x="1400" y="1219"/>
                </a:lnTo>
                <a:lnTo>
                  <a:pt x="1395" y="1218"/>
                </a:lnTo>
                <a:lnTo>
                  <a:pt x="1384" y="1218"/>
                </a:lnTo>
                <a:lnTo>
                  <a:pt x="1374" y="1223"/>
                </a:lnTo>
                <a:lnTo>
                  <a:pt x="1365" y="1231"/>
                </a:lnTo>
                <a:lnTo>
                  <a:pt x="1313" y="1294"/>
                </a:lnTo>
                <a:lnTo>
                  <a:pt x="1281" y="1327"/>
                </a:lnTo>
                <a:lnTo>
                  <a:pt x="1246" y="1361"/>
                </a:lnTo>
                <a:lnTo>
                  <a:pt x="1225" y="1377"/>
                </a:lnTo>
                <a:lnTo>
                  <a:pt x="1204" y="1394"/>
                </a:lnTo>
                <a:lnTo>
                  <a:pt x="1156" y="1424"/>
                </a:lnTo>
                <a:lnTo>
                  <a:pt x="1101" y="1451"/>
                </a:lnTo>
                <a:lnTo>
                  <a:pt x="1038" y="1473"/>
                </a:lnTo>
                <a:lnTo>
                  <a:pt x="1004" y="1482"/>
                </a:lnTo>
                <a:lnTo>
                  <a:pt x="968" y="1489"/>
                </a:lnTo>
                <a:lnTo>
                  <a:pt x="929" y="1495"/>
                </a:lnTo>
                <a:lnTo>
                  <a:pt x="889" y="1499"/>
                </a:lnTo>
                <a:lnTo>
                  <a:pt x="861" y="1499"/>
                </a:lnTo>
                <a:lnTo>
                  <a:pt x="849" y="1499"/>
                </a:lnTo>
                <a:lnTo>
                  <a:pt x="792" y="1496"/>
                </a:lnTo>
                <a:lnTo>
                  <a:pt x="737" y="1487"/>
                </a:lnTo>
                <a:lnTo>
                  <a:pt x="684" y="1474"/>
                </a:lnTo>
                <a:lnTo>
                  <a:pt x="659" y="1465"/>
                </a:lnTo>
                <a:lnTo>
                  <a:pt x="635" y="1456"/>
                </a:lnTo>
                <a:lnTo>
                  <a:pt x="610" y="1445"/>
                </a:lnTo>
                <a:lnTo>
                  <a:pt x="588" y="1432"/>
                </a:lnTo>
                <a:lnTo>
                  <a:pt x="564" y="1419"/>
                </a:lnTo>
                <a:lnTo>
                  <a:pt x="543" y="1405"/>
                </a:lnTo>
                <a:lnTo>
                  <a:pt x="501" y="1372"/>
                </a:lnTo>
                <a:lnTo>
                  <a:pt x="463" y="1337"/>
                </a:lnTo>
                <a:lnTo>
                  <a:pt x="445" y="1317"/>
                </a:lnTo>
                <a:lnTo>
                  <a:pt x="429" y="1297"/>
                </a:lnTo>
                <a:lnTo>
                  <a:pt x="398" y="1254"/>
                </a:lnTo>
                <a:lnTo>
                  <a:pt x="372" y="1207"/>
                </a:lnTo>
                <a:lnTo>
                  <a:pt x="349" y="1158"/>
                </a:lnTo>
                <a:lnTo>
                  <a:pt x="340" y="1132"/>
                </a:lnTo>
                <a:lnTo>
                  <a:pt x="332" y="1106"/>
                </a:lnTo>
                <a:lnTo>
                  <a:pt x="319" y="1051"/>
                </a:lnTo>
                <a:lnTo>
                  <a:pt x="311" y="994"/>
                </a:lnTo>
                <a:lnTo>
                  <a:pt x="309" y="966"/>
                </a:lnTo>
                <a:lnTo>
                  <a:pt x="309" y="936"/>
                </a:lnTo>
                <a:lnTo>
                  <a:pt x="310" y="900"/>
                </a:lnTo>
                <a:lnTo>
                  <a:pt x="312" y="864"/>
                </a:lnTo>
                <a:lnTo>
                  <a:pt x="316" y="829"/>
                </a:lnTo>
                <a:lnTo>
                  <a:pt x="321" y="796"/>
                </a:lnTo>
                <a:lnTo>
                  <a:pt x="328" y="763"/>
                </a:lnTo>
                <a:lnTo>
                  <a:pt x="336" y="732"/>
                </a:lnTo>
                <a:lnTo>
                  <a:pt x="356" y="673"/>
                </a:lnTo>
                <a:lnTo>
                  <a:pt x="382" y="619"/>
                </a:lnTo>
                <a:lnTo>
                  <a:pt x="411" y="569"/>
                </a:lnTo>
                <a:lnTo>
                  <a:pt x="428" y="547"/>
                </a:lnTo>
                <a:lnTo>
                  <a:pt x="445" y="525"/>
                </a:lnTo>
                <a:lnTo>
                  <a:pt x="463" y="504"/>
                </a:lnTo>
                <a:lnTo>
                  <a:pt x="483" y="485"/>
                </a:lnTo>
                <a:lnTo>
                  <a:pt x="524" y="449"/>
                </a:lnTo>
                <a:lnTo>
                  <a:pt x="566" y="419"/>
                </a:lnTo>
                <a:lnTo>
                  <a:pt x="611" y="392"/>
                </a:lnTo>
                <a:lnTo>
                  <a:pt x="659" y="371"/>
                </a:lnTo>
                <a:lnTo>
                  <a:pt x="682" y="362"/>
                </a:lnTo>
                <a:lnTo>
                  <a:pt x="707" y="354"/>
                </a:lnTo>
                <a:lnTo>
                  <a:pt x="732" y="347"/>
                </a:lnTo>
                <a:lnTo>
                  <a:pt x="757" y="342"/>
                </a:lnTo>
                <a:lnTo>
                  <a:pt x="807" y="335"/>
                </a:lnTo>
                <a:lnTo>
                  <a:pt x="832" y="333"/>
                </a:lnTo>
                <a:lnTo>
                  <a:pt x="857" y="332"/>
                </a:lnTo>
                <a:lnTo>
                  <a:pt x="906" y="333"/>
                </a:lnTo>
                <a:lnTo>
                  <a:pt x="952" y="337"/>
                </a:lnTo>
                <a:lnTo>
                  <a:pt x="970" y="339"/>
                </a:lnTo>
                <a:lnTo>
                  <a:pt x="986" y="342"/>
                </a:lnTo>
                <a:lnTo>
                  <a:pt x="1017" y="350"/>
                </a:lnTo>
                <a:lnTo>
                  <a:pt x="1048" y="361"/>
                </a:lnTo>
                <a:lnTo>
                  <a:pt x="1078" y="373"/>
                </a:lnTo>
                <a:lnTo>
                  <a:pt x="1104" y="386"/>
                </a:lnTo>
                <a:lnTo>
                  <a:pt x="1129" y="400"/>
                </a:lnTo>
                <a:lnTo>
                  <a:pt x="1151" y="416"/>
                </a:lnTo>
                <a:lnTo>
                  <a:pt x="1169" y="431"/>
                </a:lnTo>
                <a:lnTo>
                  <a:pt x="1174" y="436"/>
                </a:lnTo>
                <a:lnTo>
                  <a:pt x="1177" y="441"/>
                </a:lnTo>
                <a:lnTo>
                  <a:pt x="1177" y="446"/>
                </a:lnTo>
                <a:lnTo>
                  <a:pt x="1175" y="449"/>
                </a:lnTo>
                <a:lnTo>
                  <a:pt x="1170" y="451"/>
                </a:lnTo>
                <a:lnTo>
                  <a:pt x="1163" y="451"/>
                </a:lnTo>
                <a:lnTo>
                  <a:pt x="1161" y="451"/>
                </a:lnTo>
                <a:lnTo>
                  <a:pt x="1005" y="445"/>
                </a:lnTo>
                <a:lnTo>
                  <a:pt x="998" y="446"/>
                </a:lnTo>
                <a:lnTo>
                  <a:pt x="988" y="449"/>
                </a:lnTo>
                <a:lnTo>
                  <a:pt x="980" y="456"/>
                </a:lnTo>
                <a:lnTo>
                  <a:pt x="974" y="466"/>
                </a:lnTo>
                <a:lnTo>
                  <a:pt x="972" y="477"/>
                </a:lnTo>
                <a:lnTo>
                  <a:pt x="972" y="656"/>
                </a:lnTo>
                <a:lnTo>
                  <a:pt x="972" y="660"/>
                </a:lnTo>
                <a:lnTo>
                  <a:pt x="973" y="665"/>
                </a:lnTo>
                <a:lnTo>
                  <a:pt x="975" y="670"/>
                </a:lnTo>
                <a:lnTo>
                  <a:pt x="981" y="678"/>
                </a:lnTo>
                <a:lnTo>
                  <a:pt x="989" y="685"/>
                </a:lnTo>
                <a:lnTo>
                  <a:pt x="1000" y="688"/>
                </a:lnTo>
                <a:lnTo>
                  <a:pt x="1003" y="688"/>
                </a:lnTo>
                <a:lnTo>
                  <a:pt x="1552" y="688"/>
                </a:lnTo>
                <a:lnTo>
                  <a:pt x="1564" y="686"/>
                </a:lnTo>
                <a:lnTo>
                  <a:pt x="1570" y="683"/>
                </a:lnTo>
                <a:lnTo>
                  <a:pt x="1574" y="680"/>
                </a:lnTo>
                <a:lnTo>
                  <a:pt x="1581" y="669"/>
                </a:lnTo>
                <a:lnTo>
                  <a:pt x="1584" y="657"/>
                </a:lnTo>
                <a:lnTo>
                  <a:pt x="1584" y="126"/>
                </a:lnTo>
                <a:lnTo>
                  <a:pt x="1581" y="114"/>
                </a:lnTo>
                <a:lnTo>
                  <a:pt x="1579" y="109"/>
                </a:lnTo>
                <a:lnTo>
                  <a:pt x="1575" y="105"/>
                </a:lnTo>
                <a:lnTo>
                  <a:pt x="1564" y="98"/>
                </a:lnTo>
                <a:lnTo>
                  <a:pt x="1553" y="95"/>
                </a:lnTo>
                <a:close/>
                <a:moveTo>
                  <a:pt x="2531" y="1368"/>
                </a:moveTo>
                <a:lnTo>
                  <a:pt x="2563" y="1334"/>
                </a:lnTo>
                <a:lnTo>
                  <a:pt x="2563" y="1161"/>
                </a:lnTo>
                <a:lnTo>
                  <a:pt x="2410" y="1161"/>
                </a:lnTo>
                <a:lnTo>
                  <a:pt x="2360" y="1162"/>
                </a:lnTo>
                <a:lnTo>
                  <a:pt x="2312" y="1164"/>
                </a:lnTo>
                <a:lnTo>
                  <a:pt x="2268" y="1169"/>
                </a:lnTo>
                <a:lnTo>
                  <a:pt x="2227" y="1175"/>
                </a:lnTo>
                <a:lnTo>
                  <a:pt x="2189" y="1182"/>
                </a:lnTo>
                <a:lnTo>
                  <a:pt x="2154" y="1191"/>
                </a:lnTo>
                <a:lnTo>
                  <a:pt x="2123" y="1201"/>
                </a:lnTo>
                <a:lnTo>
                  <a:pt x="2094" y="1213"/>
                </a:lnTo>
                <a:lnTo>
                  <a:pt x="2070" y="1228"/>
                </a:lnTo>
                <a:lnTo>
                  <a:pt x="2047" y="1243"/>
                </a:lnTo>
                <a:lnTo>
                  <a:pt x="2038" y="1251"/>
                </a:lnTo>
                <a:lnTo>
                  <a:pt x="2029" y="1260"/>
                </a:lnTo>
                <a:lnTo>
                  <a:pt x="2014" y="1279"/>
                </a:lnTo>
                <a:lnTo>
                  <a:pt x="2002" y="1298"/>
                </a:lnTo>
                <a:lnTo>
                  <a:pt x="1993" y="1319"/>
                </a:lnTo>
                <a:lnTo>
                  <a:pt x="1988" y="1343"/>
                </a:lnTo>
                <a:lnTo>
                  <a:pt x="1987" y="1367"/>
                </a:lnTo>
                <a:lnTo>
                  <a:pt x="1988" y="1384"/>
                </a:lnTo>
                <a:lnTo>
                  <a:pt x="1991" y="1400"/>
                </a:lnTo>
                <a:lnTo>
                  <a:pt x="1995" y="1415"/>
                </a:lnTo>
                <a:lnTo>
                  <a:pt x="2002" y="1429"/>
                </a:lnTo>
                <a:lnTo>
                  <a:pt x="2011" y="1443"/>
                </a:lnTo>
                <a:lnTo>
                  <a:pt x="2021" y="1455"/>
                </a:lnTo>
                <a:lnTo>
                  <a:pt x="2027" y="1461"/>
                </a:lnTo>
                <a:lnTo>
                  <a:pt x="2033" y="1466"/>
                </a:lnTo>
                <a:lnTo>
                  <a:pt x="2046" y="1477"/>
                </a:lnTo>
                <a:lnTo>
                  <a:pt x="2060" y="1486"/>
                </a:lnTo>
                <a:lnTo>
                  <a:pt x="2077" y="1496"/>
                </a:lnTo>
                <a:lnTo>
                  <a:pt x="2094" y="1503"/>
                </a:lnTo>
                <a:lnTo>
                  <a:pt x="2113" y="1509"/>
                </a:lnTo>
                <a:lnTo>
                  <a:pt x="2133" y="1513"/>
                </a:lnTo>
                <a:lnTo>
                  <a:pt x="2154" y="1517"/>
                </a:lnTo>
                <a:lnTo>
                  <a:pt x="2199" y="1520"/>
                </a:lnTo>
                <a:lnTo>
                  <a:pt x="2227" y="1519"/>
                </a:lnTo>
                <a:lnTo>
                  <a:pt x="2255" y="1516"/>
                </a:lnTo>
                <a:lnTo>
                  <a:pt x="2281" y="1512"/>
                </a:lnTo>
                <a:lnTo>
                  <a:pt x="2307" y="1506"/>
                </a:lnTo>
                <a:lnTo>
                  <a:pt x="2355" y="1491"/>
                </a:lnTo>
                <a:lnTo>
                  <a:pt x="2398" y="1470"/>
                </a:lnTo>
                <a:lnTo>
                  <a:pt x="2437" y="1447"/>
                </a:lnTo>
                <a:lnTo>
                  <a:pt x="2473" y="1421"/>
                </a:lnTo>
                <a:lnTo>
                  <a:pt x="2505" y="1395"/>
                </a:lnTo>
                <a:lnTo>
                  <a:pt x="2531" y="1368"/>
                </a:lnTo>
                <a:close/>
                <a:moveTo>
                  <a:pt x="3032" y="1558"/>
                </a:moveTo>
                <a:lnTo>
                  <a:pt x="3032" y="1736"/>
                </a:lnTo>
                <a:lnTo>
                  <a:pt x="3032" y="1738"/>
                </a:lnTo>
                <a:lnTo>
                  <a:pt x="3030" y="1749"/>
                </a:lnTo>
                <a:lnTo>
                  <a:pt x="3028" y="1754"/>
                </a:lnTo>
                <a:lnTo>
                  <a:pt x="3025" y="1758"/>
                </a:lnTo>
                <a:lnTo>
                  <a:pt x="3016" y="1766"/>
                </a:lnTo>
                <a:lnTo>
                  <a:pt x="3005" y="1769"/>
                </a:lnTo>
                <a:lnTo>
                  <a:pt x="3001" y="1770"/>
                </a:lnTo>
                <a:lnTo>
                  <a:pt x="2714" y="1770"/>
                </a:lnTo>
                <a:lnTo>
                  <a:pt x="2684" y="1767"/>
                </a:lnTo>
                <a:lnTo>
                  <a:pt x="2671" y="1764"/>
                </a:lnTo>
                <a:lnTo>
                  <a:pt x="2659" y="1760"/>
                </a:lnTo>
                <a:lnTo>
                  <a:pt x="2640" y="1750"/>
                </a:lnTo>
                <a:lnTo>
                  <a:pt x="2626" y="1736"/>
                </a:lnTo>
                <a:lnTo>
                  <a:pt x="2616" y="1721"/>
                </a:lnTo>
                <a:lnTo>
                  <a:pt x="2608" y="1702"/>
                </a:lnTo>
                <a:lnTo>
                  <a:pt x="2604" y="1682"/>
                </a:lnTo>
                <a:lnTo>
                  <a:pt x="2601" y="1662"/>
                </a:lnTo>
                <a:lnTo>
                  <a:pt x="2597" y="1586"/>
                </a:lnTo>
                <a:lnTo>
                  <a:pt x="2596" y="1579"/>
                </a:lnTo>
                <a:lnTo>
                  <a:pt x="2594" y="1576"/>
                </a:lnTo>
                <a:lnTo>
                  <a:pt x="2590" y="1574"/>
                </a:lnTo>
                <a:lnTo>
                  <a:pt x="2586" y="1574"/>
                </a:lnTo>
                <a:lnTo>
                  <a:pt x="2577" y="1581"/>
                </a:lnTo>
                <a:lnTo>
                  <a:pt x="2553" y="1607"/>
                </a:lnTo>
                <a:lnTo>
                  <a:pt x="2529" y="1631"/>
                </a:lnTo>
                <a:lnTo>
                  <a:pt x="2505" y="1654"/>
                </a:lnTo>
                <a:lnTo>
                  <a:pt x="2479" y="1674"/>
                </a:lnTo>
                <a:lnTo>
                  <a:pt x="2454" y="1692"/>
                </a:lnTo>
                <a:lnTo>
                  <a:pt x="2427" y="1710"/>
                </a:lnTo>
                <a:lnTo>
                  <a:pt x="2400" y="1725"/>
                </a:lnTo>
                <a:lnTo>
                  <a:pt x="2372" y="1738"/>
                </a:lnTo>
                <a:lnTo>
                  <a:pt x="2316" y="1760"/>
                </a:lnTo>
                <a:lnTo>
                  <a:pt x="2258" y="1776"/>
                </a:lnTo>
                <a:lnTo>
                  <a:pt x="2228" y="1781"/>
                </a:lnTo>
                <a:lnTo>
                  <a:pt x="2198" y="1785"/>
                </a:lnTo>
                <a:lnTo>
                  <a:pt x="2137" y="1788"/>
                </a:lnTo>
                <a:lnTo>
                  <a:pt x="2084" y="1786"/>
                </a:lnTo>
                <a:lnTo>
                  <a:pt x="2035" y="1781"/>
                </a:lnTo>
                <a:lnTo>
                  <a:pt x="2012" y="1777"/>
                </a:lnTo>
                <a:lnTo>
                  <a:pt x="1988" y="1772"/>
                </a:lnTo>
                <a:lnTo>
                  <a:pt x="1966" y="1767"/>
                </a:lnTo>
                <a:lnTo>
                  <a:pt x="1944" y="1759"/>
                </a:lnTo>
                <a:lnTo>
                  <a:pt x="1904" y="1744"/>
                </a:lnTo>
                <a:lnTo>
                  <a:pt x="1866" y="1726"/>
                </a:lnTo>
                <a:lnTo>
                  <a:pt x="1832" y="1704"/>
                </a:lnTo>
                <a:lnTo>
                  <a:pt x="1801" y="1680"/>
                </a:lnTo>
                <a:lnTo>
                  <a:pt x="1786" y="1667"/>
                </a:lnTo>
                <a:lnTo>
                  <a:pt x="1773" y="1652"/>
                </a:lnTo>
                <a:lnTo>
                  <a:pt x="1760" y="1638"/>
                </a:lnTo>
                <a:lnTo>
                  <a:pt x="1749" y="1623"/>
                </a:lnTo>
                <a:lnTo>
                  <a:pt x="1728" y="1590"/>
                </a:lnTo>
                <a:lnTo>
                  <a:pt x="1711" y="1556"/>
                </a:lnTo>
                <a:lnTo>
                  <a:pt x="1697" y="1518"/>
                </a:lnTo>
                <a:lnTo>
                  <a:pt x="1688" y="1479"/>
                </a:lnTo>
                <a:lnTo>
                  <a:pt x="1682" y="1438"/>
                </a:lnTo>
                <a:lnTo>
                  <a:pt x="1680" y="1395"/>
                </a:lnTo>
                <a:lnTo>
                  <a:pt x="1681" y="1369"/>
                </a:lnTo>
                <a:lnTo>
                  <a:pt x="1683" y="1344"/>
                </a:lnTo>
                <a:lnTo>
                  <a:pt x="1692" y="1296"/>
                </a:lnTo>
                <a:lnTo>
                  <a:pt x="1699" y="1272"/>
                </a:lnTo>
                <a:lnTo>
                  <a:pt x="1707" y="1249"/>
                </a:lnTo>
                <a:lnTo>
                  <a:pt x="1717" y="1227"/>
                </a:lnTo>
                <a:lnTo>
                  <a:pt x="1728" y="1205"/>
                </a:lnTo>
                <a:lnTo>
                  <a:pt x="1742" y="1184"/>
                </a:lnTo>
                <a:lnTo>
                  <a:pt x="1756" y="1164"/>
                </a:lnTo>
                <a:lnTo>
                  <a:pt x="1771" y="1144"/>
                </a:lnTo>
                <a:lnTo>
                  <a:pt x="1788" y="1126"/>
                </a:lnTo>
                <a:lnTo>
                  <a:pt x="1826" y="1090"/>
                </a:lnTo>
                <a:lnTo>
                  <a:pt x="1870" y="1057"/>
                </a:lnTo>
                <a:lnTo>
                  <a:pt x="1919" y="1028"/>
                </a:lnTo>
                <a:lnTo>
                  <a:pt x="1973" y="1002"/>
                </a:lnTo>
                <a:lnTo>
                  <a:pt x="2032" y="980"/>
                </a:lnTo>
                <a:lnTo>
                  <a:pt x="2063" y="971"/>
                </a:lnTo>
                <a:lnTo>
                  <a:pt x="2096" y="962"/>
                </a:lnTo>
                <a:lnTo>
                  <a:pt x="2164" y="947"/>
                </a:lnTo>
                <a:lnTo>
                  <a:pt x="2238" y="936"/>
                </a:lnTo>
                <a:lnTo>
                  <a:pt x="2276" y="932"/>
                </a:lnTo>
                <a:lnTo>
                  <a:pt x="2315" y="930"/>
                </a:lnTo>
                <a:lnTo>
                  <a:pt x="2398" y="928"/>
                </a:lnTo>
                <a:lnTo>
                  <a:pt x="2562" y="928"/>
                </a:lnTo>
                <a:lnTo>
                  <a:pt x="2561" y="899"/>
                </a:lnTo>
                <a:lnTo>
                  <a:pt x="2556" y="870"/>
                </a:lnTo>
                <a:lnTo>
                  <a:pt x="2551" y="845"/>
                </a:lnTo>
                <a:lnTo>
                  <a:pt x="2543" y="821"/>
                </a:lnTo>
                <a:lnTo>
                  <a:pt x="2533" y="800"/>
                </a:lnTo>
                <a:lnTo>
                  <a:pt x="2521" y="779"/>
                </a:lnTo>
                <a:lnTo>
                  <a:pt x="2507" y="761"/>
                </a:lnTo>
                <a:lnTo>
                  <a:pt x="2490" y="745"/>
                </a:lnTo>
                <a:lnTo>
                  <a:pt x="2472" y="730"/>
                </a:lnTo>
                <a:lnTo>
                  <a:pt x="2451" y="718"/>
                </a:lnTo>
                <a:lnTo>
                  <a:pt x="2428" y="708"/>
                </a:lnTo>
                <a:lnTo>
                  <a:pt x="2403" y="700"/>
                </a:lnTo>
                <a:lnTo>
                  <a:pt x="2376" y="693"/>
                </a:lnTo>
                <a:lnTo>
                  <a:pt x="2347" y="689"/>
                </a:lnTo>
                <a:lnTo>
                  <a:pt x="2315" y="686"/>
                </a:lnTo>
                <a:lnTo>
                  <a:pt x="2281" y="685"/>
                </a:lnTo>
                <a:lnTo>
                  <a:pt x="2252" y="686"/>
                </a:lnTo>
                <a:lnTo>
                  <a:pt x="2223" y="688"/>
                </a:lnTo>
                <a:lnTo>
                  <a:pt x="2172" y="695"/>
                </a:lnTo>
                <a:lnTo>
                  <a:pt x="2127" y="705"/>
                </a:lnTo>
                <a:lnTo>
                  <a:pt x="2087" y="718"/>
                </a:lnTo>
                <a:lnTo>
                  <a:pt x="2052" y="734"/>
                </a:lnTo>
                <a:lnTo>
                  <a:pt x="2024" y="749"/>
                </a:lnTo>
                <a:lnTo>
                  <a:pt x="1979" y="776"/>
                </a:lnTo>
                <a:lnTo>
                  <a:pt x="1927" y="812"/>
                </a:lnTo>
                <a:lnTo>
                  <a:pt x="1918" y="817"/>
                </a:lnTo>
                <a:lnTo>
                  <a:pt x="1910" y="819"/>
                </a:lnTo>
                <a:lnTo>
                  <a:pt x="1902" y="818"/>
                </a:lnTo>
                <a:lnTo>
                  <a:pt x="1893" y="815"/>
                </a:lnTo>
                <a:lnTo>
                  <a:pt x="1886" y="810"/>
                </a:lnTo>
                <a:lnTo>
                  <a:pt x="1742" y="676"/>
                </a:lnTo>
                <a:lnTo>
                  <a:pt x="1737" y="666"/>
                </a:lnTo>
                <a:lnTo>
                  <a:pt x="1736" y="661"/>
                </a:lnTo>
                <a:lnTo>
                  <a:pt x="1735" y="656"/>
                </a:lnTo>
                <a:lnTo>
                  <a:pt x="1738" y="646"/>
                </a:lnTo>
                <a:lnTo>
                  <a:pt x="1743" y="636"/>
                </a:lnTo>
                <a:lnTo>
                  <a:pt x="1752" y="629"/>
                </a:lnTo>
                <a:lnTo>
                  <a:pt x="1768" y="614"/>
                </a:lnTo>
                <a:lnTo>
                  <a:pt x="1791" y="596"/>
                </a:lnTo>
                <a:lnTo>
                  <a:pt x="1793" y="594"/>
                </a:lnTo>
                <a:lnTo>
                  <a:pt x="1823" y="573"/>
                </a:lnTo>
                <a:lnTo>
                  <a:pt x="1842" y="560"/>
                </a:lnTo>
                <a:lnTo>
                  <a:pt x="1864" y="547"/>
                </a:lnTo>
                <a:lnTo>
                  <a:pt x="1914" y="519"/>
                </a:lnTo>
                <a:lnTo>
                  <a:pt x="1973" y="491"/>
                </a:lnTo>
                <a:lnTo>
                  <a:pt x="2041" y="466"/>
                </a:lnTo>
                <a:lnTo>
                  <a:pt x="2078" y="454"/>
                </a:lnTo>
                <a:lnTo>
                  <a:pt x="2116" y="445"/>
                </a:lnTo>
                <a:lnTo>
                  <a:pt x="2157" y="437"/>
                </a:lnTo>
                <a:lnTo>
                  <a:pt x="2200" y="431"/>
                </a:lnTo>
                <a:lnTo>
                  <a:pt x="2244" y="427"/>
                </a:lnTo>
                <a:lnTo>
                  <a:pt x="2290" y="426"/>
                </a:lnTo>
                <a:lnTo>
                  <a:pt x="2360" y="428"/>
                </a:lnTo>
                <a:lnTo>
                  <a:pt x="2392" y="431"/>
                </a:lnTo>
                <a:lnTo>
                  <a:pt x="2425" y="434"/>
                </a:lnTo>
                <a:lnTo>
                  <a:pt x="2485" y="445"/>
                </a:lnTo>
                <a:lnTo>
                  <a:pt x="2514" y="451"/>
                </a:lnTo>
                <a:lnTo>
                  <a:pt x="2541" y="459"/>
                </a:lnTo>
                <a:lnTo>
                  <a:pt x="2593" y="479"/>
                </a:lnTo>
                <a:lnTo>
                  <a:pt x="2640" y="502"/>
                </a:lnTo>
                <a:lnTo>
                  <a:pt x="2661" y="515"/>
                </a:lnTo>
                <a:lnTo>
                  <a:pt x="2682" y="530"/>
                </a:lnTo>
                <a:lnTo>
                  <a:pt x="2702" y="545"/>
                </a:lnTo>
                <a:lnTo>
                  <a:pt x="2720" y="561"/>
                </a:lnTo>
                <a:lnTo>
                  <a:pt x="2738" y="579"/>
                </a:lnTo>
                <a:lnTo>
                  <a:pt x="2753" y="598"/>
                </a:lnTo>
                <a:lnTo>
                  <a:pt x="2768" y="617"/>
                </a:lnTo>
                <a:lnTo>
                  <a:pt x="2783" y="639"/>
                </a:lnTo>
                <a:lnTo>
                  <a:pt x="2795" y="660"/>
                </a:lnTo>
                <a:lnTo>
                  <a:pt x="2807" y="684"/>
                </a:lnTo>
                <a:lnTo>
                  <a:pt x="2826" y="732"/>
                </a:lnTo>
                <a:lnTo>
                  <a:pt x="2835" y="759"/>
                </a:lnTo>
                <a:lnTo>
                  <a:pt x="2842" y="786"/>
                </a:lnTo>
                <a:lnTo>
                  <a:pt x="2853" y="845"/>
                </a:lnTo>
                <a:lnTo>
                  <a:pt x="2857" y="875"/>
                </a:lnTo>
                <a:lnTo>
                  <a:pt x="2860" y="907"/>
                </a:lnTo>
                <a:lnTo>
                  <a:pt x="2862" y="973"/>
                </a:lnTo>
                <a:lnTo>
                  <a:pt x="2862" y="1526"/>
                </a:lnTo>
                <a:lnTo>
                  <a:pt x="3000" y="1526"/>
                </a:lnTo>
                <a:lnTo>
                  <a:pt x="3002" y="1526"/>
                </a:lnTo>
                <a:lnTo>
                  <a:pt x="3013" y="1529"/>
                </a:lnTo>
                <a:lnTo>
                  <a:pt x="3023" y="1535"/>
                </a:lnTo>
                <a:lnTo>
                  <a:pt x="3030" y="1546"/>
                </a:lnTo>
                <a:lnTo>
                  <a:pt x="3032" y="1552"/>
                </a:lnTo>
                <a:lnTo>
                  <a:pt x="3032" y="1558"/>
                </a:lnTo>
                <a:close/>
                <a:moveTo>
                  <a:pt x="7206" y="1526"/>
                </a:moveTo>
                <a:lnTo>
                  <a:pt x="7205" y="1526"/>
                </a:lnTo>
                <a:lnTo>
                  <a:pt x="7063" y="1526"/>
                </a:lnTo>
                <a:lnTo>
                  <a:pt x="7063" y="1000"/>
                </a:lnTo>
                <a:lnTo>
                  <a:pt x="7063" y="476"/>
                </a:lnTo>
                <a:lnTo>
                  <a:pt x="7061" y="464"/>
                </a:lnTo>
                <a:lnTo>
                  <a:pt x="7058" y="458"/>
                </a:lnTo>
                <a:lnTo>
                  <a:pt x="7054" y="454"/>
                </a:lnTo>
                <a:lnTo>
                  <a:pt x="7045" y="447"/>
                </a:lnTo>
                <a:lnTo>
                  <a:pt x="7033" y="445"/>
                </a:lnTo>
                <a:lnTo>
                  <a:pt x="6796" y="445"/>
                </a:lnTo>
                <a:lnTo>
                  <a:pt x="6784" y="447"/>
                </a:lnTo>
                <a:lnTo>
                  <a:pt x="6775" y="454"/>
                </a:lnTo>
                <a:lnTo>
                  <a:pt x="6768" y="464"/>
                </a:lnTo>
                <a:lnTo>
                  <a:pt x="6766" y="470"/>
                </a:lnTo>
                <a:lnTo>
                  <a:pt x="6766" y="476"/>
                </a:lnTo>
                <a:lnTo>
                  <a:pt x="6766" y="1046"/>
                </a:lnTo>
                <a:lnTo>
                  <a:pt x="6766" y="1618"/>
                </a:lnTo>
                <a:lnTo>
                  <a:pt x="6768" y="1652"/>
                </a:lnTo>
                <a:lnTo>
                  <a:pt x="6775" y="1684"/>
                </a:lnTo>
                <a:lnTo>
                  <a:pt x="6781" y="1697"/>
                </a:lnTo>
                <a:lnTo>
                  <a:pt x="6787" y="1710"/>
                </a:lnTo>
                <a:lnTo>
                  <a:pt x="6795" y="1721"/>
                </a:lnTo>
                <a:lnTo>
                  <a:pt x="6805" y="1731"/>
                </a:lnTo>
                <a:lnTo>
                  <a:pt x="6815" y="1740"/>
                </a:lnTo>
                <a:lnTo>
                  <a:pt x="6826" y="1747"/>
                </a:lnTo>
                <a:lnTo>
                  <a:pt x="6838" y="1754"/>
                </a:lnTo>
                <a:lnTo>
                  <a:pt x="6853" y="1759"/>
                </a:lnTo>
                <a:lnTo>
                  <a:pt x="6884" y="1767"/>
                </a:lnTo>
                <a:lnTo>
                  <a:pt x="6901" y="1769"/>
                </a:lnTo>
                <a:lnTo>
                  <a:pt x="6920" y="1770"/>
                </a:lnTo>
                <a:lnTo>
                  <a:pt x="7205" y="1770"/>
                </a:lnTo>
                <a:lnTo>
                  <a:pt x="7209" y="1769"/>
                </a:lnTo>
                <a:lnTo>
                  <a:pt x="7220" y="1766"/>
                </a:lnTo>
                <a:lnTo>
                  <a:pt x="7228" y="1758"/>
                </a:lnTo>
                <a:lnTo>
                  <a:pt x="7234" y="1749"/>
                </a:lnTo>
                <a:lnTo>
                  <a:pt x="7236" y="1737"/>
                </a:lnTo>
                <a:lnTo>
                  <a:pt x="7236" y="1558"/>
                </a:lnTo>
                <a:lnTo>
                  <a:pt x="7234" y="1546"/>
                </a:lnTo>
                <a:lnTo>
                  <a:pt x="7231" y="1540"/>
                </a:lnTo>
                <a:lnTo>
                  <a:pt x="7228" y="1536"/>
                </a:lnTo>
                <a:lnTo>
                  <a:pt x="7218" y="1529"/>
                </a:lnTo>
                <a:lnTo>
                  <a:pt x="7206" y="1526"/>
                </a:lnTo>
                <a:close/>
                <a:moveTo>
                  <a:pt x="10044" y="1527"/>
                </a:moveTo>
                <a:lnTo>
                  <a:pt x="10040" y="1526"/>
                </a:lnTo>
                <a:lnTo>
                  <a:pt x="9898" y="1526"/>
                </a:lnTo>
                <a:lnTo>
                  <a:pt x="9898" y="881"/>
                </a:lnTo>
                <a:lnTo>
                  <a:pt x="9896" y="828"/>
                </a:lnTo>
                <a:lnTo>
                  <a:pt x="9891" y="778"/>
                </a:lnTo>
                <a:lnTo>
                  <a:pt x="9887" y="755"/>
                </a:lnTo>
                <a:lnTo>
                  <a:pt x="9882" y="731"/>
                </a:lnTo>
                <a:lnTo>
                  <a:pt x="9868" y="687"/>
                </a:lnTo>
                <a:lnTo>
                  <a:pt x="9852" y="646"/>
                </a:lnTo>
                <a:lnTo>
                  <a:pt x="9833" y="608"/>
                </a:lnTo>
                <a:lnTo>
                  <a:pt x="9809" y="574"/>
                </a:lnTo>
                <a:lnTo>
                  <a:pt x="9783" y="542"/>
                </a:lnTo>
                <a:lnTo>
                  <a:pt x="9769" y="528"/>
                </a:lnTo>
                <a:lnTo>
                  <a:pt x="9753" y="514"/>
                </a:lnTo>
                <a:lnTo>
                  <a:pt x="9721" y="490"/>
                </a:lnTo>
                <a:lnTo>
                  <a:pt x="9684" y="470"/>
                </a:lnTo>
                <a:lnTo>
                  <a:pt x="9645" y="453"/>
                </a:lnTo>
                <a:lnTo>
                  <a:pt x="9625" y="446"/>
                </a:lnTo>
                <a:lnTo>
                  <a:pt x="9604" y="441"/>
                </a:lnTo>
                <a:lnTo>
                  <a:pt x="9559" y="433"/>
                </a:lnTo>
                <a:lnTo>
                  <a:pt x="9511" y="429"/>
                </a:lnTo>
                <a:lnTo>
                  <a:pt x="9460" y="429"/>
                </a:lnTo>
                <a:lnTo>
                  <a:pt x="9428" y="432"/>
                </a:lnTo>
                <a:lnTo>
                  <a:pt x="9399" y="435"/>
                </a:lnTo>
                <a:lnTo>
                  <a:pt x="9369" y="441"/>
                </a:lnTo>
                <a:lnTo>
                  <a:pt x="9341" y="448"/>
                </a:lnTo>
                <a:lnTo>
                  <a:pt x="9314" y="457"/>
                </a:lnTo>
                <a:lnTo>
                  <a:pt x="9288" y="468"/>
                </a:lnTo>
                <a:lnTo>
                  <a:pt x="9262" y="479"/>
                </a:lnTo>
                <a:lnTo>
                  <a:pt x="9238" y="492"/>
                </a:lnTo>
                <a:lnTo>
                  <a:pt x="9214" y="506"/>
                </a:lnTo>
                <a:lnTo>
                  <a:pt x="9191" y="523"/>
                </a:lnTo>
                <a:lnTo>
                  <a:pt x="9170" y="539"/>
                </a:lnTo>
                <a:lnTo>
                  <a:pt x="9148" y="558"/>
                </a:lnTo>
                <a:lnTo>
                  <a:pt x="9127" y="578"/>
                </a:lnTo>
                <a:lnTo>
                  <a:pt x="9107" y="598"/>
                </a:lnTo>
                <a:lnTo>
                  <a:pt x="9088" y="620"/>
                </a:lnTo>
                <a:lnTo>
                  <a:pt x="9069" y="644"/>
                </a:lnTo>
                <a:lnTo>
                  <a:pt x="9064" y="649"/>
                </a:lnTo>
                <a:lnTo>
                  <a:pt x="9059" y="651"/>
                </a:lnTo>
                <a:lnTo>
                  <a:pt x="9052" y="650"/>
                </a:lnTo>
                <a:lnTo>
                  <a:pt x="9048" y="645"/>
                </a:lnTo>
                <a:lnTo>
                  <a:pt x="9047" y="640"/>
                </a:lnTo>
                <a:lnTo>
                  <a:pt x="9044" y="521"/>
                </a:lnTo>
                <a:lnTo>
                  <a:pt x="9043" y="504"/>
                </a:lnTo>
                <a:lnTo>
                  <a:pt x="9038" y="489"/>
                </a:lnTo>
                <a:lnTo>
                  <a:pt x="9032" y="477"/>
                </a:lnTo>
                <a:lnTo>
                  <a:pt x="9023" y="466"/>
                </a:lnTo>
                <a:lnTo>
                  <a:pt x="9012" y="456"/>
                </a:lnTo>
                <a:lnTo>
                  <a:pt x="9006" y="453"/>
                </a:lnTo>
                <a:lnTo>
                  <a:pt x="9000" y="450"/>
                </a:lnTo>
                <a:lnTo>
                  <a:pt x="8985" y="446"/>
                </a:lnTo>
                <a:lnTo>
                  <a:pt x="8969" y="445"/>
                </a:lnTo>
                <a:lnTo>
                  <a:pt x="8644" y="445"/>
                </a:lnTo>
                <a:lnTo>
                  <a:pt x="8632" y="447"/>
                </a:lnTo>
                <a:lnTo>
                  <a:pt x="8622" y="454"/>
                </a:lnTo>
                <a:lnTo>
                  <a:pt x="8616" y="464"/>
                </a:lnTo>
                <a:lnTo>
                  <a:pt x="8614" y="470"/>
                </a:lnTo>
                <a:lnTo>
                  <a:pt x="8614" y="476"/>
                </a:lnTo>
                <a:lnTo>
                  <a:pt x="8614" y="656"/>
                </a:lnTo>
                <a:lnTo>
                  <a:pt x="8616" y="667"/>
                </a:lnTo>
                <a:lnTo>
                  <a:pt x="8618" y="673"/>
                </a:lnTo>
                <a:lnTo>
                  <a:pt x="8622" y="677"/>
                </a:lnTo>
                <a:lnTo>
                  <a:pt x="8631" y="685"/>
                </a:lnTo>
                <a:lnTo>
                  <a:pt x="8642" y="688"/>
                </a:lnTo>
                <a:lnTo>
                  <a:pt x="8645" y="688"/>
                </a:lnTo>
                <a:lnTo>
                  <a:pt x="8784" y="688"/>
                </a:lnTo>
                <a:lnTo>
                  <a:pt x="8784" y="1106"/>
                </a:lnTo>
                <a:lnTo>
                  <a:pt x="8784" y="1526"/>
                </a:lnTo>
                <a:lnTo>
                  <a:pt x="8644" y="1526"/>
                </a:lnTo>
                <a:lnTo>
                  <a:pt x="8632" y="1529"/>
                </a:lnTo>
                <a:lnTo>
                  <a:pt x="8622" y="1536"/>
                </a:lnTo>
                <a:lnTo>
                  <a:pt x="8619" y="1540"/>
                </a:lnTo>
                <a:lnTo>
                  <a:pt x="8616" y="1546"/>
                </a:lnTo>
                <a:lnTo>
                  <a:pt x="8614" y="1552"/>
                </a:lnTo>
                <a:lnTo>
                  <a:pt x="8614" y="1558"/>
                </a:lnTo>
                <a:lnTo>
                  <a:pt x="8614" y="1738"/>
                </a:lnTo>
                <a:lnTo>
                  <a:pt x="8616" y="1750"/>
                </a:lnTo>
                <a:lnTo>
                  <a:pt x="8622" y="1760"/>
                </a:lnTo>
                <a:lnTo>
                  <a:pt x="8632" y="1767"/>
                </a:lnTo>
                <a:lnTo>
                  <a:pt x="8638" y="1769"/>
                </a:lnTo>
                <a:lnTo>
                  <a:pt x="8644" y="1770"/>
                </a:lnTo>
                <a:lnTo>
                  <a:pt x="9217" y="1770"/>
                </a:lnTo>
                <a:lnTo>
                  <a:pt x="9230" y="1767"/>
                </a:lnTo>
                <a:lnTo>
                  <a:pt x="9239" y="1759"/>
                </a:lnTo>
                <a:lnTo>
                  <a:pt x="9246" y="1750"/>
                </a:lnTo>
                <a:lnTo>
                  <a:pt x="9248" y="1739"/>
                </a:lnTo>
                <a:lnTo>
                  <a:pt x="9248" y="1558"/>
                </a:lnTo>
                <a:lnTo>
                  <a:pt x="9246" y="1547"/>
                </a:lnTo>
                <a:lnTo>
                  <a:pt x="9241" y="1538"/>
                </a:lnTo>
                <a:lnTo>
                  <a:pt x="9233" y="1531"/>
                </a:lnTo>
                <a:lnTo>
                  <a:pt x="9224" y="1527"/>
                </a:lnTo>
                <a:lnTo>
                  <a:pt x="9217" y="1526"/>
                </a:lnTo>
                <a:lnTo>
                  <a:pt x="9083" y="1526"/>
                </a:lnTo>
                <a:lnTo>
                  <a:pt x="9083" y="907"/>
                </a:lnTo>
                <a:lnTo>
                  <a:pt x="9089" y="898"/>
                </a:lnTo>
                <a:lnTo>
                  <a:pt x="9096" y="886"/>
                </a:lnTo>
                <a:lnTo>
                  <a:pt x="9115" y="860"/>
                </a:lnTo>
                <a:lnTo>
                  <a:pt x="9139" y="831"/>
                </a:lnTo>
                <a:lnTo>
                  <a:pt x="9169" y="801"/>
                </a:lnTo>
                <a:lnTo>
                  <a:pt x="9204" y="772"/>
                </a:lnTo>
                <a:lnTo>
                  <a:pt x="9225" y="759"/>
                </a:lnTo>
                <a:lnTo>
                  <a:pt x="9246" y="747"/>
                </a:lnTo>
                <a:lnTo>
                  <a:pt x="9268" y="736"/>
                </a:lnTo>
                <a:lnTo>
                  <a:pt x="9293" y="726"/>
                </a:lnTo>
                <a:lnTo>
                  <a:pt x="9318" y="719"/>
                </a:lnTo>
                <a:lnTo>
                  <a:pt x="9346" y="714"/>
                </a:lnTo>
                <a:lnTo>
                  <a:pt x="9372" y="711"/>
                </a:lnTo>
                <a:lnTo>
                  <a:pt x="9398" y="710"/>
                </a:lnTo>
                <a:lnTo>
                  <a:pt x="9422" y="711"/>
                </a:lnTo>
                <a:lnTo>
                  <a:pt x="9446" y="714"/>
                </a:lnTo>
                <a:lnTo>
                  <a:pt x="9468" y="719"/>
                </a:lnTo>
                <a:lnTo>
                  <a:pt x="9488" y="726"/>
                </a:lnTo>
                <a:lnTo>
                  <a:pt x="9508" y="736"/>
                </a:lnTo>
                <a:lnTo>
                  <a:pt x="9526" y="747"/>
                </a:lnTo>
                <a:lnTo>
                  <a:pt x="9542" y="760"/>
                </a:lnTo>
                <a:lnTo>
                  <a:pt x="9558" y="775"/>
                </a:lnTo>
                <a:lnTo>
                  <a:pt x="9570" y="793"/>
                </a:lnTo>
                <a:lnTo>
                  <a:pt x="9581" y="812"/>
                </a:lnTo>
                <a:lnTo>
                  <a:pt x="9589" y="833"/>
                </a:lnTo>
                <a:lnTo>
                  <a:pt x="9595" y="856"/>
                </a:lnTo>
                <a:lnTo>
                  <a:pt x="9599" y="881"/>
                </a:lnTo>
                <a:lnTo>
                  <a:pt x="9601" y="909"/>
                </a:lnTo>
                <a:lnTo>
                  <a:pt x="9601" y="1618"/>
                </a:lnTo>
                <a:lnTo>
                  <a:pt x="9604" y="1654"/>
                </a:lnTo>
                <a:lnTo>
                  <a:pt x="9611" y="1684"/>
                </a:lnTo>
                <a:lnTo>
                  <a:pt x="9616" y="1697"/>
                </a:lnTo>
                <a:lnTo>
                  <a:pt x="9623" y="1710"/>
                </a:lnTo>
                <a:lnTo>
                  <a:pt x="9631" y="1721"/>
                </a:lnTo>
                <a:lnTo>
                  <a:pt x="9639" y="1731"/>
                </a:lnTo>
                <a:lnTo>
                  <a:pt x="9650" y="1740"/>
                </a:lnTo>
                <a:lnTo>
                  <a:pt x="9662" y="1748"/>
                </a:lnTo>
                <a:lnTo>
                  <a:pt x="9674" y="1754"/>
                </a:lnTo>
                <a:lnTo>
                  <a:pt x="9688" y="1759"/>
                </a:lnTo>
                <a:lnTo>
                  <a:pt x="9719" y="1767"/>
                </a:lnTo>
                <a:lnTo>
                  <a:pt x="9736" y="1769"/>
                </a:lnTo>
                <a:lnTo>
                  <a:pt x="9754" y="1770"/>
                </a:lnTo>
                <a:lnTo>
                  <a:pt x="10040" y="1770"/>
                </a:lnTo>
                <a:lnTo>
                  <a:pt x="10052" y="1767"/>
                </a:lnTo>
                <a:lnTo>
                  <a:pt x="10062" y="1760"/>
                </a:lnTo>
                <a:lnTo>
                  <a:pt x="10069" y="1750"/>
                </a:lnTo>
                <a:lnTo>
                  <a:pt x="10070" y="1744"/>
                </a:lnTo>
                <a:lnTo>
                  <a:pt x="10071" y="1737"/>
                </a:lnTo>
                <a:lnTo>
                  <a:pt x="10071" y="1558"/>
                </a:lnTo>
                <a:lnTo>
                  <a:pt x="10069" y="1547"/>
                </a:lnTo>
                <a:lnTo>
                  <a:pt x="10066" y="1541"/>
                </a:lnTo>
                <a:lnTo>
                  <a:pt x="10063" y="1537"/>
                </a:lnTo>
                <a:lnTo>
                  <a:pt x="10055" y="1530"/>
                </a:lnTo>
                <a:lnTo>
                  <a:pt x="10044" y="1527"/>
                </a:lnTo>
                <a:close/>
                <a:moveTo>
                  <a:pt x="5302" y="948"/>
                </a:moveTo>
                <a:lnTo>
                  <a:pt x="5299" y="921"/>
                </a:lnTo>
                <a:lnTo>
                  <a:pt x="5294" y="893"/>
                </a:lnTo>
                <a:lnTo>
                  <a:pt x="5286" y="868"/>
                </a:lnTo>
                <a:lnTo>
                  <a:pt x="5275" y="843"/>
                </a:lnTo>
                <a:lnTo>
                  <a:pt x="5263" y="820"/>
                </a:lnTo>
                <a:lnTo>
                  <a:pt x="5247" y="798"/>
                </a:lnTo>
                <a:lnTo>
                  <a:pt x="5230" y="777"/>
                </a:lnTo>
                <a:lnTo>
                  <a:pt x="5211" y="759"/>
                </a:lnTo>
                <a:lnTo>
                  <a:pt x="5190" y="742"/>
                </a:lnTo>
                <a:lnTo>
                  <a:pt x="5167" y="727"/>
                </a:lnTo>
                <a:lnTo>
                  <a:pt x="5143" y="714"/>
                </a:lnTo>
                <a:lnTo>
                  <a:pt x="5117" y="703"/>
                </a:lnTo>
                <a:lnTo>
                  <a:pt x="5089" y="695"/>
                </a:lnTo>
                <a:lnTo>
                  <a:pt x="5061" y="689"/>
                </a:lnTo>
                <a:lnTo>
                  <a:pt x="5031" y="685"/>
                </a:lnTo>
                <a:lnTo>
                  <a:pt x="5001" y="684"/>
                </a:lnTo>
                <a:lnTo>
                  <a:pt x="4972" y="685"/>
                </a:lnTo>
                <a:lnTo>
                  <a:pt x="4945" y="688"/>
                </a:lnTo>
                <a:lnTo>
                  <a:pt x="4917" y="693"/>
                </a:lnTo>
                <a:lnTo>
                  <a:pt x="4890" y="701"/>
                </a:lnTo>
                <a:lnTo>
                  <a:pt x="4863" y="710"/>
                </a:lnTo>
                <a:lnTo>
                  <a:pt x="4837" y="722"/>
                </a:lnTo>
                <a:lnTo>
                  <a:pt x="4812" y="737"/>
                </a:lnTo>
                <a:lnTo>
                  <a:pt x="4789" y="752"/>
                </a:lnTo>
                <a:lnTo>
                  <a:pt x="4767" y="770"/>
                </a:lnTo>
                <a:lnTo>
                  <a:pt x="4746" y="790"/>
                </a:lnTo>
                <a:lnTo>
                  <a:pt x="4728" y="812"/>
                </a:lnTo>
                <a:lnTo>
                  <a:pt x="4711" y="835"/>
                </a:lnTo>
                <a:lnTo>
                  <a:pt x="4696" y="861"/>
                </a:lnTo>
                <a:lnTo>
                  <a:pt x="4685" y="888"/>
                </a:lnTo>
                <a:lnTo>
                  <a:pt x="4676" y="918"/>
                </a:lnTo>
                <a:lnTo>
                  <a:pt x="4670" y="948"/>
                </a:lnTo>
                <a:lnTo>
                  <a:pt x="5302" y="948"/>
                </a:lnTo>
                <a:close/>
                <a:moveTo>
                  <a:pt x="5610" y="1463"/>
                </a:moveTo>
                <a:lnTo>
                  <a:pt x="5600" y="1483"/>
                </a:lnTo>
                <a:lnTo>
                  <a:pt x="5590" y="1500"/>
                </a:lnTo>
                <a:lnTo>
                  <a:pt x="5587" y="1504"/>
                </a:lnTo>
                <a:lnTo>
                  <a:pt x="5578" y="1517"/>
                </a:lnTo>
                <a:lnTo>
                  <a:pt x="5554" y="1549"/>
                </a:lnTo>
                <a:lnTo>
                  <a:pt x="5511" y="1594"/>
                </a:lnTo>
                <a:lnTo>
                  <a:pt x="5484" y="1620"/>
                </a:lnTo>
                <a:lnTo>
                  <a:pt x="5451" y="1646"/>
                </a:lnTo>
                <a:lnTo>
                  <a:pt x="5413" y="1673"/>
                </a:lnTo>
                <a:lnTo>
                  <a:pt x="5372" y="1698"/>
                </a:lnTo>
                <a:lnTo>
                  <a:pt x="5325" y="1723"/>
                </a:lnTo>
                <a:lnTo>
                  <a:pt x="5273" y="1744"/>
                </a:lnTo>
                <a:lnTo>
                  <a:pt x="5217" y="1762"/>
                </a:lnTo>
                <a:lnTo>
                  <a:pt x="5155" y="1776"/>
                </a:lnTo>
                <a:lnTo>
                  <a:pt x="5121" y="1781"/>
                </a:lnTo>
                <a:lnTo>
                  <a:pt x="5087" y="1785"/>
                </a:lnTo>
                <a:lnTo>
                  <a:pt x="5014" y="1788"/>
                </a:lnTo>
                <a:lnTo>
                  <a:pt x="4943" y="1785"/>
                </a:lnTo>
                <a:lnTo>
                  <a:pt x="4908" y="1780"/>
                </a:lnTo>
                <a:lnTo>
                  <a:pt x="4874" y="1775"/>
                </a:lnTo>
                <a:lnTo>
                  <a:pt x="4841" y="1768"/>
                </a:lnTo>
                <a:lnTo>
                  <a:pt x="4808" y="1758"/>
                </a:lnTo>
                <a:lnTo>
                  <a:pt x="4777" y="1748"/>
                </a:lnTo>
                <a:lnTo>
                  <a:pt x="4746" y="1736"/>
                </a:lnTo>
                <a:lnTo>
                  <a:pt x="4717" y="1723"/>
                </a:lnTo>
                <a:lnTo>
                  <a:pt x="4687" y="1709"/>
                </a:lnTo>
                <a:lnTo>
                  <a:pt x="4660" y="1692"/>
                </a:lnTo>
                <a:lnTo>
                  <a:pt x="4633" y="1675"/>
                </a:lnTo>
                <a:lnTo>
                  <a:pt x="4608" y="1656"/>
                </a:lnTo>
                <a:lnTo>
                  <a:pt x="4582" y="1636"/>
                </a:lnTo>
                <a:lnTo>
                  <a:pt x="4559" y="1615"/>
                </a:lnTo>
                <a:lnTo>
                  <a:pt x="4536" y="1592"/>
                </a:lnTo>
                <a:lnTo>
                  <a:pt x="4495" y="1544"/>
                </a:lnTo>
                <a:lnTo>
                  <a:pt x="4476" y="1519"/>
                </a:lnTo>
                <a:lnTo>
                  <a:pt x="4458" y="1493"/>
                </a:lnTo>
                <a:lnTo>
                  <a:pt x="4442" y="1464"/>
                </a:lnTo>
                <a:lnTo>
                  <a:pt x="4426" y="1435"/>
                </a:lnTo>
                <a:lnTo>
                  <a:pt x="4412" y="1406"/>
                </a:lnTo>
                <a:lnTo>
                  <a:pt x="4400" y="1375"/>
                </a:lnTo>
                <a:lnTo>
                  <a:pt x="4389" y="1344"/>
                </a:lnTo>
                <a:lnTo>
                  <a:pt x="4379" y="1311"/>
                </a:lnTo>
                <a:lnTo>
                  <a:pt x="4370" y="1279"/>
                </a:lnTo>
                <a:lnTo>
                  <a:pt x="4363" y="1245"/>
                </a:lnTo>
                <a:lnTo>
                  <a:pt x="4358" y="1210"/>
                </a:lnTo>
                <a:lnTo>
                  <a:pt x="4354" y="1175"/>
                </a:lnTo>
                <a:lnTo>
                  <a:pt x="4352" y="1139"/>
                </a:lnTo>
                <a:lnTo>
                  <a:pt x="4351" y="1102"/>
                </a:lnTo>
                <a:lnTo>
                  <a:pt x="4352" y="1063"/>
                </a:lnTo>
                <a:lnTo>
                  <a:pt x="4355" y="1024"/>
                </a:lnTo>
                <a:lnTo>
                  <a:pt x="4359" y="986"/>
                </a:lnTo>
                <a:lnTo>
                  <a:pt x="4365" y="949"/>
                </a:lnTo>
                <a:lnTo>
                  <a:pt x="4373" y="915"/>
                </a:lnTo>
                <a:lnTo>
                  <a:pt x="4383" y="880"/>
                </a:lnTo>
                <a:lnTo>
                  <a:pt x="4394" y="848"/>
                </a:lnTo>
                <a:lnTo>
                  <a:pt x="4406" y="815"/>
                </a:lnTo>
                <a:lnTo>
                  <a:pt x="4436" y="755"/>
                </a:lnTo>
                <a:lnTo>
                  <a:pt x="4452" y="726"/>
                </a:lnTo>
                <a:lnTo>
                  <a:pt x="4469" y="700"/>
                </a:lnTo>
                <a:lnTo>
                  <a:pt x="4508" y="649"/>
                </a:lnTo>
                <a:lnTo>
                  <a:pt x="4529" y="626"/>
                </a:lnTo>
                <a:lnTo>
                  <a:pt x="4552" y="603"/>
                </a:lnTo>
                <a:lnTo>
                  <a:pt x="4599" y="562"/>
                </a:lnTo>
                <a:lnTo>
                  <a:pt x="4648" y="527"/>
                </a:lnTo>
                <a:lnTo>
                  <a:pt x="4674" y="510"/>
                </a:lnTo>
                <a:lnTo>
                  <a:pt x="4700" y="496"/>
                </a:lnTo>
                <a:lnTo>
                  <a:pt x="4755" y="472"/>
                </a:lnTo>
                <a:lnTo>
                  <a:pt x="4784" y="460"/>
                </a:lnTo>
                <a:lnTo>
                  <a:pt x="4812" y="451"/>
                </a:lnTo>
                <a:lnTo>
                  <a:pt x="4842" y="444"/>
                </a:lnTo>
                <a:lnTo>
                  <a:pt x="4871" y="437"/>
                </a:lnTo>
                <a:lnTo>
                  <a:pt x="4900" y="432"/>
                </a:lnTo>
                <a:lnTo>
                  <a:pt x="4930" y="429"/>
                </a:lnTo>
                <a:lnTo>
                  <a:pt x="4990" y="426"/>
                </a:lnTo>
                <a:lnTo>
                  <a:pt x="5025" y="427"/>
                </a:lnTo>
                <a:lnTo>
                  <a:pt x="5061" y="429"/>
                </a:lnTo>
                <a:lnTo>
                  <a:pt x="5127" y="437"/>
                </a:lnTo>
                <a:lnTo>
                  <a:pt x="5158" y="443"/>
                </a:lnTo>
                <a:lnTo>
                  <a:pt x="5188" y="451"/>
                </a:lnTo>
                <a:lnTo>
                  <a:pt x="5217" y="460"/>
                </a:lnTo>
                <a:lnTo>
                  <a:pt x="5245" y="471"/>
                </a:lnTo>
                <a:lnTo>
                  <a:pt x="5272" y="482"/>
                </a:lnTo>
                <a:lnTo>
                  <a:pt x="5298" y="495"/>
                </a:lnTo>
                <a:lnTo>
                  <a:pt x="5323" y="508"/>
                </a:lnTo>
                <a:lnTo>
                  <a:pt x="5346" y="524"/>
                </a:lnTo>
                <a:lnTo>
                  <a:pt x="5392" y="558"/>
                </a:lnTo>
                <a:lnTo>
                  <a:pt x="5434" y="597"/>
                </a:lnTo>
                <a:lnTo>
                  <a:pt x="5471" y="641"/>
                </a:lnTo>
                <a:lnTo>
                  <a:pt x="5490" y="664"/>
                </a:lnTo>
                <a:lnTo>
                  <a:pt x="5506" y="690"/>
                </a:lnTo>
                <a:lnTo>
                  <a:pt x="5535" y="743"/>
                </a:lnTo>
                <a:lnTo>
                  <a:pt x="5548" y="770"/>
                </a:lnTo>
                <a:lnTo>
                  <a:pt x="5559" y="800"/>
                </a:lnTo>
                <a:lnTo>
                  <a:pt x="5570" y="829"/>
                </a:lnTo>
                <a:lnTo>
                  <a:pt x="5579" y="861"/>
                </a:lnTo>
                <a:lnTo>
                  <a:pt x="5587" y="892"/>
                </a:lnTo>
                <a:lnTo>
                  <a:pt x="5594" y="926"/>
                </a:lnTo>
                <a:lnTo>
                  <a:pt x="5599" y="960"/>
                </a:lnTo>
                <a:lnTo>
                  <a:pt x="5603" y="994"/>
                </a:lnTo>
                <a:lnTo>
                  <a:pt x="5606" y="1030"/>
                </a:lnTo>
                <a:lnTo>
                  <a:pt x="5607" y="1067"/>
                </a:lnTo>
                <a:lnTo>
                  <a:pt x="5607" y="1097"/>
                </a:lnTo>
                <a:lnTo>
                  <a:pt x="5607" y="1116"/>
                </a:lnTo>
                <a:lnTo>
                  <a:pt x="5606" y="1135"/>
                </a:lnTo>
                <a:lnTo>
                  <a:pt x="5603" y="1156"/>
                </a:lnTo>
                <a:lnTo>
                  <a:pt x="5599" y="1168"/>
                </a:lnTo>
                <a:lnTo>
                  <a:pt x="5593" y="1177"/>
                </a:lnTo>
                <a:lnTo>
                  <a:pt x="5583" y="1182"/>
                </a:lnTo>
                <a:lnTo>
                  <a:pt x="5571" y="1184"/>
                </a:lnTo>
                <a:lnTo>
                  <a:pt x="5115" y="1184"/>
                </a:lnTo>
                <a:lnTo>
                  <a:pt x="4660" y="1184"/>
                </a:lnTo>
                <a:lnTo>
                  <a:pt x="4665" y="1227"/>
                </a:lnTo>
                <a:lnTo>
                  <a:pt x="4674" y="1266"/>
                </a:lnTo>
                <a:lnTo>
                  <a:pt x="4686" y="1302"/>
                </a:lnTo>
                <a:lnTo>
                  <a:pt x="4701" y="1336"/>
                </a:lnTo>
                <a:lnTo>
                  <a:pt x="4719" y="1366"/>
                </a:lnTo>
                <a:lnTo>
                  <a:pt x="4740" y="1394"/>
                </a:lnTo>
                <a:lnTo>
                  <a:pt x="4751" y="1407"/>
                </a:lnTo>
                <a:lnTo>
                  <a:pt x="4763" y="1418"/>
                </a:lnTo>
                <a:lnTo>
                  <a:pt x="4788" y="1441"/>
                </a:lnTo>
                <a:lnTo>
                  <a:pt x="4814" y="1460"/>
                </a:lnTo>
                <a:lnTo>
                  <a:pt x="4843" y="1476"/>
                </a:lnTo>
                <a:lnTo>
                  <a:pt x="4872" y="1489"/>
                </a:lnTo>
                <a:lnTo>
                  <a:pt x="4902" y="1501"/>
                </a:lnTo>
                <a:lnTo>
                  <a:pt x="4933" y="1510"/>
                </a:lnTo>
                <a:lnTo>
                  <a:pt x="4964" y="1516"/>
                </a:lnTo>
                <a:lnTo>
                  <a:pt x="4996" y="1519"/>
                </a:lnTo>
                <a:lnTo>
                  <a:pt x="5027" y="1521"/>
                </a:lnTo>
                <a:lnTo>
                  <a:pt x="5068" y="1519"/>
                </a:lnTo>
                <a:lnTo>
                  <a:pt x="5108" y="1513"/>
                </a:lnTo>
                <a:lnTo>
                  <a:pt x="5145" y="1505"/>
                </a:lnTo>
                <a:lnTo>
                  <a:pt x="5180" y="1494"/>
                </a:lnTo>
                <a:lnTo>
                  <a:pt x="5214" y="1481"/>
                </a:lnTo>
                <a:lnTo>
                  <a:pt x="5244" y="1466"/>
                </a:lnTo>
                <a:lnTo>
                  <a:pt x="5298" y="1434"/>
                </a:lnTo>
                <a:lnTo>
                  <a:pt x="5341" y="1402"/>
                </a:lnTo>
                <a:lnTo>
                  <a:pt x="5359" y="1387"/>
                </a:lnTo>
                <a:lnTo>
                  <a:pt x="5374" y="1372"/>
                </a:lnTo>
                <a:lnTo>
                  <a:pt x="5396" y="1351"/>
                </a:lnTo>
                <a:lnTo>
                  <a:pt x="5405" y="1340"/>
                </a:lnTo>
                <a:lnTo>
                  <a:pt x="5407" y="1338"/>
                </a:lnTo>
                <a:lnTo>
                  <a:pt x="5412" y="1332"/>
                </a:lnTo>
                <a:lnTo>
                  <a:pt x="5417" y="1327"/>
                </a:lnTo>
                <a:lnTo>
                  <a:pt x="5429" y="1323"/>
                </a:lnTo>
                <a:lnTo>
                  <a:pt x="5440" y="1323"/>
                </a:lnTo>
                <a:lnTo>
                  <a:pt x="5446" y="1324"/>
                </a:lnTo>
                <a:lnTo>
                  <a:pt x="5452" y="1327"/>
                </a:lnTo>
                <a:lnTo>
                  <a:pt x="5598" y="1425"/>
                </a:lnTo>
                <a:lnTo>
                  <a:pt x="5603" y="1429"/>
                </a:lnTo>
                <a:lnTo>
                  <a:pt x="5607" y="1433"/>
                </a:lnTo>
                <a:lnTo>
                  <a:pt x="5610" y="1439"/>
                </a:lnTo>
                <a:lnTo>
                  <a:pt x="5612" y="1444"/>
                </a:lnTo>
                <a:lnTo>
                  <a:pt x="5612" y="1454"/>
                </a:lnTo>
                <a:lnTo>
                  <a:pt x="5610" y="1463"/>
                </a:lnTo>
                <a:close/>
                <a:moveTo>
                  <a:pt x="7544" y="1104"/>
                </a:moveTo>
                <a:lnTo>
                  <a:pt x="7545" y="1149"/>
                </a:lnTo>
                <a:lnTo>
                  <a:pt x="7551" y="1192"/>
                </a:lnTo>
                <a:lnTo>
                  <a:pt x="7559" y="1233"/>
                </a:lnTo>
                <a:lnTo>
                  <a:pt x="7565" y="1252"/>
                </a:lnTo>
                <a:lnTo>
                  <a:pt x="7572" y="1271"/>
                </a:lnTo>
                <a:lnTo>
                  <a:pt x="7586" y="1308"/>
                </a:lnTo>
                <a:lnTo>
                  <a:pt x="7595" y="1325"/>
                </a:lnTo>
                <a:lnTo>
                  <a:pt x="7604" y="1342"/>
                </a:lnTo>
                <a:lnTo>
                  <a:pt x="7625" y="1373"/>
                </a:lnTo>
                <a:lnTo>
                  <a:pt x="7648" y="1403"/>
                </a:lnTo>
                <a:lnTo>
                  <a:pt x="7673" y="1429"/>
                </a:lnTo>
                <a:lnTo>
                  <a:pt x="7702" y="1453"/>
                </a:lnTo>
                <a:lnTo>
                  <a:pt x="7733" y="1472"/>
                </a:lnTo>
                <a:lnTo>
                  <a:pt x="7764" y="1489"/>
                </a:lnTo>
                <a:lnTo>
                  <a:pt x="7799" y="1503"/>
                </a:lnTo>
                <a:lnTo>
                  <a:pt x="7835" y="1513"/>
                </a:lnTo>
                <a:lnTo>
                  <a:pt x="7854" y="1516"/>
                </a:lnTo>
                <a:lnTo>
                  <a:pt x="7873" y="1519"/>
                </a:lnTo>
                <a:lnTo>
                  <a:pt x="7912" y="1521"/>
                </a:lnTo>
                <a:lnTo>
                  <a:pt x="7951" y="1519"/>
                </a:lnTo>
                <a:lnTo>
                  <a:pt x="7971" y="1516"/>
                </a:lnTo>
                <a:lnTo>
                  <a:pt x="7989" y="1513"/>
                </a:lnTo>
                <a:lnTo>
                  <a:pt x="8025" y="1503"/>
                </a:lnTo>
                <a:lnTo>
                  <a:pt x="8059" y="1489"/>
                </a:lnTo>
                <a:lnTo>
                  <a:pt x="8076" y="1481"/>
                </a:lnTo>
                <a:lnTo>
                  <a:pt x="8092" y="1472"/>
                </a:lnTo>
                <a:lnTo>
                  <a:pt x="8123" y="1453"/>
                </a:lnTo>
                <a:lnTo>
                  <a:pt x="8150" y="1429"/>
                </a:lnTo>
                <a:lnTo>
                  <a:pt x="8177" y="1403"/>
                </a:lnTo>
                <a:lnTo>
                  <a:pt x="8199" y="1373"/>
                </a:lnTo>
                <a:lnTo>
                  <a:pt x="8220" y="1342"/>
                </a:lnTo>
                <a:lnTo>
                  <a:pt x="8238" y="1308"/>
                </a:lnTo>
                <a:lnTo>
                  <a:pt x="8253" y="1271"/>
                </a:lnTo>
                <a:lnTo>
                  <a:pt x="8264" y="1233"/>
                </a:lnTo>
                <a:lnTo>
                  <a:pt x="8273" y="1192"/>
                </a:lnTo>
                <a:lnTo>
                  <a:pt x="8278" y="1149"/>
                </a:lnTo>
                <a:lnTo>
                  <a:pt x="8280" y="1104"/>
                </a:lnTo>
                <a:lnTo>
                  <a:pt x="8278" y="1055"/>
                </a:lnTo>
                <a:lnTo>
                  <a:pt x="8272" y="1010"/>
                </a:lnTo>
                <a:lnTo>
                  <a:pt x="8262" y="967"/>
                </a:lnTo>
                <a:lnTo>
                  <a:pt x="8249" y="927"/>
                </a:lnTo>
                <a:lnTo>
                  <a:pt x="8232" y="890"/>
                </a:lnTo>
                <a:lnTo>
                  <a:pt x="8212" y="857"/>
                </a:lnTo>
                <a:lnTo>
                  <a:pt x="8201" y="842"/>
                </a:lnTo>
                <a:lnTo>
                  <a:pt x="8190" y="826"/>
                </a:lnTo>
                <a:lnTo>
                  <a:pt x="8164" y="799"/>
                </a:lnTo>
                <a:lnTo>
                  <a:pt x="8138" y="774"/>
                </a:lnTo>
                <a:lnTo>
                  <a:pt x="8109" y="753"/>
                </a:lnTo>
                <a:lnTo>
                  <a:pt x="8079" y="736"/>
                </a:lnTo>
                <a:lnTo>
                  <a:pt x="8047" y="720"/>
                </a:lnTo>
                <a:lnTo>
                  <a:pt x="8014" y="709"/>
                </a:lnTo>
                <a:lnTo>
                  <a:pt x="7980" y="700"/>
                </a:lnTo>
                <a:lnTo>
                  <a:pt x="7946" y="695"/>
                </a:lnTo>
                <a:lnTo>
                  <a:pt x="7912" y="693"/>
                </a:lnTo>
                <a:lnTo>
                  <a:pt x="7878" y="695"/>
                </a:lnTo>
                <a:lnTo>
                  <a:pt x="7844" y="700"/>
                </a:lnTo>
                <a:lnTo>
                  <a:pt x="7810" y="709"/>
                </a:lnTo>
                <a:lnTo>
                  <a:pt x="7777" y="720"/>
                </a:lnTo>
                <a:lnTo>
                  <a:pt x="7761" y="727"/>
                </a:lnTo>
                <a:lnTo>
                  <a:pt x="7746" y="736"/>
                </a:lnTo>
                <a:lnTo>
                  <a:pt x="7715" y="753"/>
                </a:lnTo>
                <a:lnTo>
                  <a:pt x="7701" y="763"/>
                </a:lnTo>
                <a:lnTo>
                  <a:pt x="7687" y="774"/>
                </a:lnTo>
                <a:lnTo>
                  <a:pt x="7672" y="786"/>
                </a:lnTo>
                <a:lnTo>
                  <a:pt x="7659" y="799"/>
                </a:lnTo>
                <a:lnTo>
                  <a:pt x="7647" y="812"/>
                </a:lnTo>
                <a:lnTo>
                  <a:pt x="7635" y="826"/>
                </a:lnTo>
                <a:lnTo>
                  <a:pt x="7623" y="842"/>
                </a:lnTo>
                <a:lnTo>
                  <a:pt x="7612" y="857"/>
                </a:lnTo>
                <a:lnTo>
                  <a:pt x="7592" y="890"/>
                </a:lnTo>
                <a:lnTo>
                  <a:pt x="7576" y="927"/>
                </a:lnTo>
                <a:lnTo>
                  <a:pt x="7562" y="967"/>
                </a:lnTo>
                <a:lnTo>
                  <a:pt x="7552" y="1010"/>
                </a:lnTo>
                <a:lnTo>
                  <a:pt x="7548" y="1032"/>
                </a:lnTo>
                <a:lnTo>
                  <a:pt x="7546" y="1055"/>
                </a:lnTo>
                <a:lnTo>
                  <a:pt x="7544" y="1104"/>
                </a:lnTo>
                <a:close/>
                <a:moveTo>
                  <a:pt x="8583" y="1102"/>
                </a:moveTo>
                <a:lnTo>
                  <a:pt x="8582" y="1139"/>
                </a:lnTo>
                <a:lnTo>
                  <a:pt x="8580" y="1176"/>
                </a:lnTo>
                <a:lnTo>
                  <a:pt x="8576" y="1212"/>
                </a:lnTo>
                <a:lnTo>
                  <a:pt x="8570" y="1247"/>
                </a:lnTo>
                <a:lnTo>
                  <a:pt x="8563" y="1282"/>
                </a:lnTo>
                <a:lnTo>
                  <a:pt x="8554" y="1315"/>
                </a:lnTo>
                <a:lnTo>
                  <a:pt x="8544" y="1348"/>
                </a:lnTo>
                <a:lnTo>
                  <a:pt x="8533" y="1379"/>
                </a:lnTo>
                <a:lnTo>
                  <a:pt x="8507" y="1440"/>
                </a:lnTo>
                <a:lnTo>
                  <a:pt x="8491" y="1469"/>
                </a:lnTo>
                <a:lnTo>
                  <a:pt x="8475" y="1497"/>
                </a:lnTo>
                <a:lnTo>
                  <a:pt x="8457" y="1523"/>
                </a:lnTo>
                <a:lnTo>
                  <a:pt x="8437" y="1549"/>
                </a:lnTo>
                <a:lnTo>
                  <a:pt x="8396" y="1596"/>
                </a:lnTo>
                <a:lnTo>
                  <a:pt x="8373" y="1618"/>
                </a:lnTo>
                <a:lnTo>
                  <a:pt x="8349" y="1639"/>
                </a:lnTo>
                <a:lnTo>
                  <a:pt x="8324" y="1659"/>
                </a:lnTo>
                <a:lnTo>
                  <a:pt x="8298" y="1677"/>
                </a:lnTo>
                <a:lnTo>
                  <a:pt x="8270" y="1694"/>
                </a:lnTo>
                <a:lnTo>
                  <a:pt x="8257" y="1702"/>
                </a:lnTo>
                <a:lnTo>
                  <a:pt x="8243" y="1710"/>
                </a:lnTo>
                <a:lnTo>
                  <a:pt x="8213" y="1725"/>
                </a:lnTo>
                <a:lnTo>
                  <a:pt x="8184" y="1737"/>
                </a:lnTo>
                <a:lnTo>
                  <a:pt x="8152" y="1749"/>
                </a:lnTo>
                <a:lnTo>
                  <a:pt x="8121" y="1759"/>
                </a:lnTo>
                <a:lnTo>
                  <a:pt x="8054" y="1775"/>
                </a:lnTo>
                <a:lnTo>
                  <a:pt x="8020" y="1781"/>
                </a:lnTo>
                <a:lnTo>
                  <a:pt x="7985" y="1785"/>
                </a:lnTo>
                <a:lnTo>
                  <a:pt x="7912" y="1788"/>
                </a:lnTo>
                <a:lnTo>
                  <a:pt x="7839" y="1785"/>
                </a:lnTo>
                <a:lnTo>
                  <a:pt x="7804" y="1781"/>
                </a:lnTo>
                <a:lnTo>
                  <a:pt x="7770" y="1775"/>
                </a:lnTo>
                <a:lnTo>
                  <a:pt x="7737" y="1768"/>
                </a:lnTo>
                <a:lnTo>
                  <a:pt x="7704" y="1759"/>
                </a:lnTo>
                <a:lnTo>
                  <a:pt x="7671" y="1749"/>
                </a:lnTo>
                <a:lnTo>
                  <a:pt x="7641" y="1737"/>
                </a:lnTo>
                <a:lnTo>
                  <a:pt x="7610" y="1725"/>
                </a:lnTo>
                <a:lnTo>
                  <a:pt x="7582" y="1710"/>
                </a:lnTo>
                <a:lnTo>
                  <a:pt x="7527" y="1677"/>
                </a:lnTo>
                <a:lnTo>
                  <a:pt x="7476" y="1639"/>
                </a:lnTo>
                <a:lnTo>
                  <a:pt x="7451" y="1618"/>
                </a:lnTo>
                <a:lnTo>
                  <a:pt x="7429" y="1596"/>
                </a:lnTo>
                <a:lnTo>
                  <a:pt x="7408" y="1573"/>
                </a:lnTo>
                <a:lnTo>
                  <a:pt x="7387" y="1549"/>
                </a:lnTo>
                <a:lnTo>
                  <a:pt x="7368" y="1523"/>
                </a:lnTo>
                <a:lnTo>
                  <a:pt x="7350" y="1497"/>
                </a:lnTo>
                <a:lnTo>
                  <a:pt x="7333" y="1469"/>
                </a:lnTo>
                <a:lnTo>
                  <a:pt x="7318" y="1440"/>
                </a:lnTo>
                <a:lnTo>
                  <a:pt x="7304" y="1410"/>
                </a:lnTo>
                <a:lnTo>
                  <a:pt x="7290" y="1379"/>
                </a:lnTo>
                <a:lnTo>
                  <a:pt x="7279" y="1348"/>
                </a:lnTo>
                <a:lnTo>
                  <a:pt x="7270" y="1315"/>
                </a:lnTo>
                <a:lnTo>
                  <a:pt x="7261" y="1282"/>
                </a:lnTo>
                <a:lnTo>
                  <a:pt x="7254" y="1247"/>
                </a:lnTo>
                <a:lnTo>
                  <a:pt x="7249" y="1212"/>
                </a:lnTo>
                <a:lnTo>
                  <a:pt x="7245" y="1176"/>
                </a:lnTo>
                <a:lnTo>
                  <a:pt x="7243" y="1139"/>
                </a:lnTo>
                <a:lnTo>
                  <a:pt x="7242" y="1102"/>
                </a:lnTo>
                <a:lnTo>
                  <a:pt x="7245" y="1029"/>
                </a:lnTo>
                <a:lnTo>
                  <a:pt x="7254" y="959"/>
                </a:lnTo>
                <a:lnTo>
                  <a:pt x="7261" y="925"/>
                </a:lnTo>
                <a:lnTo>
                  <a:pt x="7270" y="892"/>
                </a:lnTo>
                <a:lnTo>
                  <a:pt x="7279" y="860"/>
                </a:lnTo>
                <a:lnTo>
                  <a:pt x="7290" y="829"/>
                </a:lnTo>
                <a:lnTo>
                  <a:pt x="7318" y="769"/>
                </a:lnTo>
                <a:lnTo>
                  <a:pt x="7350" y="714"/>
                </a:lnTo>
                <a:lnTo>
                  <a:pt x="7368" y="688"/>
                </a:lnTo>
                <a:lnTo>
                  <a:pt x="7387" y="662"/>
                </a:lnTo>
                <a:lnTo>
                  <a:pt x="7429" y="615"/>
                </a:lnTo>
                <a:lnTo>
                  <a:pt x="7476" y="574"/>
                </a:lnTo>
                <a:lnTo>
                  <a:pt x="7527" y="536"/>
                </a:lnTo>
                <a:lnTo>
                  <a:pt x="7582" y="503"/>
                </a:lnTo>
                <a:lnTo>
                  <a:pt x="7610" y="489"/>
                </a:lnTo>
                <a:lnTo>
                  <a:pt x="7641" y="477"/>
                </a:lnTo>
                <a:lnTo>
                  <a:pt x="7671" y="465"/>
                </a:lnTo>
                <a:lnTo>
                  <a:pt x="7704" y="455"/>
                </a:lnTo>
                <a:lnTo>
                  <a:pt x="7737" y="446"/>
                </a:lnTo>
                <a:lnTo>
                  <a:pt x="7770" y="439"/>
                </a:lnTo>
                <a:lnTo>
                  <a:pt x="7839" y="430"/>
                </a:lnTo>
                <a:lnTo>
                  <a:pt x="7912" y="426"/>
                </a:lnTo>
                <a:lnTo>
                  <a:pt x="7984" y="430"/>
                </a:lnTo>
                <a:lnTo>
                  <a:pt x="8020" y="434"/>
                </a:lnTo>
                <a:lnTo>
                  <a:pt x="8054" y="439"/>
                </a:lnTo>
                <a:lnTo>
                  <a:pt x="8088" y="446"/>
                </a:lnTo>
                <a:lnTo>
                  <a:pt x="8121" y="455"/>
                </a:lnTo>
                <a:lnTo>
                  <a:pt x="8152" y="465"/>
                </a:lnTo>
                <a:lnTo>
                  <a:pt x="8184" y="477"/>
                </a:lnTo>
                <a:lnTo>
                  <a:pt x="8213" y="489"/>
                </a:lnTo>
                <a:lnTo>
                  <a:pt x="8243" y="503"/>
                </a:lnTo>
                <a:lnTo>
                  <a:pt x="8270" y="520"/>
                </a:lnTo>
                <a:lnTo>
                  <a:pt x="8298" y="536"/>
                </a:lnTo>
                <a:lnTo>
                  <a:pt x="8324" y="554"/>
                </a:lnTo>
                <a:lnTo>
                  <a:pt x="8349" y="574"/>
                </a:lnTo>
                <a:lnTo>
                  <a:pt x="8373" y="594"/>
                </a:lnTo>
                <a:lnTo>
                  <a:pt x="8396" y="615"/>
                </a:lnTo>
                <a:lnTo>
                  <a:pt x="8417" y="639"/>
                </a:lnTo>
                <a:lnTo>
                  <a:pt x="8437" y="663"/>
                </a:lnTo>
                <a:lnTo>
                  <a:pt x="8457" y="688"/>
                </a:lnTo>
                <a:lnTo>
                  <a:pt x="8475" y="714"/>
                </a:lnTo>
                <a:lnTo>
                  <a:pt x="8491" y="742"/>
                </a:lnTo>
                <a:lnTo>
                  <a:pt x="8507" y="770"/>
                </a:lnTo>
                <a:lnTo>
                  <a:pt x="8521" y="799"/>
                </a:lnTo>
                <a:lnTo>
                  <a:pt x="8533" y="829"/>
                </a:lnTo>
                <a:lnTo>
                  <a:pt x="8544" y="860"/>
                </a:lnTo>
                <a:lnTo>
                  <a:pt x="8554" y="892"/>
                </a:lnTo>
                <a:lnTo>
                  <a:pt x="8563" y="925"/>
                </a:lnTo>
                <a:lnTo>
                  <a:pt x="8570" y="959"/>
                </a:lnTo>
                <a:lnTo>
                  <a:pt x="8576" y="993"/>
                </a:lnTo>
                <a:lnTo>
                  <a:pt x="8580" y="1029"/>
                </a:lnTo>
                <a:lnTo>
                  <a:pt x="8582" y="1065"/>
                </a:lnTo>
                <a:lnTo>
                  <a:pt x="8583" y="1102"/>
                </a:lnTo>
                <a:close/>
                <a:moveTo>
                  <a:pt x="6606" y="441"/>
                </a:moveTo>
                <a:lnTo>
                  <a:pt x="6573" y="439"/>
                </a:lnTo>
                <a:lnTo>
                  <a:pt x="6539" y="440"/>
                </a:lnTo>
                <a:lnTo>
                  <a:pt x="6500" y="444"/>
                </a:lnTo>
                <a:lnTo>
                  <a:pt x="6463" y="451"/>
                </a:lnTo>
                <a:lnTo>
                  <a:pt x="6430" y="460"/>
                </a:lnTo>
                <a:lnTo>
                  <a:pt x="6397" y="472"/>
                </a:lnTo>
                <a:lnTo>
                  <a:pt x="6368" y="484"/>
                </a:lnTo>
                <a:lnTo>
                  <a:pt x="6339" y="499"/>
                </a:lnTo>
                <a:lnTo>
                  <a:pt x="6314" y="515"/>
                </a:lnTo>
                <a:lnTo>
                  <a:pt x="6289" y="533"/>
                </a:lnTo>
                <a:lnTo>
                  <a:pt x="6267" y="551"/>
                </a:lnTo>
                <a:lnTo>
                  <a:pt x="6247" y="572"/>
                </a:lnTo>
                <a:lnTo>
                  <a:pt x="6227" y="592"/>
                </a:lnTo>
                <a:lnTo>
                  <a:pt x="6211" y="612"/>
                </a:lnTo>
                <a:lnTo>
                  <a:pt x="6195" y="634"/>
                </a:lnTo>
                <a:lnTo>
                  <a:pt x="6180" y="656"/>
                </a:lnTo>
                <a:lnTo>
                  <a:pt x="6157" y="699"/>
                </a:lnTo>
                <a:lnTo>
                  <a:pt x="6153" y="703"/>
                </a:lnTo>
                <a:lnTo>
                  <a:pt x="6150" y="706"/>
                </a:lnTo>
                <a:lnTo>
                  <a:pt x="6142" y="707"/>
                </a:lnTo>
                <a:lnTo>
                  <a:pt x="6139" y="704"/>
                </a:lnTo>
                <a:lnTo>
                  <a:pt x="6138" y="700"/>
                </a:lnTo>
                <a:lnTo>
                  <a:pt x="6132" y="521"/>
                </a:lnTo>
                <a:lnTo>
                  <a:pt x="6130" y="503"/>
                </a:lnTo>
                <a:lnTo>
                  <a:pt x="6125" y="489"/>
                </a:lnTo>
                <a:lnTo>
                  <a:pt x="6118" y="476"/>
                </a:lnTo>
                <a:lnTo>
                  <a:pt x="6109" y="465"/>
                </a:lnTo>
                <a:lnTo>
                  <a:pt x="6099" y="456"/>
                </a:lnTo>
                <a:lnTo>
                  <a:pt x="6092" y="452"/>
                </a:lnTo>
                <a:lnTo>
                  <a:pt x="6086" y="450"/>
                </a:lnTo>
                <a:lnTo>
                  <a:pt x="6070" y="446"/>
                </a:lnTo>
                <a:lnTo>
                  <a:pt x="6054" y="445"/>
                </a:lnTo>
                <a:lnTo>
                  <a:pt x="5725" y="445"/>
                </a:lnTo>
                <a:lnTo>
                  <a:pt x="5713" y="447"/>
                </a:lnTo>
                <a:lnTo>
                  <a:pt x="5704" y="454"/>
                </a:lnTo>
                <a:lnTo>
                  <a:pt x="5697" y="465"/>
                </a:lnTo>
                <a:lnTo>
                  <a:pt x="5694" y="471"/>
                </a:lnTo>
                <a:lnTo>
                  <a:pt x="5694" y="477"/>
                </a:lnTo>
                <a:lnTo>
                  <a:pt x="5694" y="656"/>
                </a:lnTo>
                <a:lnTo>
                  <a:pt x="5697" y="668"/>
                </a:lnTo>
                <a:lnTo>
                  <a:pt x="5704" y="678"/>
                </a:lnTo>
                <a:lnTo>
                  <a:pt x="5713" y="685"/>
                </a:lnTo>
                <a:lnTo>
                  <a:pt x="5719" y="687"/>
                </a:lnTo>
                <a:lnTo>
                  <a:pt x="5725" y="688"/>
                </a:lnTo>
                <a:lnTo>
                  <a:pt x="5865" y="688"/>
                </a:lnTo>
                <a:lnTo>
                  <a:pt x="5865" y="1106"/>
                </a:lnTo>
                <a:lnTo>
                  <a:pt x="5865" y="1526"/>
                </a:lnTo>
                <a:lnTo>
                  <a:pt x="5725" y="1526"/>
                </a:lnTo>
                <a:lnTo>
                  <a:pt x="5714" y="1529"/>
                </a:lnTo>
                <a:lnTo>
                  <a:pt x="5709" y="1531"/>
                </a:lnTo>
                <a:lnTo>
                  <a:pt x="5704" y="1535"/>
                </a:lnTo>
                <a:lnTo>
                  <a:pt x="5698" y="1546"/>
                </a:lnTo>
                <a:lnTo>
                  <a:pt x="5694" y="1558"/>
                </a:lnTo>
                <a:lnTo>
                  <a:pt x="5694" y="1738"/>
                </a:lnTo>
                <a:lnTo>
                  <a:pt x="5697" y="1749"/>
                </a:lnTo>
                <a:lnTo>
                  <a:pt x="5702" y="1758"/>
                </a:lnTo>
                <a:lnTo>
                  <a:pt x="5710" y="1765"/>
                </a:lnTo>
                <a:lnTo>
                  <a:pt x="5720" y="1769"/>
                </a:lnTo>
                <a:lnTo>
                  <a:pt x="5726" y="1770"/>
                </a:lnTo>
                <a:lnTo>
                  <a:pt x="6297" y="1770"/>
                </a:lnTo>
                <a:lnTo>
                  <a:pt x="6303" y="1769"/>
                </a:lnTo>
                <a:lnTo>
                  <a:pt x="6313" y="1765"/>
                </a:lnTo>
                <a:lnTo>
                  <a:pt x="6321" y="1758"/>
                </a:lnTo>
                <a:lnTo>
                  <a:pt x="6327" y="1750"/>
                </a:lnTo>
                <a:lnTo>
                  <a:pt x="6329" y="1740"/>
                </a:lnTo>
                <a:lnTo>
                  <a:pt x="6329" y="1737"/>
                </a:lnTo>
                <a:lnTo>
                  <a:pt x="6329" y="1559"/>
                </a:lnTo>
                <a:lnTo>
                  <a:pt x="6329" y="1554"/>
                </a:lnTo>
                <a:lnTo>
                  <a:pt x="6326" y="1544"/>
                </a:lnTo>
                <a:lnTo>
                  <a:pt x="6321" y="1536"/>
                </a:lnTo>
                <a:lnTo>
                  <a:pt x="6313" y="1530"/>
                </a:lnTo>
                <a:lnTo>
                  <a:pt x="6304" y="1527"/>
                </a:lnTo>
                <a:lnTo>
                  <a:pt x="6297" y="1526"/>
                </a:lnTo>
                <a:lnTo>
                  <a:pt x="6164" y="1526"/>
                </a:lnTo>
                <a:lnTo>
                  <a:pt x="6164" y="1158"/>
                </a:lnTo>
                <a:lnTo>
                  <a:pt x="6166" y="1120"/>
                </a:lnTo>
                <a:lnTo>
                  <a:pt x="6169" y="1083"/>
                </a:lnTo>
                <a:lnTo>
                  <a:pt x="6176" y="1047"/>
                </a:lnTo>
                <a:lnTo>
                  <a:pt x="6184" y="1013"/>
                </a:lnTo>
                <a:lnTo>
                  <a:pt x="6197" y="981"/>
                </a:lnTo>
                <a:lnTo>
                  <a:pt x="6210" y="951"/>
                </a:lnTo>
                <a:lnTo>
                  <a:pt x="6226" y="922"/>
                </a:lnTo>
                <a:lnTo>
                  <a:pt x="6244" y="896"/>
                </a:lnTo>
                <a:lnTo>
                  <a:pt x="6256" y="882"/>
                </a:lnTo>
                <a:lnTo>
                  <a:pt x="6266" y="870"/>
                </a:lnTo>
                <a:lnTo>
                  <a:pt x="6289" y="848"/>
                </a:lnTo>
                <a:lnTo>
                  <a:pt x="6315" y="826"/>
                </a:lnTo>
                <a:lnTo>
                  <a:pt x="6343" y="808"/>
                </a:lnTo>
                <a:lnTo>
                  <a:pt x="6373" y="791"/>
                </a:lnTo>
                <a:lnTo>
                  <a:pt x="6405" y="776"/>
                </a:lnTo>
                <a:lnTo>
                  <a:pt x="6423" y="770"/>
                </a:lnTo>
                <a:lnTo>
                  <a:pt x="6440" y="764"/>
                </a:lnTo>
                <a:lnTo>
                  <a:pt x="6477" y="754"/>
                </a:lnTo>
                <a:lnTo>
                  <a:pt x="6494" y="750"/>
                </a:lnTo>
                <a:lnTo>
                  <a:pt x="6511" y="747"/>
                </a:lnTo>
                <a:lnTo>
                  <a:pt x="6547" y="744"/>
                </a:lnTo>
                <a:lnTo>
                  <a:pt x="6578" y="742"/>
                </a:lnTo>
                <a:lnTo>
                  <a:pt x="6601" y="742"/>
                </a:lnTo>
                <a:lnTo>
                  <a:pt x="6614" y="740"/>
                </a:lnTo>
                <a:lnTo>
                  <a:pt x="6626" y="734"/>
                </a:lnTo>
                <a:lnTo>
                  <a:pt x="6635" y="724"/>
                </a:lnTo>
                <a:lnTo>
                  <a:pt x="6637" y="718"/>
                </a:lnTo>
                <a:lnTo>
                  <a:pt x="6638" y="711"/>
                </a:lnTo>
                <a:lnTo>
                  <a:pt x="6638" y="474"/>
                </a:lnTo>
                <a:lnTo>
                  <a:pt x="6636" y="461"/>
                </a:lnTo>
                <a:lnTo>
                  <a:pt x="6633" y="456"/>
                </a:lnTo>
                <a:lnTo>
                  <a:pt x="6629" y="451"/>
                </a:lnTo>
                <a:lnTo>
                  <a:pt x="6619" y="445"/>
                </a:lnTo>
                <a:lnTo>
                  <a:pt x="6606" y="441"/>
                </a:lnTo>
                <a:close/>
                <a:moveTo>
                  <a:pt x="6739" y="179"/>
                </a:moveTo>
                <a:lnTo>
                  <a:pt x="6740" y="161"/>
                </a:lnTo>
                <a:lnTo>
                  <a:pt x="6741" y="152"/>
                </a:lnTo>
                <a:lnTo>
                  <a:pt x="6744" y="144"/>
                </a:lnTo>
                <a:lnTo>
                  <a:pt x="6748" y="126"/>
                </a:lnTo>
                <a:lnTo>
                  <a:pt x="6754" y="110"/>
                </a:lnTo>
                <a:lnTo>
                  <a:pt x="6761" y="94"/>
                </a:lnTo>
                <a:lnTo>
                  <a:pt x="6770" y="79"/>
                </a:lnTo>
                <a:lnTo>
                  <a:pt x="6780" y="65"/>
                </a:lnTo>
                <a:lnTo>
                  <a:pt x="6791" y="53"/>
                </a:lnTo>
                <a:lnTo>
                  <a:pt x="6804" y="41"/>
                </a:lnTo>
                <a:lnTo>
                  <a:pt x="6818" y="31"/>
                </a:lnTo>
                <a:lnTo>
                  <a:pt x="6832" y="21"/>
                </a:lnTo>
                <a:lnTo>
                  <a:pt x="6847" y="14"/>
                </a:lnTo>
                <a:lnTo>
                  <a:pt x="6864" y="8"/>
                </a:lnTo>
                <a:lnTo>
                  <a:pt x="6881" y="4"/>
                </a:lnTo>
                <a:lnTo>
                  <a:pt x="6898" y="1"/>
                </a:lnTo>
                <a:lnTo>
                  <a:pt x="6917" y="0"/>
                </a:lnTo>
                <a:lnTo>
                  <a:pt x="6934" y="1"/>
                </a:lnTo>
                <a:lnTo>
                  <a:pt x="6951" y="4"/>
                </a:lnTo>
                <a:lnTo>
                  <a:pt x="6969" y="8"/>
                </a:lnTo>
                <a:lnTo>
                  <a:pt x="6985" y="14"/>
                </a:lnTo>
                <a:lnTo>
                  <a:pt x="7000" y="21"/>
                </a:lnTo>
                <a:lnTo>
                  <a:pt x="7014" y="31"/>
                </a:lnTo>
                <a:lnTo>
                  <a:pt x="7041" y="53"/>
                </a:lnTo>
                <a:lnTo>
                  <a:pt x="7052" y="65"/>
                </a:lnTo>
                <a:lnTo>
                  <a:pt x="7062" y="79"/>
                </a:lnTo>
                <a:lnTo>
                  <a:pt x="7071" y="94"/>
                </a:lnTo>
                <a:lnTo>
                  <a:pt x="7079" y="110"/>
                </a:lnTo>
                <a:lnTo>
                  <a:pt x="7085" y="126"/>
                </a:lnTo>
                <a:lnTo>
                  <a:pt x="7089" y="144"/>
                </a:lnTo>
                <a:lnTo>
                  <a:pt x="7092" y="161"/>
                </a:lnTo>
                <a:lnTo>
                  <a:pt x="7093" y="179"/>
                </a:lnTo>
                <a:lnTo>
                  <a:pt x="7092" y="198"/>
                </a:lnTo>
                <a:lnTo>
                  <a:pt x="7091" y="206"/>
                </a:lnTo>
                <a:lnTo>
                  <a:pt x="7089" y="215"/>
                </a:lnTo>
                <a:lnTo>
                  <a:pt x="7085" y="231"/>
                </a:lnTo>
                <a:lnTo>
                  <a:pt x="7079" y="248"/>
                </a:lnTo>
                <a:lnTo>
                  <a:pt x="7071" y="263"/>
                </a:lnTo>
                <a:lnTo>
                  <a:pt x="7063" y="277"/>
                </a:lnTo>
                <a:lnTo>
                  <a:pt x="7053" y="290"/>
                </a:lnTo>
                <a:lnTo>
                  <a:pt x="7042" y="303"/>
                </a:lnTo>
                <a:lnTo>
                  <a:pt x="7029" y="314"/>
                </a:lnTo>
                <a:lnTo>
                  <a:pt x="7015" y="324"/>
                </a:lnTo>
                <a:lnTo>
                  <a:pt x="6986" y="340"/>
                </a:lnTo>
                <a:lnTo>
                  <a:pt x="6970" y="345"/>
                </a:lnTo>
                <a:lnTo>
                  <a:pt x="6952" y="350"/>
                </a:lnTo>
                <a:lnTo>
                  <a:pt x="6917" y="353"/>
                </a:lnTo>
                <a:lnTo>
                  <a:pt x="6880" y="350"/>
                </a:lnTo>
                <a:lnTo>
                  <a:pt x="6863" y="345"/>
                </a:lnTo>
                <a:lnTo>
                  <a:pt x="6846" y="340"/>
                </a:lnTo>
                <a:lnTo>
                  <a:pt x="6831" y="333"/>
                </a:lnTo>
                <a:lnTo>
                  <a:pt x="6817" y="324"/>
                </a:lnTo>
                <a:lnTo>
                  <a:pt x="6804" y="314"/>
                </a:lnTo>
                <a:lnTo>
                  <a:pt x="6790" y="303"/>
                </a:lnTo>
                <a:lnTo>
                  <a:pt x="6779" y="290"/>
                </a:lnTo>
                <a:lnTo>
                  <a:pt x="6769" y="277"/>
                </a:lnTo>
                <a:lnTo>
                  <a:pt x="6754" y="248"/>
                </a:lnTo>
                <a:lnTo>
                  <a:pt x="6748" y="231"/>
                </a:lnTo>
                <a:lnTo>
                  <a:pt x="6744" y="215"/>
                </a:lnTo>
                <a:lnTo>
                  <a:pt x="6740" y="198"/>
                </a:lnTo>
                <a:lnTo>
                  <a:pt x="6739" y="1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35508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916" y="1341440"/>
            <a:ext cx="4157663" cy="4319586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7504" y="1341439"/>
            <a:ext cx="4158852" cy="4319586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2D6E"/>
                </a:solidFill>
              </a:rPr>
              <a:t>15 June 2016</a:t>
            </a:r>
            <a:endParaRPr lang="en-GB" dirty="0">
              <a:solidFill>
                <a:srgbClr val="002D6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2D6E"/>
                </a:solidFill>
              </a:rPr>
              <a:t>External / Internal / Confidential / Author</a:t>
            </a:r>
            <a:endParaRPr lang="en-GB" dirty="0">
              <a:solidFill>
                <a:srgbClr val="002D6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9572-EBA1-4ED0-BD0B-E599ED035336}" type="slidenum">
              <a:rPr lang="en-GB" smtClean="0">
                <a:solidFill>
                  <a:srgbClr val="002D6E"/>
                </a:solidFill>
              </a:rPr>
              <a:pPr/>
              <a:t>‹#›</a:t>
            </a:fld>
            <a:endParaRPr lang="en-GB" dirty="0">
              <a:solidFill>
                <a:srgbClr val="002D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11551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1341439"/>
            <a:ext cx="4157663" cy="35936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916" y="1700809"/>
            <a:ext cx="4157663" cy="3960216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7503" y="1341439"/>
            <a:ext cx="4158853" cy="35937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7503" y="1700809"/>
            <a:ext cx="4158853" cy="3960216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2D6E"/>
                </a:solidFill>
              </a:rPr>
              <a:t>15 June 2016</a:t>
            </a:r>
            <a:endParaRPr lang="en-GB" dirty="0">
              <a:solidFill>
                <a:srgbClr val="002D6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2D6E"/>
                </a:solidFill>
              </a:rPr>
              <a:t>External / Internal / Confidential / Author</a:t>
            </a:r>
            <a:endParaRPr lang="en-GB" dirty="0">
              <a:solidFill>
                <a:srgbClr val="002D6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9572-EBA1-4ED0-BD0B-E599ED035336}" type="slidenum">
              <a:rPr lang="en-GB" smtClean="0">
                <a:solidFill>
                  <a:srgbClr val="002D6E"/>
                </a:solidFill>
              </a:rPr>
              <a:pPr/>
              <a:t>‹#›</a:t>
            </a:fld>
            <a:endParaRPr lang="en-GB" dirty="0">
              <a:solidFill>
                <a:srgbClr val="002D6E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93052083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916" y="1341439"/>
            <a:ext cx="2753934" cy="4319586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29862" y="1341439"/>
            <a:ext cx="2754306" cy="4319586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2D6E"/>
                </a:solidFill>
              </a:rPr>
              <a:t>15 June 2016</a:t>
            </a:r>
            <a:endParaRPr lang="en-GB" dirty="0">
              <a:solidFill>
                <a:srgbClr val="002D6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2D6E"/>
                </a:solidFill>
              </a:rPr>
              <a:t>External / Internal / Confidential / Author</a:t>
            </a:r>
            <a:endParaRPr lang="en-GB" dirty="0">
              <a:solidFill>
                <a:srgbClr val="002D6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9572-EBA1-4ED0-BD0B-E599ED035336}" type="slidenum">
              <a:rPr lang="en-GB" smtClean="0">
                <a:solidFill>
                  <a:srgbClr val="002D6E"/>
                </a:solidFill>
              </a:rPr>
              <a:pPr/>
              <a:t>‹#›</a:t>
            </a:fld>
            <a:endParaRPr lang="en-GB" dirty="0">
              <a:solidFill>
                <a:srgbClr val="002D6E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6192180" y="1341439"/>
            <a:ext cx="2754176" cy="4319586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63563100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916" y="1340769"/>
            <a:ext cx="4157663" cy="4320256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2D6E"/>
                </a:solidFill>
              </a:rPr>
              <a:t>15 June 2016</a:t>
            </a:r>
            <a:endParaRPr lang="en-GB" dirty="0">
              <a:solidFill>
                <a:srgbClr val="002D6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2D6E"/>
                </a:solidFill>
              </a:rPr>
              <a:t>External / Internal / Confidential / Author</a:t>
            </a:r>
            <a:endParaRPr lang="en-GB" dirty="0">
              <a:solidFill>
                <a:srgbClr val="002D6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9572-EBA1-4ED0-BD0B-E599ED035336}" type="slidenum">
              <a:rPr lang="en-GB" smtClean="0">
                <a:solidFill>
                  <a:srgbClr val="002D6E"/>
                </a:solidFill>
              </a:rPr>
              <a:pPr/>
              <a:t>‹#›</a:t>
            </a:fld>
            <a:endParaRPr lang="en-GB" dirty="0">
              <a:solidFill>
                <a:srgbClr val="002D6E"/>
              </a:solidFill>
            </a:endParaRPr>
          </a:p>
        </p:txBody>
      </p:sp>
      <p:sp>
        <p:nvSpPr>
          <p:cNvPr id="10" name="Picture Placeholder 41"/>
          <p:cNvSpPr>
            <a:spLocks noGrp="1"/>
          </p:cNvSpPr>
          <p:nvPr>
            <p:ph type="pic" sz="quarter" idx="27" hasCustomPrompt="1"/>
          </p:nvPr>
        </p:nvSpPr>
        <p:spPr>
          <a:xfrm>
            <a:off x="4787504" y="1341438"/>
            <a:ext cx="4158853" cy="4319587"/>
          </a:xfrm>
          <a:solidFill>
            <a:schemeClr val="bg2"/>
          </a:solidFill>
        </p:spPr>
        <p:txBody>
          <a:bodyPr/>
          <a:lstStyle>
            <a:lvl1pPr marL="0" indent="0">
              <a:buFontTx/>
              <a:buNone/>
              <a:defRPr sz="1400"/>
            </a:lvl1pPr>
          </a:lstStyle>
          <a:p>
            <a:r>
              <a:rPr lang="en-GB" noProof="0" dirty="0" smtClean="0"/>
              <a:t>Click icon to add medium picture</a:t>
            </a:r>
            <a:endParaRPr lang="en-GB" noProof="0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18414058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916" y="1340769"/>
            <a:ext cx="5454235" cy="4320256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2D6E"/>
                </a:solidFill>
              </a:rPr>
              <a:t>15 June 2016</a:t>
            </a:r>
            <a:endParaRPr lang="en-GB" dirty="0">
              <a:solidFill>
                <a:srgbClr val="002D6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2D6E"/>
                </a:solidFill>
              </a:rPr>
              <a:t>External / Internal / Confidential / Author</a:t>
            </a:r>
            <a:endParaRPr lang="en-GB" dirty="0">
              <a:solidFill>
                <a:srgbClr val="002D6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9572-EBA1-4ED0-BD0B-E599ED035336}" type="slidenum">
              <a:rPr lang="en-GB" smtClean="0">
                <a:solidFill>
                  <a:srgbClr val="002D6E"/>
                </a:solidFill>
              </a:rPr>
              <a:pPr/>
              <a:t>‹#›</a:t>
            </a:fld>
            <a:endParaRPr lang="en-GB" dirty="0">
              <a:solidFill>
                <a:srgbClr val="002D6E"/>
              </a:solidFill>
            </a:endParaRPr>
          </a:p>
        </p:txBody>
      </p:sp>
      <p:sp>
        <p:nvSpPr>
          <p:cNvPr id="10" name="Picture Placeholder 41"/>
          <p:cNvSpPr>
            <a:spLocks noGrp="1"/>
          </p:cNvSpPr>
          <p:nvPr>
            <p:ph type="pic" sz="quarter" idx="27" hasCustomPrompt="1"/>
          </p:nvPr>
        </p:nvSpPr>
        <p:spPr>
          <a:xfrm>
            <a:off x="6084094" y="1341439"/>
            <a:ext cx="2862263" cy="4319587"/>
          </a:xfrm>
          <a:solidFill>
            <a:schemeClr val="bg2"/>
          </a:solidFill>
        </p:spPr>
        <p:txBody>
          <a:bodyPr/>
          <a:lstStyle>
            <a:lvl1pPr marL="0" indent="0">
              <a:buFontTx/>
              <a:buNone/>
              <a:defRPr sz="1400"/>
            </a:lvl1pPr>
          </a:lstStyle>
          <a:p>
            <a:r>
              <a:rPr lang="en-GB" noProof="0" dirty="0" smtClean="0"/>
              <a:t>Click icon to add medium picture</a:t>
            </a:r>
            <a:endParaRPr lang="en-GB" noProof="0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46711021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916" y="1340769"/>
            <a:ext cx="5454235" cy="4320256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2D6E"/>
                </a:solidFill>
              </a:rPr>
              <a:t>15 June 2016</a:t>
            </a:r>
            <a:endParaRPr lang="en-GB" dirty="0">
              <a:solidFill>
                <a:srgbClr val="002D6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2D6E"/>
                </a:solidFill>
              </a:rPr>
              <a:t>External / Internal / Confidential / Author</a:t>
            </a:r>
            <a:endParaRPr lang="en-GB" dirty="0">
              <a:solidFill>
                <a:srgbClr val="002D6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9572-EBA1-4ED0-BD0B-E599ED035336}" type="slidenum">
              <a:rPr lang="en-GB" smtClean="0">
                <a:solidFill>
                  <a:srgbClr val="002D6E"/>
                </a:solidFill>
              </a:rPr>
              <a:pPr/>
              <a:t>‹#›</a:t>
            </a:fld>
            <a:endParaRPr lang="en-GB" dirty="0">
              <a:solidFill>
                <a:srgbClr val="002D6E"/>
              </a:solidFill>
            </a:endParaRPr>
          </a:p>
        </p:txBody>
      </p:sp>
      <p:sp>
        <p:nvSpPr>
          <p:cNvPr id="10" name="Picture Placeholder 41"/>
          <p:cNvSpPr>
            <a:spLocks noGrp="1"/>
          </p:cNvSpPr>
          <p:nvPr>
            <p:ph type="pic" sz="quarter" idx="27" hasCustomPrompt="1"/>
          </p:nvPr>
        </p:nvSpPr>
        <p:spPr>
          <a:xfrm>
            <a:off x="6084094" y="1341439"/>
            <a:ext cx="2862263" cy="2087562"/>
          </a:xfrm>
          <a:solidFill>
            <a:schemeClr val="bg2"/>
          </a:solidFill>
        </p:spPr>
        <p:txBody>
          <a:bodyPr/>
          <a:lstStyle>
            <a:lvl1pPr marL="0" indent="0">
              <a:buFontTx/>
              <a:buNone/>
              <a:defRPr sz="1400"/>
            </a:lvl1pPr>
          </a:lstStyle>
          <a:p>
            <a:r>
              <a:rPr lang="en-GB" noProof="0" dirty="0" smtClean="0"/>
              <a:t>Click icon to add small picture</a:t>
            </a:r>
            <a:endParaRPr lang="en-GB" noProof="0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Picture Placeholder 41"/>
          <p:cNvSpPr>
            <a:spLocks noGrp="1"/>
          </p:cNvSpPr>
          <p:nvPr>
            <p:ph type="pic" sz="quarter" idx="28" hasCustomPrompt="1"/>
          </p:nvPr>
        </p:nvSpPr>
        <p:spPr>
          <a:xfrm>
            <a:off x="6084094" y="3573463"/>
            <a:ext cx="2862263" cy="2087562"/>
          </a:xfrm>
          <a:solidFill>
            <a:schemeClr val="bg2"/>
          </a:solidFill>
        </p:spPr>
        <p:txBody>
          <a:bodyPr/>
          <a:lstStyle>
            <a:lvl1pPr marL="0" indent="0">
              <a:buFontTx/>
              <a:buNone/>
              <a:defRPr sz="1400"/>
            </a:lvl1pPr>
          </a:lstStyle>
          <a:p>
            <a:r>
              <a:rPr lang="en-GB" noProof="0" dirty="0" smtClean="0"/>
              <a:t>Click icon to add small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75539130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>
                <a:solidFill>
                  <a:srgbClr val="002D6E"/>
                </a:solidFill>
              </a:rPr>
              <a:t>15 June 2016</a:t>
            </a:r>
            <a:endParaRPr lang="en-US">
              <a:solidFill>
                <a:srgbClr val="002D6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2D6E"/>
                </a:solidFill>
              </a:rPr>
              <a:t>External / Internal / Confidential / Author</a:t>
            </a:r>
            <a:endParaRPr lang="en-US">
              <a:solidFill>
                <a:srgbClr val="002D6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9572-EBA1-4ED0-BD0B-E599ED035336}" type="slidenum">
              <a:rPr lang="en-US" smtClean="0">
                <a:solidFill>
                  <a:srgbClr val="002D6E"/>
                </a:solidFill>
              </a:rPr>
              <a:pPr/>
              <a:t>‹#›</a:t>
            </a:fld>
            <a:endParaRPr lang="en-US">
              <a:solidFill>
                <a:srgbClr val="002D6E"/>
              </a:solidFill>
            </a:endParaRPr>
          </a:p>
        </p:txBody>
      </p:sp>
      <p:sp>
        <p:nvSpPr>
          <p:cNvPr id="10" name="Picture Placeholder 41"/>
          <p:cNvSpPr>
            <a:spLocks noGrp="1"/>
          </p:cNvSpPr>
          <p:nvPr>
            <p:ph type="pic" sz="quarter" idx="27" hasCustomPrompt="1"/>
          </p:nvPr>
        </p:nvSpPr>
        <p:spPr>
          <a:xfrm>
            <a:off x="467916" y="1341439"/>
            <a:ext cx="8478441" cy="4319587"/>
          </a:xfrm>
          <a:solidFill>
            <a:schemeClr val="bg2"/>
          </a:solidFill>
        </p:spPr>
        <p:txBody>
          <a:bodyPr/>
          <a:lstStyle>
            <a:lvl1pPr marL="0" indent="0">
              <a:buFontTx/>
              <a:buNone/>
              <a:defRPr sz="1400"/>
            </a:lvl1pPr>
          </a:lstStyle>
          <a:p>
            <a:r>
              <a:rPr lang="en-US" dirty="0" smtClean="0"/>
              <a:t>Click icon to add large picture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28361703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2D6E"/>
                </a:solidFill>
              </a:rPr>
              <a:t>15 June 2016</a:t>
            </a:r>
            <a:endParaRPr lang="en-GB" dirty="0">
              <a:solidFill>
                <a:srgbClr val="002D6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2D6E"/>
                </a:solidFill>
              </a:rPr>
              <a:t>External / Internal / Confidential / Author</a:t>
            </a:r>
            <a:endParaRPr lang="en-GB" dirty="0">
              <a:solidFill>
                <a:srgbClr val="002D6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9572-EBA1-4ED0-BD0B-E599ED035336}" type="slidenum">
              <a:rPr lang="en-GB" smtClean="0">
                <a:solidFill>
                  <a:srgbClr val="002D6E"/>
                </a:solidFill>
              </a:rPr>
              <a:pPr/>
              <a:t>‹#›</a:t>
            </a:fld>
            <a:endParaRPr lang="en-GB" dirty="0">
              <a:solidFill>
                <a:srgbClr val="002D6E"/>
              </a:solidFill>
            </a:endParaRPr>
          </a:p>
        </p:txBody>
      </p:sp>
      <p:sp>
        <p:nvSpPr>
          <p:cNvPr id="42" name="Picture Placeholder 41"/>
          <p:cNvSpPr>
            <a:spLocks noGrp="1"/>
          </p:cNvSpPr>
          <p:nvPr>
            <p:ph type="pic" sz="quarter" idx="27" hasCustomPrompt="1"/>
          </p:nvPr>
        </p:nvSpPr>
        <p:spPr>
          <a:xfrm>
            <a:off x="467916" y="1341438"/>
            <a:ext cx="2591990" cy="4319586"/>
          </a:xfrm>
          <a:solidFill>
            <a:schemeClr val="bg2"/>
          </a:solidFill>
        </p:spPr>
        <p:txBody>
          <a:bodyPr/>
          <a:lstStyle>
            <a:lvl1pPr marL="0" indent="0">
              <a:buFontTx/>
              <a:buNone/>
              <a:defRPr sz="1400" baseline="0"/>
            </a:lvl1pPr>
          </a:lstStyle>
          <a:p>
            <a:r>
              <a:rPr lang="en-GB" noProof="0" dirty="0" smtClean="0"/>
              <a:t>Click icon to add medium picture</a:t>
            </a:r>
            <a:endParaRPr lang="en-GB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8" hasCustomPrompt="1"/>
          </p:nvPr>
        </p:nvSpPr>
        <p:spPr>
          <a:xfrm>
            <a:off x="467916" y="260351"/>
            <a:ext cx="7182512" cy="288925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/>
            </a:lvl1pPr>
          </a:lstStyle>
          <a:p>
            <a:pPr lvl="0"/>
            <a:r>
              <a:rPr lang="en-GB" noProof="0" dirty="0" smtClean="0"/>
              <a:t>Subtitle</a:t>
            </a:r>
            <a:endParaRPr lang="en-GB" noProof="0" dirty="0"/>
          </a:p>
        </p:txBody>
      </p:sp>
      <p:sp>
        <p:nvSpPr>
          <p:cNvPr id="29" name="Content Placeholder 3"/>
          <p:cNvSpPr>
            <a:spLocks noGrp="1"/>
          </p:cNvSpPr>
          <p:nvPr>
            <p:ph sz="half" idx="2"/>
          </p:nvPr>
        </p:nvSpPr>
        <p:spPr>
          <a:xfrm>
            <a:off x="3221850" y="1341439"/>
            <a:ext cx="5724506" cy="4319586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916" y="548681"/>
            <a:ext cx="7182512" cy="432047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467917" y="4292601"/>
            <a:ext cx="2591990" cy="1368425"/>
          </a:xfrm>
          <a:solidFill>
            <a:srgbClr val="FFFFFF">
              <a:alpha val="89804"/>
            </a:srgbClr>
          </a:solidFill>
        </p:spPr>
        <p:txBody>
          <a:bodyPr lIns="144000" tIns="108000" rIns="144000" bIns="108000"/>
          <a:lstStyle>
            <a:lvl1pPr marL="0" indent="0">
              <a:buFontTx/>
              <a:buNone/>
              <a:defRPr sz="1400"/>
            </a:lvl1pPr>
            <a:lvl2pPr marL="182563" indent="-182563">
              <a:defRPr sz="1400"/>
            </a:lvl2pPr>
            <a:lvl3pPr marL="357188" indent="-174625">
              <a:defRPr sz="1200"/>
            </a:lvl3pPr>
            <a:lvl4pPr marL="539750" indent="-182563">
              <a:defRPr sz="1100"/>
            </a:lvl4pPr>
            <a:lvl5pPr marL="714375" indent="-174625">
              <a:defRPr sz="1100"/>
            </a:lvl5pPr>
          </a:lstStyle>
          <a:p>
            <a:pPr lvl="0"/>
            <a:r>
              <a:rPr lang="en-GB" noProof="0" dirty="0" smtClean="0"/>
              <a:t>Add description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7812602" y="260560"/>
            <a:ext cx="1133755" cy="360338"/>
          </a:xfrm>
        </p:spPr>
        <p:txBody>
          <a:bodyPr/>
          <a:lstStyle>
            <a:lvl1pPr marL="0" indent="0">
              <a:buFontTx/>
              <a:buNone/>
              <a:defRPr sz="1000" baseline="0"/>
            </a:lvl1pPr>
          </a:lstStyle>
          <a:p>
            <a:r>
              <a:rPr lang="en-GB" noProof="0" dirty="0" smtClean="0"/>
              <a:t>Add clients logo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22613240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2D6E"/>
                </a:solidFill>
              </a:rPr>
              <a:t>15 June 2016</a:t>
            </a:r>
            <a:endParaRPr lang="en-GB" dirty="0">
              <a:solidFill>
                <a:srgbClr val="002D6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2D6E"/>
                </a:solidFill>
              </a:rPr>
              <a:t>External / Internal / Confidential / Author</a:t>
            </a:r>
            <a:endParaRPr lang="en-GB" dirty="0">
              <a:solidFill>
                <a:srgbClr val="002D6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9572-EBA1-4ED0-BD0B-E599ED035336}" type="slidenum">
              <a:rPr lang="en-GB" smtClean="0">
                <a:solidFill>
                  <a:srgbClr val="002D6E"/>
                </a:solidFill>
              </a:rPr>
              <a:pPr/>
              <a:t>‹#›</a:t>
            </a:fld>
            <a:endParaRPr lang="en-GB" dirty="0">
              <a:solidFill>
                <a:srgbClr val="002D6E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7916" y="1341439"/>
            <a:ext cx="2753934" cy="4319586"/>
          </a:xfrm>
        </p:spPr>
        <p:txBody>
          <a:bodyPr lIns="144000" tIns="108000" rIns="144000" bIns="108000"/>
          <a:lstStyle>
            <a:lvl1pPr marL="0" indent="0">
              <a:spcBef>
                <a:spcPts val="400"/>
              </a:spcBef>
              <a:buNone/>
              <a:defRPr sz="1400" b="1"/>
            </a:lvl1pPr>
            <a:lvl2pPr marL="182563" indent="-182563">
              <a:spcBef>
                <a:spcPts val="400"/>
              </a:spcBef>
              <a:defRPr sz="1400"/>
            </a:lvl2pPr>
            <a:lvl3pPr marL="357188" indent="-174625">
              <a:spcBef>
                <a:spcPts val="400"/>
              </a:spcBef>
              <a:defRPr sz="1200"/>
            </a:lvl3pPr>
            <a:lvl4pPr marL="539750" indent="-182563">
              <a:spcBef>
                <a:spcPts val="400"/>
              </a:spcBef>
              <a:defRPr sz="1000"/>
            </a:lvl4pPr>
            <a:lvl5pPr marL="714375" indent="-174625">
              <a:spcBef>
                <a:spcPts val="400"/>
              </a:spcBef>
              <a:defRPr sz="1000"/>
            </a:lvl5pPr>
            <a:lvl6pPr marL="898525" indent="-184150">
              <a:spcBef>
                <a:spcPts val="400"/>
              </a:spcBef>
              <a:defRPr sz="1000"/>
            </a:lvl6pPr>
            <a:lvl7pPr marL="1071563" indent="-173038">
              <a:spcBef>
                <a:spcPts val="400"/>
              </a:spcBef>
              <a:defRPr sz="1000"/>
            </a:lvl7pPr>
            <a:lvl8pPr marL="1255713" indent="-184150">
              <a:spcBef>
                <a:spcPts val="400"/>
              </a:spcBef>
              <a:defRPr sz="1000"/>
            </a:lvl8pPr>
            <a:lvl9pPr marL="1438275" indent="-182563">
              <a:spcBef>
                <a:spcPts val="400"/>
              </a:spcBef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22"/>
          </p:nvPr>
        </p:nvSpPr>
        <p:spPr>
          <a:xfrm>
            <a:off x="3329827" y="1341439"/>
            <a:ext cx="5616529" cy="4319586"/>
          </a:xfrm>
        </p:spPr>
        <p:txBody>
          <a:bodyPr lIns="144000" tIns="108000" rIns="144000" bIns="108000"/>
          <a:lstStyle>
            <a:lvl1pPr marL="0" indent="0">
              <a:spcBef>
                <a:spcPts val="400"/>
              </a:spcBef>
              <a:buNone/>
              <a:defRPr sz="1400" b="1"/>
            </a:lvl1pPr>
            <a:lvl2pPr marL="182563" indent="-182563">
              <a:spcBef>
                <a:spcPts val="400"/>
              </a:spcBef>
              <a:defRPr sz="1400"/>
            </a:lvl2pPr>
            <a:lvl3pPr marL="357188" indent="-174625">
              <a:spcBef>
                <a:spcPts val="400"/>
              </a:spcBef>
              <a:defRPr sz="1200"/>
            </a:lvl3pPr>
            <a:lvl4pPr marL="539750" indent="-182563">
              <a:spcBef>
                <a:spcPts val="400"/>
              </a:spcBef>
              <a:defRPr sz="1000"/>
            </a:lvl4pPr>
            <a:lvl5pPr marL="714375" indent="-174625">
              <a:spcBef>
                <a:spcPts val="400"/>
              </a:spcBef>
              <a:defRPr sz="1000"/>
            </a:lvl5pPr>
            <a:lvl6pPr marL="898525" indent="-184150">
              <a:spcBef>
                <a:spcPts val="400"/>
              </a:spcBef>
              <a:defRPr sz="1000"/>
            </a:lvl6pPr>
            <a:lvl7pPr marL="1071563" indent="-173038">
              <a:spcBef>
                <a:spcPts val="400"/>
              </a:spcBef>
              <a:defRPr sz="1000"/>
            </a:lvl7pPr>
            <a:lvl8pPr marL="1255713" indent="-184150">
              <a:spcBef>
                <a:spcPts val="400"/>
              </a:spcBef>
              <a:defRPr sz="1000"/>
            </a:lvl8pPr>
            <a:lvl9pPr marL="1438275" indent="-182563">
              <a:spcBef>
                <a:spcPts val="400"/>
              </a:spcBef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23276381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2D6E"/>
                </a:solidFill>
              </a:rPr>
              <a:t>15 June 2016</a:t>
            </a:r>
            <a:endParaRPr lang="en-GB" dirty="0">
              <a:solidFill>
                <a:srgbClr val="002D6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2D6E"/>
                </a:solidFill>
              </a:rPr>
              <a:t>External / Internal / Confidential / Author</a:t>
            </a:r>
            <a:endParaRPr lang="en-GB" dirty="0">
              <a:solidFill>
                <a:srgbClr val="002D6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9572-EBA1-4ED0-BD0B-E599ED035336}" type="slidenum">
              <a:rPr lang="en-GB" smtClean="0">
                <a:solidFill>
                  <a:srgbClr val="002D6E"/>
                </a:solidFill>
              </a:rPr>
              <a:pPr/>
              <a:t>‹#›</a:t>
            </a:fld>
            <a:endParaRPr lang="en-GB" dirty="0">
              <a:solidFill>
                <a:srgbClr val="002D6E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67916" y="1341439"/>
            <a:ext cx="2753934" cy="4319586"/>
          </a:xfrm>
        </p:spPr>
        <p:txBody>
          <a:bodyPr lIns="144000" tIns="108000" rIns="144000" bIns="108000"/>
          <a:lstStyle>
            <a:lvl1pPr marL="0" indent="0">
              <a:spcBef>
                <a:spcPts val="400"/>
              </a:spcBef>
              <a:buNone/>
              <a:defRPr sz="1400" b="1"/>
            </a:lvl1pPr>
            <a:lvl2pPr marL="182563" indent="-182563">
              <a:spcBef>
                <a:spcPts val="400"/>
              </a:spcBef>
              <a:defRPr sz="1400"/>
            </a:lvl2pPr>
            <a:lvl3pPr marL="357188" indent="-174625">
              <a:spcBef>
                <a:spcPts val="400"/>
              </a:spcBef>
              <a:defRPr sz="1200"/>
            </a:lvl3pPr>
            <a:lvl4pPr marL="539750" indent="-182563">
              <a:spcBef>
                <a:spcPts val="400"/>
              </a:spcBef>
              <a:defRPr sz="1000"/>
            </a:lvl4pPr>
            <a:lvl5pPr marL="714375" indent="-174625">
              <a:spcBef>
                <a:spcPts val="400"/>
              </a:spcBef>
              <a:defRPr sz="1000"/>
            </a:lvl5pPr>
            <a:lvl6pPr marL="898525" indent="-184150">
              <a:spcBef>
                <a:spcPts val="400"/>
              </a:spcBef>
              <a:defRPr sz="1000"/>
            </a:lvl6pPr>
            <a:lvl7pPr marL="1071563" indent="-173038">
              <a:spcBef>
                <a:spcPts val="400"/>
              </a:spcBef>
              <a:defRPr sz="1000"/>
            </a:lvl7pPr>
            <a:lvl8pPr marL="1255713" indent="-184150">
              <a:spcBef>
                <a:spcPts val="400"/>
              </a:spcBef>
              <a:defRPr sz="1000"/>
            </a:lvl8pPr>
            <a:lvl9pPr marL="1438275" indent="-182563">
              <a:spcBef>
                <a:spcPts val="400"/>
              </a:spcBef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22"/>
          </p:nvPr>
        </p:nvSpPr>
        <p:spPr>
          <a:xfrm>
            <a:off x="3329827" y="1341439"/>
            <a:ext cx="2754383" cy="4319586"/>
          </a:xfrm>
        </p:spPr>
        <p:txBody>
          <a:bodyPr lIns="144000" tIns="108000" rIns="144000" bIns="108000"/>
          <a:lstStyle>
            <a:lvl1pPr marL="0" indent="0">
              <a:spcBef>
                <a:spcPts val="400"/>
              </a:spcBef>
              <a:buNone/>
              <a:defRPr sz="1400" b="1"/>
            </a:lvl1pPr>
            <a:lvl2pPr marL="182563" indent="-182563">
              <a:spcBef>
                <a:spcPts val="400"/>
              </a:spcBef>
              <a:defRPr sz="1400"/>
            </a:lvl2pPr>
            <a:lvl3pPr marL="357188" indent="-174625">
              <a:spcBef>
                <a:spcPts val="400"/>
              </a:spcBef>
              <a:defRPr sz="1200"/>
            </a:lvl3pPr>
            <a:lvl4pPr marL="539750" indent="-182563">
              <a:spcBef>
                <a:spcPts val="400"/>
              </a:spcBef>
              <a:defRPr sz="1000"/>
            </a:lvl4pPr>
            <a:lvl5pPr marL="714375" indent="-174625">
              <a:spcBef>
                <a:spcPts val="400"/>
              </a:spcBef>
              <a:defRPr sz="1000"/>
            </a:lvl5pPr>
            <a:lvl6pPr marL="898525" indent="-184150">
              <a:spcBef>
                <a:spcPts val="400"/>
              </a:spcBef>
              <a:defRPr sz="1000"/>
            </a:lvl6pPr>
            <a:lvl7pPr marL="1071563" indent="-173038">
              <a:spcBef>
                <a:spcPts val="400"/>
              </a:spcBef>
              <a:defRPr sz="1000"/>
            </a:lvl7pPr>
            <a:lvl8pPr marL="1255713" indent="-184150">
              <a:spcBef>
                <a:spcPts val="400"/>
              </a:spcBef>
              <a:defRPr sz="1000"/>
            </a:lvl8pPr>
            <a:lvl9pPr marL="1438275" indent="-182563">
              <a:spcBef>
                <a:spcPts val="400"/>
              </a:spcBef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23"/>
          </p:nvPr>
        </p:nvSpPr>
        <p:spPr>
          <a:xfrm>
            <a:off x="6192226" y="1341439"/>
            <a:ext cx="2754131" cy="4319586"/>
          </a:xfrm>
        </p:spPr>
        <p:txBody>
          <a:bodyPr lIns="144000" tIns="108000" rIns="144000" bIns="108000"/>
          <a:lstStyle>
            <a:lvl1pPr marL="0" indent="0">
              <a:spcBef>
                <a:spcPts val="400"/>
              </a:spcBef>
              <a:buNone/>
              <a:defRPr sz="1400" b="1"/>
            </a:lvl1pPr>
            <a:lvl2pPr marL="182563" indent="-182563">
              <a:spcBef>
                <a:spcPts val="400"/>
              </a:spcBef>
              <a:defRPr sz="1400"/>
            </a:lvl2pPr>
            <a:lvl3pPr marL="357188" indent="-174625">
              <a:spcBef>
                <a:spcPts val="400"/>
              </a:spcBef>
              <a:defRPr sz="1200"/>
            </a:lvl3pPr>
            <a:lvl4pPr marL="539750" indent="-182563">
              <a:spcBef>
                <a:spcPts val="400"/>
              </a:spcBef>
              <a:defRPr sz="1000"/>
            </a:lvl4pPr>
            <a:lvl5pPr marL="714375" indent="-174625">
              <a:spcBef>
                <a:spcPts val="400"/>
              </a:spcBef>
              <a:defRPr sz="1000"/>
            </a:lvl5pPr>
            <a:lvl6pPr marL="898525" indent="-184150">
              <a:spcBef>
                <a:spcPts val="400"/>
              </a:spcBef>
              <a:defRPr sz="1000"/>
            </a:lvl6pPr>
            <a:lvl7pPr marL="1071563" indent="-173038">
              <a:spcBef>
                <a:spcPts val="400"/>
              </a:spcBef>
              <a:defRPr sz="1000"/>
            </a:lvl7pPr>
            <a:lvl8pPr marL="1255713" indent="-184150">
              <a:spcBef>
                <a:spcPts val="400"/>
              </a:spcBef>
              <a:defRPr sz="1000"/>
            </a:lvl8pPr>
            <a:lvl9pPr marL="1438275" indent="-182563">
              <a:spcBef>
                <a:spcPts val="400"/>
              </a:spcBef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723630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clien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81287" y="1700760"/>
            <a:ext cx="5994797" cy="1728240"/>
          </a:xfrm>
        </p:spPr>
        <p:txBody>
          <a:bodyPr anchor="t" anchorCtr="0"/>
          <a:lstStyle>
            <a:lvl1pPr algn="l">
              <a:defRPr sz="4200" baseline="0"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Presentation headline</a:t>
            </a:r>
            <a:br>
              <a:rPr lang="en-GB" dirty="0" smtClean="0"/>
            </a:br>
            <a:r>
              <a:rPr lang="en-GB" dirty="0" smtClean="0"/>
              <a:t>Three Rows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81790" y="3789050"/>
            <a:ext cx="5994296" cy="1871975"/>
          </a:xfrm>
        </p:spPr>
        <p:txBody>
          <a:bodyPr anchor="t" anchorCtr="0"/>
          <a:lstStyle>
            <a:lvl1pPr marL="0" indent="0" algn="l">
              <a:buNone/>
              <a:defRPr sz="2000" b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 smtClean="0"/>
              <a:t>Subtitle here/date/name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fi-FI" smtClean="0"/>
              <a:t>15 June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smtClean="0"/>
              <a:t>External / Internal / Confidential / Author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F76B9572-EBA1-4ED0-BD0B-E599ED0353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21"/>
          <p:cNvSpPr/>
          <p:nvPr userDrawn="1"/>
        </p:nvSpPr>
        <p:spPr>
          <a:xfrm>
            <a:off x="197643" y="1700215"/>
            <a:ext cx="2214117" cy="5157787"/>
          </a:xfrm>
          <a:custGeom>
            <a:avLst/>
            <a:gdLst/>
            <a:ahLst/>
            <a:cxnLst/>
            <a:rect l="l" t="t" r="r" b="b"/>
            <a:pathLst>
              <a:path w="2952156" h="5157787">
                <a:moveTo>
                  <a:pt x="2916156" y="0"/>
                </a:moveTo>
                <a:lnTo>
                  <a:pt x="2952156" y="0"/>
                </a:lnTo>
                <a:lnTo>
                  <a:pt x="2952156" y="3960000"/>
                </a:lnTo>
                <a:lnTo>
                  <a:pt x="2952001" y="3960000"/>
                </a:lnTo>
                <a:lnTo>
                  <a:pt x="2952001" y="3960812"/>
                </a:lnTo>
                <a:lnTo>
                  <a:pt x="36000" y="3960812"/>
                </a:lnTo>
                <a:lnTo>
                  <a:pt x="36000" y="5157787"/>
                </a:lnTo>
                <a:lnTo>
                  <a:pt x="0" y="5157787"/>
                </a:lnTo>
                <a:lnTo>
                  <a:pt x="0" y="3925368"/>
                </a:lnTo>
                <a:lnTo>
                  <a:pt x="1" y="3925368"/>
                </a:lnTo>
                <a:lnTo>
                  <a:pt x="1" y="3924812"/>
                </a:lnTo>
                <a:lnTo>
                  <a:pt x="2916156" y="39248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0" name="Freeform 12"/>
          <p:cNvSpPr>
            <a:spLocks noEditPoints="1"/>
          </p:cNvSpPr>
          <p:nvPr userDrawn="1"/>
        </p:nvSpPr>
        <p:spPr bwMode="auto">
          <a:xfrm>
            <a:off x="251400" y="1713485"/>
            <a:ext cx="1890263" cy="447461"/>
          </a:xfrm>
          <a:custGeom>
            <a:avLst/>
            <a:gdLst>
              <a:gd name="T0" fmla="*/ 2920 w 10071"/>
              <a:gd name="T1" fmla="*/ 677 h 1788"/>
              <a:gd name="T2" fmla="*/ 3505 w 10071"/>
              <a:gd name="T3" fmla="*/ 677 h 1788"/>
              <a:gd name="T4" fmla="*/ 3790 w 10071"/>
              <a:gd name="T5" fmla="*/ 450 h 1788"/>
              <a:gd name="T6" fmla="*/ 1552 w 10071"/>
              <a:gd name="T7" fmla="*/ 95 h 1788"/>
              <a:gd name="T8" fmla="*/ 1145 w 10071"/>
              <a:gd name="T9" fmla="*/ 140 h 1788"/>
              <a:gd name="T10" fmla="*/ 328 w 10071"/>
              <a:gd name="T11" fmla="*/ 239 h 1788"/>
              <a:gd name="T12" fmla="*/ 0 w 10071"/>
              <a:gd name="T13" fmla="*/ 933 h 1788"/>
              <a:gd name="T14" fmla="*/ 295 w 10071"/>
              <a:gd name="T15" fmla="*/ 1596 h 1788"/>
              <a:gd name="T16" fmla="*/ 1005 w 10071"/>
              <a:gd name="T17" fmla="*/ 1776 h 1788"/>
              <a:gd name="T18" fmla="*/ 1588 w 10071"/>
              <a:gd name="T19" fmla="*/ 1371 h 1788"/>
              <a:gd name="T20" fmla="*/ 1004 w 10071"/>
              <a:gd name="T21" fmla="*/ 1482 h 1788"/>
              <a:gd name="T22" fmla="*/ 372 w 10071"/>
              <a:gd name="T23" fmla="*/ 1207 h 1788"/>
              <a:gd name="T24" fmla="*/ 483 w 10071"/>
              <a:gd name="T25" fmla="*/ 485 h 1788"/>
              <a:gd name="T26" fmla="*/ 1129 w 10071"/>
              <a:gd name="T27" fmla="*/ 400 h 1788"/>
              <a:gd name="T28" fmla="*/ 981 w 10071"/>
              <a:gd name="T29" fmla="*/ 678 h 1788"/>
              <a:gd name="T30" fmla="*/ 2360 w 10071"/>
              <a:gd name="T31" fmla="*/ 1162 h 1788"/>
              <a:gd name="T32" fmla="*/ 2002 w 10071"/>
              <a:gd name="T33" fmla="*/ 1429 h 1788"/>
              <a:gd name="T34" fmla="*/ 2473 w 10071"/>
              <a:gd name="T35" fmla="*/ 1421 h 1788"/>
              <a:gd name="T36" fmla="*/ 2604 w 10071"/>
              <a:gd name="T37" fmla="*/ 1682 h 1788"/>
              <a:gd name="T38" fmla="*/ 2137 w 10071"/>
              <a:gd name="T39" fmla="*/ 1788 h 1788"/>
              <a:gd name="T40" fmla="*/ 1680 w 10071"/>
              <a:gd name="T41" fmla="*/ 1395 h 1788"/>
              <a:gd name="T42" fmla="*/ 2238 w 10071"/>
              <a:gd name="T43" fmla="*/ 936 h 1788"/>
              <a:gd name="T44" fmla="*/ 2281 w 10071"/>
              <a:gd name="T45" fmla="*/ 685 h 1788"/>
              <a:gd name="T46" fmla="*/ 1743 w 10071"/>
              <a:gd name="T47" fmla="*/ 636 h 1788"/>
              <a:gd name="T48" fmla="*/ 2485 w 10071"/>
              <a:gd name="T49" fmla="*/ 445 h 1788"/>
              <a:gd name="T50" fmla="*/ 2860 w 10071"/>
              <a:gd name="T51" fmla="*/ 907 h 1788"/>
              <a:gd name="T52" fmla="*/ 6796 w 10071"/>
              <a:gd name="T53" fmla="*/ 445 h 1788"/>
              <a:gd name="T54" fmla="*/ 6920 w 10071"/>
              <a:gd name="T55" fmla="*/ 1770 h 1788"/>
              <a:gd name="T56" fmla="*/ 9882 w 10071"/>
              <a:gd name="T57" fmla="*/ 731 h 1788"/>
              <a:gd name="T58" fmla="*/ 9314 w 10071"/>
              <a:gd name="T59" fmla="*/ 457 h 1788"/>
              <a:gd name="T60" fmla="*/ 9032 w 10071"/>
              <a:gd name="T61" fmla="*/ 477 h 1788"/>
              <a:gd name="T62" fmla="*/ 8784 w 10071"/>
              <a:gd name="T63" fmla="*/ 688 h 1788"/>
              <a:gd name="T64" fmla="*/ 9248 w 10071"/>
              <a:gd name="T65" fmla="*/ 1739 h 1788"/>
              <a:gd name="T66" fmla="*/ 9346 w 10071"/>
              <a:gd name="T67" fmla="*/ 714 h 1788"/>
              <a:gd name="T68" fmla="*/ 9616 w 10071"/>
              <a:gd name="T69" fmla="*/ 1697 h 1788"/>
              <a:gd name="T70" fmla="*/ 10063 w 10071"/>
              <a:gd name="T71" fmla="*/ 1537 h 1788"/>
              <a:gd name="T72" fmla="*/ 4972 w 10071"/>
              <a:gd name="T73" fmla="*/ 685 h 1788"/>
              <a:gd name="T74" fmla="*/ 5587 w 10071"/>
              <a:gd name="T75" fmla="*/ 1504 h 1788"/>
              <a:gd name="T76" fmla="*/ 4777 w 10071"/>
              <a:gd name="T77" fmla="*/ 1748 h 1788"/>
              <a:gd name="T78" fmla="*/ 4363 w 10071"/>
              <a:gd name="T79" fmla="*/ 1245 h 1788"/>
              <a:gd name="T80" fmla="*/ 4648 w 10071"/>
              <a:gd name="T81" fmla="*/ 527 h 1788"/>
              <a:gd name="T82" fmla="*/ 5323 w 10071"/>
              <a:gd name="T83" fmla="*/ 508 h 1788"/>
              <a:gd name="T84" fmla="*/ 5606 w 10071"/>
              <a:gd name="T85" fmla="*/ 1135 h 1788"/>
              <a:gd name="T86" fmla="*/ 4902 w 10071"/>
              <a:gd name="T87" fmla="*/ 1501 h 1788"/>
              <a:gd name="T88" fmla="*/ 5429 w 10071"/>
              <a:gd name="T89" fmla="*/ 1323 h 1788"/>
              <a:gd name="T90" fmla="*/ 7625 w 10071"/>
              <a:gd name="T91" fmla="*/ 1373 h 1788"/>
              <a:gd name="T92" fmla="*/ 8177 w 10071"/>
              <a:gd name="T93" fmla="*/ 1403 h 1788"/>
              <a:gd name="T94" fmla="*/ 8079 w 10071"/>
              <a:gd name="T95" fmla="*/ 736 h 1788"/>
              <a:gd name="T96" fmla="*/ 7612 w 10071"/>
              <a:gd name="T97" fmla="*/ 857 h 1788"/>
              <a:gd name="T98" fmla="*/ 8457 w 10071"/>
              <a:gd name="T99" fmla="*/ 1523 h 1788"/>
              <a:gd name="T100" fmla="*/ 7770 w 10071"/>
              <a:gd name="T101" fmla="*/ 1775 h 1788"/>
              <a:gd name="T102" fmla="*/ 7270 w 10071"/>
              <a:gd name="T103" fmla="*/ 1315 h 1788"/>
              <a:gd name="T104" fmla="*/ 7582 w 10071"/>
              <a:gd name="T105" fmla="*/ 503 h 1788"/>
              <a:gd name="T106" fmla="*/ 8324 w 10071"/>
              <a:gd name="T107" fmla="*/ 554 h 1788"/>
              <a:gd name="T108" fmla="*/ 6606 w 10071"/>
              <a:gd name="T109" fmla="*/ 441 h 1788"/>
              <a:gd name="T110" fmla="*/ 6142 w 10071"/>
              <a:gd name="T111" fmla="*/ 707 h 1788"/>
              <a:gd name="T112" fmla="*/ 5697 w 10071"/>
              <a:gd name="T113" fmla="*/ 668 h 1788"/>
              <a:gd name="T114" fmla="*/ 6297 w 10071"/>
              <a:gd name="T115" fmla="*/ 1770 h 1788"/>
              <a:gd name="T116" fmla="*/ 6197 w 10071"/>
              <a:gd name="T117" fmla="*/ 981 h 1788"/>
              <a:gd name="T118" fmla="*/ 6626 w 10071"/>
              <a:gd name="T119" fmla="*/ 734 h 1788"/>
              <a:gd name="T120" fmla="*/ 6804 w 10071"/>
              <a:gd name="T121" fmla="*/ 41 h 1788"/>
              <a:gd name="T122" fmla="*/ 7089 w 10071"/>
              <a:gd name="T123" fmla="*/ 144 h 1788"/>
              <a:gd name="T124" fmla="*/ 6846 w 10071"/>
              <a:gd name="T125" fmla="*/ 340 h 1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0071" h="1788">
                <a:moveTo>
                  <a:pt x="4345" y="688"/>
                </a:moveTo>
                <a:lnTo>
                  <a:pt x="4208" y="688"/>
                </a:lnTo>
                <a:lnTo>
                  <a:pt x="4025" y="1210"/>
                </a:lnTo>
                <a:lnTo>
                  <a:pt x="3842" y="1734"/>
                </a:lnTo>
                <a:lnTo>
                  <a:pt x="3835" y="1750"/>
                </a:lnTo>
                <a:lnTo>
                  <a:pt x="3827" y="1762"/>
                </a:lnTo>
                <a:lnTo>
                  <a:pt x="3821" y="1765"/>
                </a:lnTo>
                <a:lnTo>
                  <a:pt x="3816" y="1768"/>
                </a:lnTo>
                <a:lnTo>
                  <a:pt x="3804" y="1770"/>
                </a:lnTo>
                <a:lnTo>
                  <a:pt x="3484" y="1770"/>
                </a:lnTo>
                <a:lnTo>
                  <a:pt x="3472" y="1768"/>
                </a:lnTo>
                <a:lnTo>
                  <a:pt x="3467" y="1765"/>
                </a:lnTo>
                <a:lnTo>
                  <a:pt x="3462" y="1762"/>
                </a:lnTo>
                <a:lnTo>
                  <a:pt x="3454" y="1750"/>
                </a:lnTo>
                <a:lnTo>
                  <a:pt x="3447" y="1734"/>
                </a:lnTo>
                <a:lnTo>
                  <a:pt x="3263" y="1210"/>
                </a:lnTo>
                <a:lnTo>
                  <a:pt x="3080" y="688"/>
                </a:lnTo>
                <a:lnTo>
                  <a:pt x="2942" y="688"/>
                </a:lnTo>
                <a:lnTo>
                  <a:pt x="2930" y="685"/>
                </a:lnTo>
                <a:lnTo>
                  <a:pt x="2920" y="677"/>
                </a:lnTo>
                <a:lnTo>
                  <a:pt x="2917" y="673"/>
                </a:lnTo>
                <a:lnTo>
                  <a:pt x="2914" y="668"/>
                </a:lnTo>
                <a:lnTo>
                  <a:pt x="2912" y="656"/>
                </a:lnTo>
                <a:lnTo>
                  <a:pt x="2912" y="476"/>
                </a:lnTo>
                <a:lnTo>
                  <a:pt x="2914" y="464"/>
                </a:lnTo>
                <a:lnTo>
                  <a:pt x="2921" y="454"/>
                </a:lnTo>
                <a:lnTo>
                  <a:pt x="2930" y="447"/>
                </a:lnTo>
                <a:lnTo>
                  <a:pt x="2936" y="445"/>
                </a:lnTo>
                <a:lnTo>
                  <a:pt x="2942" y="445"/>
                </a:lnTo>
                <a:lnTo>
                  <a:pt x="3482" y="445"/>
                </a:lnTo>
                <a:lnTo>
                  <a:pt x="3494" y="447"/>
                </a:lnTo>
                <a:lnTo>
                  <a:pt x="3504" y="454"/>
                </a:lnTo>
                <a:lnTo>
                  <a:pt x="3508" y="458"/>
                </a:lnTo>
                <a:lnTo>
                  <a:pt x="3511" y="464"/>
                </a:lnTo>
                <a:lnTo>
                  <a:pt x="3513" y="470"/>
                </a:lnTo>
                <a:lnTo>
                  <a:pt x="3513" y="476"/>
                </a:lnTo>
                <a:lnTo>
                  <a:pt x="3513" y="656"/>
                </a:lnTo>
                <a:lnTo>
                  <a:pt x="3511" y="667"/>
                </a:lnTo>
                <a:lnTo>
                  <a:pt x="3508" y="672"/>
                </a:lnTo>
                <a:lnTo>
                  <a:pt x="3505" y="677"/>
                </a:lnTo>
                <a:lnTo>
                  <a:pt x="3496" y="684"/>
                </a:lnTo>
                <a:lnTo>
                  <a:pt x="3484" y="687"/>
                </a:lnTo>
                <a:lnTo>
                  <a:pt x="3481" y="688"/>
                </a:lnTo>
                <a:lnTo>
                  <a:pt x="3393" y="688"/>
                </a:lnTo>
                <a:lnTo>
                  <a:pt x="3636" y="1443"/>
                </a:lnTo>
                <a:lnTo>
                  <a:pt x="3638" y="1447"/>
                </a:lnTo>
                <a:lnTo>
                  <a:pt x="3644" y="1449"/>
                </a:lnTo>
                <a:lnTo>
                  <a:pt x="3649" y="1447"/>
                </a:lnTo>
                <a:lnTo>
                  <a:pt x="3652" y="1443"/>
                </a:lnTo>
                <a:lnTo>
                  <a:pt x="3896" y="688"/>
                </a:lnTo>
                <a:lnTo>
                  <a:pt x="3807" y="688"/>
                </a:lnTo>
                <a:lnTo>
                  <a:pt x="3804" y="687"/>
                </a:lnTo>
                <a:lnTo>
                  <a:pt x="3793" y="684"/>
                </a:lnTo>
                <a:lnTo>
                  <a:pt x="3784" y="677"/>
                </a:lnTo>
                <a:lnTo>
                  <a:pt x="3778" y="667"/>
                </a:lnTo>
                <a:lnTo>
                  <a:pt x="3776" y="656"/>
                </a:lnTo>
                <a:lnTo>
                  <a:pt x="3776" y="476"/>
                </a:lnTo>
                <a:lnTo>
                  <a:pt x="3779" y="464"/>
                </a:lnTo>
                <a:lnTo>
                  <a:pt x="3785" y="453"/>
                </a:lnTo>
                <a:lnTo>
                  <a:pt x="3790" y="450"/>
                </a:lnTo>
                <a:lnTo>
                  <a:pt x="3795" y="447"/>
                </a:lnTo>
                <a:lnTo>
                  <a:pt x="3806" y="445"/>
                </a:lnTo>
                <a:lnTo>
                  <a:pt x="3807" y="445"/>
                </a:lnTo>
                <a:lnTo>
                  <a:pt x="4346" y="445"/>
                </a:lnTo>
                <a:lnTo>
                  <a:pt x="4358" y="447"/>
                </a:lnTo>
                <a:lnTo>
                  <a:pt x="4367" y="454"/>
                </a:lnTo>
                <a:lnTo>
                  <a:pt x="4371" y="458"/>
                </a:lnTo>
                <a:lnTo>
                  <a:pt x="4374" y="464"/>
                </a:lnTo>
                <a:lnTo>
                  <a:pt x="4377" y="470"/>
                </a:lnTo>
                <a:lnTo>
                  <a:pt x="4377" y="476"/>
                </a:lnTo>
                <a:lnTo>
                  <a:pt x="4377" y="477"/>
                </a:lnTo>
                <a:lnTo>
                  <a:pt x="4377" y="655"/>
                </a:lnTo>
                <a:lnTo>
                  <a:pt x="4374" y="668"/>
                </a:lnTo>
                <a:lnTo>
                  <a:pt x="4367" y="678"/>
                </a:lnTo>
                <a:lnTo>
                  <a:pt x="4358" y="685"/>
                </a:lnTo>
                <a:lnTo>
                  <a:pt x="4352" y="687"/>
                </a:lnTo>
                <a:lnTo>
                  <a:pt x="4346" y="688"/>
                </a:lnTo>
                <a:lnTo>
                  <a:pt x="4345" y="688"/>
                </a:lnTo>
                <a:close/>
                <a:moveTo>
                  <a:pt x="1553" y="95"/>
                </a:moveTo>
                <a:lnTo>
                  <a:pt x="1552" y="95"/>
                </a:lnTo>
                <a:lnTo>
                  <a:pt x="1373" y="95"/>
                </a:lnTo>
                <a:lnTo>
                  <a:pt x="1361" y="97"/>
                </a:lnTo>
                <a:lnTo>
                  <a:pt x="1356" y="100"/>
                </a:lnTo>
                <a:lnTo>
                  <a:pt x="1352" y="104"/>
                </a:lnTo>
                <a:lnTo>
                  <a:pt x="1344" y="113"/>
                </a:lnTo>
                <a:lnTo>
                  <a:pt x="1342" y="118"/>
                </a:lnTo>
                <a:lnTo>
                  <a:pt x="1341" y="124"/>
                </a:lnTo>
                <a:lnTo>
                  <a:pt x="1341" y="127"/>
                </a:lnTo>
                <a:lnTo>
                  <a:pt x="1349" y="261"/>
                </a:lnTo>
                <a:lnTo>
                  <a:pt x="1347" y="266"/>
                </a:lnTo>
                <a:lnTo>
                  <a:pt x="1345" y="268"/>
                </a:lnTo>
                <a:lnTo>
                  <a:pt x="1342" y="269"/>
                </a:lnTo>
                <a:lnTo>
                  <a:pt x="1336" y="268"/>
                </a:lnTo>
                <a:lnTo>
                  <a:pt x="1330" y="263"/>
                </a:lnTo>
                <a:lnTo>
                  <a:pt x="1282" y="221"/>
                </a:lnTo>
                <a:lnTo>
                  <a:pt x="1256" y="203"/>
                </a:lnTo>
                <a:lnTo>
                  <a:pt x="1229" y="184"/>
                </a:lnTo>
                <a:lnTo>
                  <a:pt x="1202" y="168"/>
                </a:lnTo>
                <a:lnTo>
                  <a:pt x="1174" y="153"/>
                </a:lnTo>
                <a:lnTo>
                  <a:pt x="1145" y="140"/>
                </a:lnTo>
                <a:lnTo>
                  <a:pt x="1115" y="126"/>
                </a:lnTo>
                <a:lnTo>
                  <a:pt x="1084" y="115"/>
                </a:lnTo>
                <a:lnTo>
                  <a:pt x="1052" y="106"/>
                </a:lnTo>
                <a:lnTo>
                  <a:pt x="1021" y="98"/>
                </a:lnTo>
                <a:lnTo>
                  <a:pt x="987" y="91"/>
                </a:lnTo>
                <a:lnTo>
                  <a:pt x="953" y="86"/>
                </a:lnTo>
                <a:lnTo>
                  <a:pt x="920" y="81"/>
                </a:lnTo>
                <a:lnTo>
                  <a:pt x="849" y="78"/>
                </a:lnTo>
                <a:lnTo>
                  <a:pt x="803" y="79"/>
                </a:lnTo>
                <a:lnTo>
                  <a:pt x="758" y="82"/>
                </a:lnTo>
                <a:lnTo>
                  <a:pt x="669" y="95"/>
                </a:lnTo>
                <a:lnTo>
                  <a:pt x="626" y="103"/>
                </a:lnTo>
                <a:lnTo>
                  <a:pt x="586" y="114"/>
                </a:lnTo>
                <a:lnTo>
                  <a:pt x="545" y="126"/>
                </a:lnTo>
                <a:lnTo>
                  <a:pt x="505" y="141"/>
                </a:lnTo>
                <a:lnTo>
                  <a:pt x="467" y="157"/>
                </a:lnTo>
                <a:lnTo>
                  <a:pt x="431" y="175"/>
                </a:lnTo>
                <a:lnTo>
                  <a:pt x="395" y="195"/>
                </a:lnTo>
                <a:lnTo>
                  <a:pt x="361" y="216"/>
                </a:lnTo>
                <a:lnTo>
                  <a:pt x="328" y="239"/>
                </a:lnTo>
                <a:lnTo>
                  <a:pt x="296" y="264"/>
                </a:lnTo>
                <a:lnTo>
                  <a:pt x="266" y="289"/>
                </a:lnTo>
                <a:lnTo>
                  <a:pt x="237" y="317"/>
                </a:lnTo>
                <a:lnTo>
                  <a:pt x="210" y="346"/>
                </a:lnTo>
                <a:lnTo>
                  <a:pt x="184" y="377"/>
                </a:lnTo>
                <a:lnTo>
                  <a:pt x="160" y="408"/>
                </a:lnTo>
                <a:lnTo>
                  <a:pt x="136" y="442"/>
                </a:lnTo>
                <a:lnTo>
                  <a:pt x="116" y="477"/>
                </a:lnTo>
                <a:lnTo>
                  <a:pt x="97" y="512"/>
                </a:lnTo>
                <a:lnTo>
                  <a:pt x="78" y="549"/>
                </a:lnTo>
                <a:lnTo>
                  <a:pt x="62" y="588"/>
                </a:lnTo>
                <a:lnTo>
                  <a:pt x="48" y="627"/>
                </a:lnTo>
                <a:lnTo>
                  <a:pt x="42" y="647"/>
                </a:lnTo>
                <a:lnTo>
                  <a:pt x="36" y="667"/>
                </a:lnTo>
                <a:lnTo>
                  <a:pt x="24" y="709"/>
                </a:lnTo>
                <a:lnTo>
                  <a:pt x="16" y="752"/>
                </a:lnTo>
                <a:lnTo>
                  <a:pt x="9" y="796"/>
                </a:lnTo>
                <a:lnTo>
                  <a:pt x="4" y="840"/>
                </a:lnTo>
                <a:lnTo>
                  <a:pt x="1" y="886"/>
                </a:lnTo>
                <a:lnTo>
                  <a:pt x="0" y="933"/>
                </a:lnTo>
                <a:lnTo>
                  <a:pt x="1" y="978"/>
                </a:lnTo>
                <a:lnTo>
                  <a:pt x="4" y="1022"/>
                </a:lnTo>
                <a:lnTo>
                  <a:pt x="9" y="1066"/>
                </a:lnTo>
                <a:lnTo>
                  <a:pt x="16" y="1108"/>
                </a:lnTo>
                <a:lnTo>
                  <a:pt x="20" y="1130"/>
                </a:lnTo>
                <a:lnTo>
                  <a:pt x="24" y="1150"/>
                </a:lnTo>
                <a:lnTo>
                  <a:pt x="36" y="1192"/>
                </a:lnTo>
                <a:lnTo>
                  <a:pt x="48" y="1232"/>
                </a:lnTo>
                <a:lnTo>
                  <a:pt x="62" y="1270"/>
                </a:lnTo>
                <a:lnTo>
                  <a:pt x="78" y="1309"/>
                </a:lnTo>
                <a:lnTo>
                  <a:pt x="96" y="1346"/>
                </a:lnTo>
                <a:lnTo>
                  <a:pt x="115" y="1381"/>
                </a:lnTo>
                <a:lnTo>
                  <a:pt x="136" y="1416"/>
                </a:lnTo>
                <a:lnTo>
                  <a:pt x="159" y="1450"/>
                </a:lnTo>
                <a:lnTo>
                  <a:pt x="183" y="1481"/>
                </a:lnTo>
                <a:lnTo>
                  <a:pt x="209" y="1512"/>
                </a:lnTo>
                <a:lnTo>
                  <a:pt x="236" y="1541"/>
                </a:lnTo>
                <a:lnTo>
                  <a:pt x="265" y="1570"/>
                </a:lnTo>
                <a:lnTo>
                  <a:pt x="280" y="1583"/>
                </a:lnTo>
                <a:lnTo>
                  <a:pt x="295" y="1596"/>
                </a:lnTo>
                <a:lnTo>
                  <a:pt x="327" y="1622"/>
                </a:lnTo>
                <a:lnTo>
                  <a:pt x="360" y="1645"/>
                </a:lnTo>
                <a:lnTo>
                  <a:pt x="377" y="1657"/>
                </a:lnTo>
                <a:lnTo>
                  <a:pt x="394" y="1667"/>
                </a:lnTo>
                <a:lnTo>
                  <a:pt x="429" y="1687"/>
                </a:lnTo>
                <a:lnTo>
                  <a:pt x="465" y="1705"/>
                </a:lnTo>
                <a:lnTo>
                  <a:pt x="504" y="1723"/>
                </a:lnTo>
                <a:lnTo>
                  <a:pt x="543" y="1737"/>
                </a:lnTo>
                <a:lnTo>
                  <a:pt x="583" y="1750"/>
                </a:lnTo>
                <a:lnTo>
                  <a:pt x="624" y="1762"/>
                </a:lnTo>
                <a:lnTo>
                  <a:pt x="667" y="1771"/>
                </a:lnTo>
                <a:lnTo>
                  <a:pt x="710" y="1778"/>
                </a:lnTo>
                <a:lnTo>
                  <a:pt x="755" y="1784"/>
                </a:lnTo>
                <a:lnTo>
                  <a:pt x="800" y="1787"/>
                </a:lnTo>
                <a:lnTo>
                  <a:pt x="846" y="1788"/>
                </a:lnTo>
                <a:lnTo>
                  <a:pt x="912" y="1786"/>
                </a:lnTo>
                <a:lnTo>
                  <a:pt x="917" y="1785"/>
                </a:lnTo>
                <a:lnTo>
                  <a:pt x="947" y="1783"/>
                </a:lnTo>
                <a:lnTo>
                  <a:pt x="976" y="1780"/>
                </a:lnTo>
                <a:lnTo>
                  <a:pt x="1005" y="1776"/>
                </a:lnTo>
                <a:lnTo>
                  <a:pt x="1033" y="1771"/>
                </a:lnTo>
                <a:lnTo>
                  <a:pt x="1060" y="1765"/>
                </a:lnTo>
                <a:lnTo>
                  <a:pt x="1087" y="1758"/>
                </a:lnTo>
                <a:lnTo>
                  <a:pt x="1112" y="1751"/>
                </a:lnTo>
                <a:lnTo>
                  <a:pt x="1138" y="1743"/>
                </a:lnTo>
                <a:lnTo>
                  <a:pt x="1186" y="1726"/>
                </a:lnTo>
                <a:lnTo>
                  <a:pt x="1231" y="1706"/>
                </a:lnTo>
                <a:lnTo>
                  <a:pt x="1274" y="1684"/>
                </a:lnTo>
                <a:lnTo>
                  <a:pt x="1315" y="1661"/>
                </a:lnTo>
                <a:lnTo>
                  <a:pt x="1353" y="1636"/>
                </a:lnTo>
                <a:lnTo>
                  <a:pt x="1387" y="1610"/>
                </a:lnTo>
                <a:lnTo>
                  <a:pt x="1420" y="1583"/>
                </a:lnTo>
                <a:lnTo>
                  <a:pt x="1449" y="1555"/>
                </a:lnTo>
                <a:lnTo>
                  <a:pt x="1477" y="1527"/>
                </a:lnTo>
                <a:lnTo>
                  <a:pt x="1502" y="1499"/>
                </a:lnTo>
                <a:lnTo>
                  <a:pt x="1525" y="1471"/>
                </a:lnTo>
                <a:lnTo>
                  <a:pt x="1545" y="1444"/>
                </a:lnTo>
                <a:lnTo>
                  <a:pt x="1574" y="1400"/>
                </a:lnTo>
                <a:lnTo>
                  <a:pt x="1575" y="1398"/>
                </a:lnTo>
                <a:lnTo>
                  <a:pt x="1588" y="1371"/>
                </a:lnTo>
                <a:lnTo>
                  <a:pt x="1590" y="1362"/>
                </a:lnTo>
                <a:lnTo>
                  <a:pt x="1588" y="1352"/>
                </a:lnTo>
                <a:lnTo>
                  <a:pt x="1587" y="1347"/>
                </a:lnTo>
                <a:lnTo>
                  <a:pt x="1584" y="1343"/>
                </a:lnTo>
                <a:lnTo>
                  <a:pt x="1576" y="1335"/>
                </a:lnTo>
                <a:lnTo>
                  <a:pt x="1406" y="1223"/>
                </a:lnTo>
                <a:lnTo>
                  <a:pt x="1400" y="1219"/>
                </a:lnTo>
                <a:lnTo>
                  <a:pt x="1395" y="1218"/>
                </a:lnTo>
                <a:lnTo>
                  <a:pt x="1384" y="1218"/>
                </a:lnTo>
                <a:lnTo>
                  <a:pt x="1374" y="1223"/>
                </a:lnTo>
                <a:lnTo>
                  <a:pt x="1365" y="1231"/>
                </a:lnTo>
                <a:lnTo>
                  <a:pt x="1313" y="1294"/>
                </a:lnTo>
                <a:lnTo>
                  <a:pt x="1281" y="1327"/>
                </a:lnTo>
                <a:lnTo>
                  <a:pt x="1246" y="1361"/>
                </a:lnTo>
                <a:lnTo>
                  <a:pt x="1225" y="1377"/>
                </a:lnTo>
                <a:lnTo>
                  <a:pt x="1204" y="1394"/>
                </a:lnTo>
                <a:lnTo>
                  <a:pt x="1156" y="1424"/>
                </a:lnTo>
                <a:lnTo>
                  <a:pt x="1101" y="1451"/>
                </a:lnTo>
                <a:lnTo>
                  <a:pt x="1038" y="1473"/>
                </a:lnTo>
                <a:lnTo>
                  <a:pt x="1004" y="1482"/>
                </a:lnTo>
                <a:lnTo>
                  <a:pt x="968" y="1489"/>
                </a:lnTo>
                <a:lnTo>
                  <a:pt x="929" y="1495"/>
                </a:lnTo>
                <a:lnTo>
                  <a:pt x="889" y="1499"/>
                </a:lnTo>
                <a:lnTo>
                  <a:pt x="861" y="1499"/>
                </a:lnTo>
                <a:lnTo>
                  <a:pt x="849" y="1499"/>
                </a:lnTo>
                <a:lnTo>
                  <a:pt x="792" y="1496"/>
                </a:lnTo>
                <a:lnTo>
                  <a:pt x="737" y="1487"/>
                </a:lnTo>
                <a:lnTo>
                  <a:pt x="684" y="1474"/>
                </a:lnTo>
                <a:lnTo>
                  <a:pt x="659" y="1465"/>
                </a:lnTo>
                <a:lnTo>
                  <a:pt x="635" y="1456"/>
                </a:lnTo>
                <a:lnTo>
                  <a:pt x="610" y="1445"/>
                </a:lnTo>
                <a:lnTo>
                  <a:pt x="588" y="1432"/>
                </a:lnTo>
                <a:lnTo>
                  <a:pt x="564" y="1419"/>
                </a:lnTo>
                <a:lnTo>
                  <a:pt x="543" y="1405"/>
                </a:lnTo>
                <a:lnTo>
                  <a:pt x="501" y="1372"/>
                </a:lnTo>
                <a:lnTo>
                  <a:pt x="463" y="1337"/>
                </a:lnTo>
                <a:lnTo>
                  <a:pt x="445" y="1317"/>
                </a:lnTo>
                <a:lnTo>
                  <a:pt x="429" y="1297"/>
                </a:lnTo>
                <a:lnTo>
                  <a:pt x="398" y="1254"/>
                </a:lnTo>
                <a:lnTo>
                  <a:pt x="372" y="1207"/>
                </a:lnTo>
                <a:lnTo>
                  <a:pt x="349" y="1158"/>
                </a:lnTo>
                <a:lnTo>
                  <a:pt x="340" y="1132"/>
                </a:lnTo>
                <a:lnTo>
                  <a:pt x="332" y="1106"/>
                </a:lnTo>
                <a:lnTo>
                  <a:pt x="319" y="1051"/>
                </a:lnTo>
                <a:lnTo>
                  <a:pt x="311" y="994"/>
                </a:lnTo>
                <a:lnTo>
                  <a:pt x="309" y="966"/>
                </a:lnTo>
                <a:lnTo>
                  <a:pt x="309" y="936"/>
                </a:lnTo>
                <a:lnTo>
                  <a:pt x="310" y="900"/>
                </a:lnTo>
                <a:lnTo>
                  <a:pt x="312" y="864"/>
                </a:lnTo>
                <a:lnTo>
                  <a:pt x="316" y="829"/>
                </a:lnTo>
                <a:lnTo>
                  <a:pt x="321" y="796"/>
                </a:lnTo>
                <a:lnTo>
                  <a:pt x="328" y="763"/>
                </a:lnTo>
                <a:lnTo>
                  <a:pt x="336" y="732"/>
                </a:lnTo>
                <a:lnTo>
                  <a:pt x="356" y="673"/>
                </a:lnTo>
                <a:lnTo>
                  <a:pt x="382" y="619"/>
                </a:lnTo>
                <a:lnTo>
                  <a:pt x="411" y="569"/>
                </a:lnTo>
                <a:lnTo>
                  <a:pt x="428" y="547"/>
                </a:lnTo>
                <a:lnTo>
                  <a:pt x="445" y="525"/>
                </a:lnTo>
                <a:lnTo>
                  <a:pt x="463" y="504"/>
                </a:lnTo>
                <a:lnTo>
                  <a:pt x="483" y="485"/>
                </a:lnTo>
                <a:lnTo>
                  <a:pt x="524" y="449"/>
                </a:lnTo>
                <a:lnTo>
                  <a:pt x="566" y="419"/>
                </a:lnTo>
                <a:lnTo>
                  <a:pt x="611" y="392"/>
                </a:lnTo>
                <a:lnTo>
                  <a:pt x="659" y="371"/>
                </a:lnTo>
                <a:lnTo>
                  <a:pt x="682" y="362"/>
                </a:lnTo>
                <a:lnTo>
                  <a:pt x="707" y="354"/>
                </a:lnTo>
                <a:lnTo>
                  <a:pt x="732" y="347"/>
                </a:lnTo>
                <a:lnTo>
                  <a:pt x="757" y="342"/>
                </a:lnTo>
                <a:lnTo>
                  <a:pt x="807" y="335"/>
                </a:lnTo>
                <a:lnTo>
                  <a:pt x="832" y="333"/>
                </a:lnTo>
                <a:lnTo>
                  <a:pt x="857" y="332"/>
                </a:lnTo>
                <a:lnTo>
                  <a:pt x="906" y="333"/>
                </a:lnTo>
                <a:lnTo>
                  <a:pt x="952" y="337"/>
                </a:lnTo>
                <a:lnTo>
                  <a:pt x="970" y="339"/>
                </a:lnTo>
                <a:lnTo>
                  <a:pt x="986" y="342"/>
                </a:lnTo>
                <a:lnTo>
                  <a:pt x="1017" y="350"/>
                </a:lnTo>
                <a:lnTo>
                  <a:pt x="1048" y="361"/>
                </a:lnTo>
                <a:lnTo>
                  <a:pt x="1078" y="373"/>
                </a:lnTo>
                <a:lnTo>
                  <a:pt x="1104" y="386"/>
                </a:lnTo>
                <a:lnTo>
                  <a:pt x="1129" y="400"/>
                </a:lnTo>
                <a:lnTo>
                  <a:pt x="1151" y="416"/>
                </a:lnTo>
                <a:lnTo>
                  <a:pt x="1169" y="431"/>
                </a:lnTo>
                <a:lnTo>
                  <a:pt x="1174" y="436"/>
                </a:lnTo>
                <a:lnTo>
                  <a:pt x="1177" y="441"/>
                </a:lnTo>
                <a:lnTo>
                  <a:pt x="1177" y="446"/>
                </a:lnTo>
                <a:lnTo>
                  <a:pt x="1175" y="449"/>
                </a:lnTo>
                <a:lnTo>
                  <a:pt x="1170" y="451"/>
                </a:lnTo>
                <a:lnTo>
                  <a:pt x="1163" y="451"/>
                </a:lnTo>
                <a:lnTo>
                  <a:pt x="1161" y="451"/>
                </a:lnTo>
                <a:lnTo>
                  <a:pt x="1005" y="445"/>
                </a:lnTo>
                <a:lnTo>
                  <a:pt x="998" y="446"/>
                </a:lnTo>
                <a:lnTo>
                  <a:pt x="988" y="449"/>
                </a:lnTo>
                <a:lnTo>
                  <a:pt x="980" y="456"/>
                </a:lnTo>
                <a:lnTo>
                  <a:pt x="974" y="466"/>
                </a:lnTo>
                <a:lnTo>
                  <a:pt x="972" y="477"/>
                </a:lnTo>
                <a:lnTo>
                  <a:pt x="972" y="656"/>
                </a:lnTo>
                <a:lnTo>
                  <a:pt x="972" y="660"/>
                </a:lnTo>
                <a:lnTo>
                  <a:pt x="973" y="665"/>
                </a:lnTo>
                <a:lnTo>
                  <a:pt x="975" y="670"/>
                </a:lnTo>
                <a:lnTo>
                  <a:pt x="981" y="678"/>
                </a:lnTo>
                <a:lnTo>
                  <a:pt x="989" y="685"/>
                </a:lnTo>
                <a:lnTo>
                  <a:pt x="1000" y="688"/>
                </a:lnTo>
                <a:lnTo>
                  <a:pt x="1003" y="688"/>
                </a:lnTo>
                <a:lnTo>
                  <a:pt x="1552" y="688"/>
                </a:lnTo>
                <a:lnTo>
                  <a:pt x="1564" y="686"/>
                </a:lnTo>
                <a:lnTo>
                  <a:pt x="1570" y="683"/>
                </a:lnTo>
                <a:lnTo>
                  <a:pt x="1574" y="680"/>
                </a:lnTo>
                <a:lnTo>
                  <a:pt x="1581" y="669"/>
                </a:lnTo>
                <a:lnTo>
                  <a:pt x="1584" y="657"/>
                </a:lnTo>
                <a:lnTo>
                  <a:pt x="1584" y="126"/>
                </a:lnTo>
                <a:lnTo>
                  <a:pt x="1581" y="114"/>
                </a:lnTo>
                <a:lnTo>
                  <a:pt x="1579" y="109"/>
                </a:lnTo>
                <a:lnTo>
                  <a:pt x="1575" y="105"/>
                </a:lnTo>
                <a:lnTo>
                  <a:pt x="1564" y="98"/>
                </a:lnTo>
                <a:lnTo>
                  <a:pt x="1553" y="95"/>
                </a:lnTo>
                <a:close/>
                <a:moveTo>
                  <a:pt x="2531" y="1368"/>
                </a:moveTo>
                <a:lnTo>
                  <a:pt x="2563" y="1334"/>
                </a:lnTo>
                <a:lnTo>
                  <a:pt x="2563" y="1161"/>
                </a:lnTo>
                <a:lnTo>
                  <a:pt x="2410" y="1161"/>
                </a:lnTo>
                <a:lnTo>
                  <a:pt x="2360" y="1162"/>
                </a:lnTo>
                <a:lnTo>
                  <a:pt x="2312" y="1164"/>
                </a:lnTo>
                <a:lnTo>
                  <a:pt x="2268" y="1169"/>
                </a:lnTo>
                <a:lnTo>
                  <a:pt x="2227" y="1175"/>
                </a:lnTo>
                <a:lnTo>
                  <a:pt x="2189" y="1182"/>
                </a:lnTo>
                <a:lnTo>
                  <a:pt x="2154" y="1191"/>
                </a:lnTo>
                <a:lnTo>
                  <a:pt x="2123" y="1201"/>
                </a:lnTo>
                <a:lnTo>
                  <a:pt x="2094" y="1213"/>
                </a:lnTo>
                <a:lnTo>
                  <a:pt x="2070" y="1228"/>
                </a:lnTo>
                <a:lnTo>
                  <a:pt x="2047" y="1243"/>
                </a:lnTo>
                <a:lnTo>
                  <a:pt x="2038" y="1251"/>
                </a:lnTo>
                <a:lnTo>
                  <a:pt x="2029" y="1260"/>
                </a:lnTo>
                <a:lnTo>
                  <a:pt x="2014" y="1279"/>
                </a:lnTo>
                <a:lnTo>
                  <a:pt x="2002" y="1298"/>
                </a:lnTo>
                <a:lnTo>
                  <a:pt x="1993" y="1319"/>
                </a:lnTo>
                <a:lnTo>
                  <a:pt x="1988" y="1343"/>
                </a:lnTo>
                <a:lnTo>
                  <a:pt x="1987" y="1367"/>
                </a:lnTo>
                <a:lnTo>
                  <a:pt x="1988" y="1384"/>
                </a:lnTo>
                <a:lnTo>
                  <a:pt x="1991" y="1400"/>
                </a:lnTo>
                <a:lnTo>
                  <a:pt x="1995" y="1415"/>
                </a:lnTo>
                <a:lnTo>
                  <a:pt x="2002" y="1429"/>
                </a:lnTo>
                <a:lnTo>
                  <a:pt x="2011" y="1443"/>
                </a:lnTo>
                <a:lnTo>
                  <a:pt x="2021" y="1455"/>
                </a:lnTo>
                <a:lnTo>
                  <a:pt x="2027" y="1461"/>
                </a:lnTo>
                <a:lnTo>
                  <a:pt x="2033" y="1466"/>
                </a:lnTo>
                <a:lnTo>
                  <a:pt x="2046" y="1477"/>
                </a:lnTo>
                <a:lnTo>
                  <a:pt x="2060" y="1486"/>
                </a:lnTo>
                <a:lnTo>
                  <a:pt x="2077" y="1496"/>
                </a:lnTo>
                <a:lnTo>
                  <a:pt x="2094" y="1503"/>
                </a:lnTo>
                <a:lnTo>
                  <a:pt x="2113" y="1509"/>
                </a:lnTo>
                <a:lnTo>
                  <a:pt x="2133" y="1513"/>
                </a:lnTo>
                <a:lnTo>
                  <a:pt x="2154" y="1517"/>
                </a:lnTo>
                <a:lnTo>
                  <a:pt x="2199" y="1520"/>
                </a:lnTo>
                <a:lnTo>
                  <a:pt x="2227" y="1519"/>
                </a:lnTo>
                <a:lnTo>
                  <a:pt x="2255" y="1516"/>
                </a:lnTo>
                <a:lnTo>
                  <a:pt x="2281" y="1512"/>
                </a:lnTo>
                <a:lnTo>
                  <a:pt x="2307" y="1506"/>
                </a:lnTo>
                <a:lnTo>
                  <a:pt x="2355" y="1491"/>
                </a:lnTo>
                <a:lnTo>
                  <a:pt x="2398" y="1470"/>
                </a:lnTo>
                <a:lnTo>
                  <a:pt x="2437" y="1447"/>
                </a:lnTo>
                <a:lnTo>
                  <a:pt x="2473" y="1421"/>
                </a:lnTo>
                <a:lnTo>
                  <a:pt x="2505" y="1395"/>
                </a:lnTo>
                <a:lnTo>
                  <a:pt x="2531" y="1368"/>
                </a:lnTo>
                <a:close/>
                <a:moveTo>
                  <a:pt x="3032" y="1558"/>
                </a:moveTo>
                <a:lnTo>
                  <a:pt x="3032" y="1736"/>
                </a:lnTo>
                <a:lnTo>
                  <a:pt x="3032" y="1738"/>
                </a:lnTo>
                <a:lnTo>
                  <a:pt x="3030" y="1749"/>
                </a:lnTo>
                <a:lnTo>
                  <a:pt x="3028" y="1754"/>
                </a:lnTo>
                <a:lnTo>
                  <a:pt x="3025" y="1758"/>
                </a:lnTo>
                <a:lnTo>
                  <a:pt x="3016" y="1766"/>
                </a:lnTo>
                <a:lnTo>
                  <a:pt x="3005" y="1769"/>
                </a:lnTo>
                <a:lnTo>
                  <a:pt x="3001" y="1770"/>
                </a:lnTo>
                <a:lnTo>
                  <a:pt x="2714" y="1770"/>
                </a:lnTo>
                <a:lnTo>
                  <a:pt x="2684" y="1767"/>
                </a:lnTo>
                <a:lnTo>
                  <a:pt x="2671" y="1764"/>
                </a:lnTo>
                <a:lnTo>
                  <a:pt x="2659" y="1760"/>
                </a:lnTo>
                <a:lnTo>
                  <a:pt x="2640" y="1750"/>
                </a:lnTo>
                <a:lnTo>
                  <a:pt x="2626" y="1736"/>
                </a:lnTo>
                <a:lnTo>
                  <a:pt x="2616" y="1721"/>
                </a:lnTo>
                <a:lnTo>
                  <a:pt x="2608" y="1702"/>
                </a:lnTo>
                <a:lnTo>
                  <a:pt x="2604" y="1682"/>
                </a:lnTo>
                <a:lnTo>
                  <a:pt x="2601" y="1662"/>
                </a:lnTo>
                <a:lnTo>
                  <a:pt x="2597" y="1586"/>
                </a:lnTo>
                <a:lnTo>
                  <a:pt x="2596" y="1579"/>
                </a:lnTo>
                <a:lnTo>
                  <a:pt x="2594" y="1576"/>
                </a:lnTo>
                <a:lnTo>
                  <a:pt x="2590" y="1574"/>
                </a:lnTo>
                <a:lnTo>
                  <a:pt x="2586" y="1574"/>
                </a:lnTo>
                <a:lnTo>
                  <a:pt x="2577" y="1581"/>
                </a:lnTo>
                <a:lnTo>
                  <a:pt x="2553" y="1607"/>
                </a:lnTo>
                <a:lnTo>
                  <a:pt x="2529" y="1631"/>
                </a:lnTo>
                <a:lnTo>
                  <a:pt x="2505" y="1654"/>
                </a:lnTo>
                <a:lnTo>
                  <a:pt x="2479" y="1674"/>
                </a:lnTo>
                <a:lnTo>
                  <a:pt x="2454" y="1692"/>
                </a:lnTo>
                <a:lnTo>
                  <a:pt x="2427" y="1710"/>
                </a:lnTo>
                <a:lnTo>
                  <a:pt x="2400" y="1725"/>
                </a:lnTo>
                <a:lnTo>
                  <a:pt x="2372" y="1738"/>
                </a:lnTo>
                <a:lnTo>
                  <a:pt x="2316" y="1760"/>
                </a:lnTo>
                <a:lnTo>
                  <a:pt x="2258" y="1776"/>
                </a:lnTo>
                <a:lnTo>
                  <a:pt x="2228" y="1781"/>
                </a:lnTo>
                <a:lnTo>
                  <a:pt x="2198" y="1785"/>
                </a:lnTo>
                <a:lnTo>
                  <a:pt x="2137" y="1788"/>
                </a:lnTo>
                <a:lnTo>
                  <a:pt x="2084" y="1786"/>
                </a:lnTo>
                <a:lnTo>
                  <a:pt x="2035" y="1781"/>
                </a:lnTo>
                <a:lnTo>
                  <a:pt x="2012" y="1777"/>
                </a:lnTo>
                <a:lnTo>
                  <a:pt x="1988" y="1772"/>
                </a:lnTo>
                <a:lnTo>
                  <a:pt x="1966" y="1767"/>
                </a:lnTo>
                <a:lnTo>
                  <a:pt x="1944" y="1759"/>
                </a:lnTo>
                <a:lnTo>
                  <a:pt x="1904" y="1744"/>
                </a:lnTo>
                <a:lnTo>
                  <a:pt x="1866" y="1726"/>
                </a:lnTo>
                <a:lnTo>
                  <a:pt x="1832" y="1704"/>
                </a:lnTo>
                <a:lnTo>
                  <a:pt x="1801" y="1680"/>
                </a:lnTo>
                <a:lnTo>
                  <a:pt x="1786" y="1667"/>
                </a:lnTo>
                <a:lnTo>
                  <a:pt x="1773" y="1652"/>
                </a:lnTo>
                <a:lnTo>
                  <a:pt x="1760" y="1638"/>
                </a:lnTo>
                <a:lnTo>
                  <a:pt x="1749" y="1623"/>
                </a:lnTo>
                <a:lnTo>
                  <a:pt x="1728" y="1590"/>
                </a:lnTo>
                <a:lnTo>
                  <a:pt x="1711" y="1556"/>
                </a:lnTo>
                <a:lnTo>
                  <a:pt x="1697" y="1518"/>
                </a:lnTo>
                <a:lnTo>
                  <a:pt x="1688" y="1479"/>
                </a:lnTo>
                <a:lnTo>
                  <a:pt x="1682" y="1438"/>
                </a:lnTo>
                <a:lnTo>
                  <a:pt x="1680" y="1395"/>
                </a:lnTo>
                <a:lnTo>
                  <a:pt x="1681" y="1369"/>
                </a:lnTo>
                <a:lnTo>
                  <a:pt x="1683" y="1344"/>
                </a:lnTo>
                <a:lnTo>
                  <a:pt x="1692" y="1296"/>
                </a:lnTo>
                <a:lnTo>
                  <a:pt x="1699" y="1272"/>
                </a:lnTo>
                <a:lnTo>
                  <a:pt x="1707" y="1249"/>
                </a:lnTo>
                <a:lnTo>
                  <a:pt x="1717" y="1227"/>
                </a:lnTo>
                <a:lnTo>
                  <a:pt x="1728" y="1205"/>
                </a:lnTo>
                <a:lnTo>
                  <a:pt x="1742" y="1184"/>
                </a:lnTo>
                <a:lnTo>
                  <a:pt x="1756" y="1164"/>
                </a:lnTo>
                <a:lnTo>
                  <a:pt x="1771" y="1144"/>
                </a:lnTo>
                <a:lnTo>
                  <a:pt x="1788" y="1126"/>
                </a:lnTo>
                <a:lnTo>
                  <a:pt x="1826" y="1090"/>
                </a:lnTo>
                <a:lnTo>
                  <a:pt x="1870" y="1057"/>
                </a:lnTo>
                <a:lnTo>
                  <a:pt x="1919" y="1028"/>
                </a:lnTo>
                <a:lnTo>
                  <a:pt x="1973" y="1002"/>
                </a:lnTo>
                <a:lnTo>
                  <a:pt x="2032" y="980"/>
                </a:lnTo>
                <a:lnTo>
                  <a:pt x="2063" y="971"/>
                </a:lnTo>
                <a:lnTo>
                  <a:pt x="2096" y="962"/>
                </a:lnTo>
                <a:lnTo>
                  <a:pt x="2164" y="947"/>
                </a:lnTo>
                <a:lnTo>
                  <a:pt x="2238" y="936"/>
                </a:lnTo>
                <a:lnTo>
                  <a:pt x="2276" y="932"/>
                </a:lnTo>
                <a:lnTo>
                  <a:pt x="2315" y="930"/>
                </a:lnTo>
                <a:lnTo>
                  <a:pt x="2398" y="928"/>
                </a:lnTo>
                <a:lnTo>
                  <a:pt x="2562" y="928"/>
                </a:lnTo>
                <a:lnTo>
                  <a:pt x="2561" y="899"/>
                </a:lnTo>
                <a:lnTo>
                  <a:pt x="2556" y="870"/>
                </a:lnTo>
                <a:lnTo>
                  <a:pt x="2551" y="845"/>
                </a:lnTo>
                <a:lnTo>
                  <a:pt x="2543" y="821"/>
                </a:lnTo>
                <a:lnTo>
                  <a:pt x="2533" y="800"/>
                </a:lnTo>
                <a:lnTo>
                  <a:pt x="2521" y="779"/>
                </a:lnTo>
                <a:lnTo>
                  <a:pt x="2507" y="761"/>
                </a:lnTo>
                <a:lnTo>
                  <a:pt x="2490" y="745"/>
                </a:lnTo>
                <a:lnTo>
                  <a:pt x="2472" y="730"/>
                </a:lnTo>
                <a:lnTo>
                  <a:pt x="2451" y="718"/>
                </a:lnTo>
                <a:lnTo>
                  <a:pt x="2428" y="708"/>
                </a:lnTo>
                <a:lnTo>
                  <a:pt x="2403" y="700"/>
                </a:lnTo>
                <a:lnTo>
                  <a:pt x="2376" y="693"/>
                </a:lnTo>
                <a:lnTo>
                  <a:pt x="2347" y="689"/>
                </a:lnTo>
                <a:lnTo>
                  <a:pt x="2315" y="686"/>
                </a:lnTo>
                <a:lnTo>
                  <a:pt x="2281" y="685"/>
                </a:lnTo>
                <a:lnTo>
                  <a:pt x="2252" y="686"/>
                </a:lnTo>
                <a:lnTo>
                  <a:pt x="2223" y="688"/>
                </a:lnTo>
                <a:lnTo>
                  <a:pt x="2172" y="695"/>
                </a:lnTo>
                <a:lnTo>
                  <a:pt x="2127" y="705"/>
                </a:lnTo>
                <a:lnTo>
                  <a:pt x="2087" y="718"/>
                </a:lnTo>
                <a:lnTo>
                  <a:pt x="2052" y="734"/>
                </a:lnTo>
                <a:lnTo>
                  <a:pt x="2024" y="749"/>
                </a:lnTo>
                <a:lnTo>
                  <a:pt x="1979" y="776"/>
                </a:lnTo>
                <a:lnTo>
                  <a:pt x="1927" y="812"/>
                </a:lnTo>
                <a:lnTo>
                  <a:pt x="1918" y="817"/>
                </a:lnTo>
                <a:lnTo>
                  <a:pt x="1910" y="819"/>
                </a:lnTo>
                <a:lnTo>
                  <a:pt x="1902" y="818"/>
                </a:lnTo>
                <a:lnTo>
                  <a:pt x="1893" y="815"/>
                </a:lnTo>
                <a:lnTo>
                  <a:pt x="1886" y="810"/>
                </a:lnTo>
                <a:lnTo>
                  <a:pt x="1742" y="676"/>
                </a:lnTo>
                <a:lnTo>
                  <a:pt x="1737" y="666"/>
                </a:lnTo>
                <a:lnTo>
                  <a:pt x="1736" y="661"/>
                </a:lnTo>
                <a:lnTo>
                  <a:pt x="1735" y="656"/>
                </a:lnTo>
                <a:lnTo>
                  <a:pt x="1738" y="646"/>
                </a:lnTo>
                <a:lnTo>
                  <a:pt x="1743" y="636"/>
                </a:lnTo>
                <a:lnTo>
                  <a:pt x="1752" y="629"/>
                </a:lnTo>
                <a:lnTo>
                  <a:pt x="1768" y="614"/>
                </a:lnTo>
                <a:lnTo>
                  <a:pt x="1791" y="596"/>
                </a:lnTo>
                <a:lnTo>
                  <a:pt x="1793" y="594"/>
                </a:lnTo>
                <a:lnTo>
                  <a:pt x="1823" y="573"/>
                </a:lnTo>
                <a:lnTo>
                  <a:pt x="1842" y="560"/>
                </a:lnTo>
                <a:lnTo>
                  <a:pt x="1864" y="547"/>
                </a:lnTo>
                <a:lnTo>
                  <a:pt x="1914" y="519"/>
                </a:lnTo>
                <a:lnTo>
                  <a:pt x="1973" y="491"/>
                </a:lnTo>
                <a:lnTo>
                  <a:pt x="2041" y="466"/>
                </a:lnTo>
                <a:lnTo>
                  <a:pt x="2078" y="454"/>
                </a:lnTo>
                <a:lnTo>
                  <a:pt x="2116" y="445"/>
                </a:lnTo>
                <a:lnTo>
                  <a:pt x="2157" y="437"/>
                </a:lnTo>
                <a:lnTo>
                  <a:pt x="2200" y="431"/>
                </a:lnTo>
                <a:lnTo>
                  <a:pt x="2244" y="427"/>
                </a:lnTo>
                <a:lnTo>
                  <a:pt x="2290" y="426"/>
                </a:lnTo>
                <a:lnTo>
                  <a:pt x="2360" y="428"/>
                </a:lnTo>
                <a:lnTo>
                  <a:pt x="2392" y="431"/>
                </a:lnTo>
                <a:lnTo>
                  <a:pt x="2425" y="434"/>
                </a:lnTo>
                <a:lnTo>
                  <a:pt x="2485" y="445"/>
                </a:lnTo>
                <a:lnTo>
                  <a:pt x="2514" y="451"/>
                </a:lnTo>
                <a:lnTo>
                  <a:pt x="2541" y="459"/>
                </a:lnTo>
                <a:lnTo>
                  <a:pt x="2593" y="479"/>
                </a:lnTo>
                <a:lnTo>
                  <a:pt x="2640" y="502"/>
                </a:lnTo>
                <a:lnTo>
                  <a:pt x="2661" y="515"/>
                </a:lnTo>
                <a:lnTo>
                  <a:pt x="2682" y="530"/>
                </a:lnTo>
                <a:lnTo>
                  <a:pt x="2702" y="545"/>
                </a:lnTo>
                <a:lnTo>
                  <a:pt x="2720" y="561"/>
                </a:lnTo>
                <a:lnTo>
                  <a:pt x="2738" y="579"/>
                </a:lnTo>
                <a:lnTo>
                  <a:pt x="2753" y="598"/>
                </a:lnTo>
                <a:lnTo>
                  <a:pt x="2768" y="617"/>
                </a:lnTo>
                <a:lnTo>
                  <a:pt x="2783" y="639"/>
                </a:lnTo>
                <a:lnTo>
                  <a:pt x="2795" y="660"/>
                </a:lnTo>
                <a:lnTo>
                  <a:pt x="2807" y="684"/>
                </a:lnTo>
                <a:lnTo>
                  <a:pt x="2826" y="732"/>
                </a:lnTo>
                <a:lnTo>
                  <a:pt x="2835" y="759"/>
                </a:lnTo>
                <a:lnTo>
                  <a:pt x="2842" y="786"/>
                </a:lnTo>
                <a:lnTo>
                  <a:pt x="2853" y="845"/>
                </a:lnTo>
                <a:lnTo>
                  <a:pt x="2857" y="875"/>
                </a:lnTo>
                <a:lnTo>
                  <a:pt x="2860" y="907"/>
                </a:lnTo>
                <a:lnTo>
                  <a:pt x="2862" y="973"/>
                </a:lnTo>
                <a:lnTo>
                  <a:pt x="2862" y="1526"/>
                </a:lnTo>
                <a:lnTo>
                  <a:pt x="3000" y="1526"/>
                </a:lnTo>
                <a:lnTo>
                  <a:pt x="3002" y="1526"/>
                </a:lnTo>
                <a:lnTo>
                  <a:pt x="3013" y="1529"/>
                </a:lnTo>
                <a:lnTo>
                  <a:pt x="3023" y="1535"/>
                </a:lnTo>
                <a:lnTo>
                  <a:pt x="3030" y="1546"/>
                </a:lnTo>
                <a:lnTo>
                  <a:pt x="3032" y="1552"/>
                </a:lnTo>
                <a:lnTo>
                  <a:pt x="3032" y="1558"/>
                </a:lnTo>
                <a:close/>
                <a:moveTo>
                  <a:pt x="7206" y="1526"/>
                </a:moveTo>
                <a:lnTo>
                  <a:pt x="7205" y="1526"/>
                </a:lnTo>
                <a:lnTo>
                  <a:pt x="7063" y="1526"/>
                </a:lnTo>
                <a:lnTo>
                  <a:pt x="7063" y="1000"/>
                </a:lnTo>
                <a:lnTo>
                  <a:pt x="7063" y="476"/>
                </a:lnTo>
                <a:lnTo>
                  <a:pt x="7061" y="464"/>
                </a:lnTo>
                <a:lnTo>
                  <a:pt x="7058" y="458"/>
                </a:lnTo>
                <a:lnTo>
                  <a:pt x="7054" y="454"/>
                </a:lnTo>
                <a:lnTo>
                  <a:pt x="7045" y="447"/>
                </a:lnTo>
                <a:lnTo>
                  <a:pt x="7033" y="445"/>
                </a:lnTo>
                <a:lnTo>
                  <a:pt x="6796" y="445"/>
                </a:lnTo>
                <a:lnTo>
                  <a:pt x="6784" y="447"/>
                </a:lnTo>
                <a:lnTo>
                  <a:pt x="6775" y="454"/>
                </a:lnTo>
                <a:lnTo>
                  <a:pt x="6768" y="464"/>
                </a:lnTo>
                <a:lnTo>
                  <a:pt x="6766" y="470"/>
                </a:lnTo>
                <a:lnTo>
                  <a:pt x="6766" y="476"/>
                </a:lnTo>
                <a:lnTo>
                  <a:pt x="6766" y="1046"/>
                </a:lnTo>
                <a:lnTo>
                  <a:pt x="6766" y="1618"/>
                </a:lnTo>
                <a:lnTo>
                  <a:pt x="6768" y="1652"/>
                </a:lnTo>
                <a:lnTo>
                  <a:pt x="6775" y="1684"/>
                </a:lnTo>
                <a:lnTo>
                  <a:pt x="6781" y="1697"/>
                </a:lnTo>
                <a:lnTo>
                  <a:pt x="6787" y="1710"/>
                </a:lnTo>
                <a:lnTo>
                  <a:pt x="6795" y="1721"/>
                </a:lnTo>
                <a:lnTo>
                  <a:pt x="6805" y="1731"/>
                </a:lnTo>
                <a:lnTo>
                  <a:pt x="6815" y="1740"/>
                </a:lnTo>
                <a:lnTo>
                  <a:pt x="6826" y="1747"/>
                </a:lnTo>
                <a:lnTo>
                  <a:pt x="6838" y="1754"/>
                </a:lnTo>
                <a:lnTo>
                  <a:pt x="6853" y="1759"/>
                </a:lnTo>
                <a:lnTo>
                  <a:pt x="6884" y="1767"/>
                </a:lnTo>
                <a:lnTo>
                  <a:pt x="6901" y="1769"/>
                </a:lnTo>
                <a:lnTo>
                  <a:pt x="6920" y="1770"/>
                </a:lnTo>
                <a:lnTo>
                  <a:pt x="7205" y="1770"/>
                </a:lnTo>
                <a:lnTo>
                  <a:pt x="7209" y="1769"/>
                </a:lnTo>
                <a:lnTo>
                  <a:pt x="7220" y="1766"/>
                </a:lnTo>
                <a:lnTo>
                  <a:pt x="7228" y="1758"/>
                </a:lnTo>
                <a:lnTo>
                  <a:pt x="7234" y="1749"/>
                </a:lnTo>
                <a:lnTo>
                  <a:pt x="7236" y="1737"/>
                </a:lnTo>
                <a:lnTo>
                  <a:pt x="7236" y="1558"/>
                </a:lnTo>
                <a:lnTo>
                  <a:pt x="7234" y="1546"/>
                </a:lnTo>
                <a:lnTo>
                  <a:pt x="7231" y="1540"/>
                </a:lnTo>
                <a:lnTo>
                  <a:pt x="7228" y="1536"/>
                </a:lnTo>
                <a:lnTo>
                  <a:pt x="7218" y="1529"/>
                </a:lnTo>
                <a:lnTo>
                  <a:pt x="7206" y="1526"/>
                </a:lnTo>
                <a:close/>
                <a:moveTo>
                  <a:pt x="10044" y="1527"/>
                </a:moveTo>
                <a:lnTo>
                  <a:pt x="10040" y="1526"/>
                </a:lnTo>
                <a:lnTo>
                  <a:pt x="9898" y="1526"/>
                </a:lnTo>
                <a:lnTo>
                  <a:pt x="9898" y="881"/>
                </a:lnTo>
                <a:lnTo>
                  <a:pt x="9896" y="828"/>
                </a:lnTo>
                <a:lnTo>
                  <a:pt x="9891" y="778"/>
                </a:lnTo>
                <a:lnTo>
                  <a:pt x="9887" y="755"/>
                </a:lnTo>
                <a:lnTo>
                  <a:pt x="9882" y="731"/>
                </a:lnTo>
                <a:lnTo>
                  <a:pt x="9868" y="687"/>
                </a:lnTo>
                <a:lnTo>
                  <a:pt x="9852" y="646"/>
                </a:lnTo>
                <a:lnTo>
                  <a:pt x="9833" y="608"/>
                </a:lnTo>
                <a:lnTo>
                  <a:pt x="9809" y="574"/>
                </a:lnTo>
                <a:lnTo>
                  <a:pt x="9783" y="542"/>
                </a:lnTo>
                <a:lnTo>
                  <a:pt x="9769" y="528"/>
                </a:lnTo>
                <a:lnTo>
                  <a:pt x="9753" y="514"/>
                </a:lnTo>
                <a:lnTo>
                  <a:pt x="9721" y="490"/>
                </a:lnTo>
                <a:lnTo>
                  <a:pt x="9684" y="470"/>
                </a:lnTo>
                <a:lnTo>
                  <a:pt x="9645" y="453"/>
                </a:lnTo>
                <a:lnTo>
                  <a:pt x="9625" y="446"/>
                </a:lnTo>
                <a:lnTo>
                  <a:pt x="9604" y="441"/>
                </a:lnTo>
                <a:lnTo>
                  <a:pt x="9559" y="433"/>
                </a:lnTo>
                <a:lnTo>
                  <a:pt x="9511" y="429"/>
                </a:lnTo>
                <a:lnTo>
                  <a:pt x="9460" y="429"/>
                </a:lnTo>
                <a:lnTo>
                  <a:pt x="9428" y="432"/>
                </a:lnTo>
                <a:lnTo>
                  <a:pt x="9399" y="435"/>
                </a:lnTo>
                <a:lnTo>
                  <a:pt x="9369" y="441"/>
                </a:lnTo>
                <a:lnTo>
                  <a:pt x="9341" y="448"/>
                </a:lnTo>
                <a:lnTo>
                  <a:pt x="9314" y="457"/>
                </a:lnTo>
                <a:lnTo>
                  <a:pt x="9288" y="468"/>
                </a:lnTo>
                <a:lnTo>
                  <a:pt x="9262" y="479"/>
                </a:lnTo>
                <a:lnTo>
                  <a:pt x="9238" y="492"/>
                </a:lnTo>
                <a:lnTo>
                  <a:pt x="9214" y="506"/>
                </a:lnTo>
                <a:lnTo>
                  <a:pt x="9191" y="523"/>
                </a:lnTo>
                <a:lnTo>
                  <a:pt x="9170" y="539"/>
                </a:lnTo>
                <a:lnTo>
                  <a:pt x="9148" y="558"/>
                </a:lnTo>
                <a:lnTo>
                  <a:pt x="9127" y="578"/>
                </a:lnTo>
                <a:lnTo>
                  <a:pt x="9107" y="598"/>
                </a:lnTo>
                <a:lnTo>
                  <a:pt x="9088" y="620"/>
                </a:lnTo>
                <a:lnTo>
                  <a:pt x="9069" y="644"/>
                </a:lnTo>
                <a:lnTo>
                  <a:pt x="9064" y="649"/>
                </a:lnTo>
                <a:lnTo>
                  <a:pt x="9059" y="651"/>
                </a:lnTo>
                <a:lnTo>
                  <a:pt x="9052" y="650"/>
                </a:lnTo>
                <a:lnTo>
                  <a:pt x="9048" y="645"/>
                </a:lnTo>
                <a:lnTo>
                  <a:pt x="9047" y="640"/>
                </a:lnTo>
                <a:lnTo>
                  <a:pt x="9044" y="521"/>
                </a:lnTo>
                <a:lnTo>
                  <a:pt x="9043" y="504"/>
                </a:lnTo>
                <a:lnTo>
                  <a:pt x="9038" y="489"/>
                </a:lnTo>
                <a:lnTo>
                  <a:pt x="9032" y="477"/>
                </a:lnTo>
                <a:lnTo>
                  <a:pt x="9023" y="466"/>
                </a:lnTo>
                <a:lnTo>
                  <a:pt x="9012" y="456"/>
                </a:lnTo>
                <a:lnTo>
                  <a:pt x="9006" y="453"/>
                </a:lnTo>
                <a:lnTo>
                  <a:pt x="9000" y="450"/>
                </a:lnTo>
                <a:lnTo>
                  <a:pt x="8985" y="446"/>
                </a:lnTo>
                <a:lnTo>
                  <a:pt x="8969" y="445"/>
                </a:lnTo>
                <a:lnTo>
                  <a:pt x="8644" y="445"/>
                </a:lnTo>
                <a:lnTo>
                  <a:pt x="8632" y="447"/>
                </a:lnTo>
                <a:lnTo>
                  <a:pt x="8622" y="454"/>
                </a:lnTo>
                <a:lnTo>
                  <a:pt x="8616" y="464"/>
                </a:lnTo>
                <a:lnTo>
                  <a:pt x="8614" y="470"/>
                </a:lnTo>
                <a:lnTo>
                  <a:pt x="8614" y="476"/>
                </a:lnTo>
                <a:lnTo>
                  <a:pt x="8614" y="656"/>
                </a:lnTo>
                <a:lnTo>
                  <a:pt x="8616" y="667"/>
                </a:lnTo>
                <a:lnTo>
                  <a:pt x="8618" y="673"/>
                </a:lnTo>
                <a:lnTo>
                  <a:pt x="8622" y="677"/>
                </a:lnTo>
                <a:lnTo>
                  <a:pt x="8631" y="685"/>
                </a:lnTo>
                <a:lnTo>
                  <a:pt x="8642" y="688"/>
                </a:lnTo>
                <a:lnTo>
                  <a:pt x="8645" y="688"/>
                </a:lnTo>
                <a:lnTo>
                  <a:pt x="8784" y="688"/>
                </a:lnTo>
                <a:lnTo>
                  <a:pt x="8784" y="1106"/>
                </a:lnTo>
                <a:lnTo>
                  <a:pt x="8784" y="1526"/>
                </a:lnTo>
                <a:lnTo>
                  <a:pt x="8644" y="1526"/>
                </a:lnTo>
                <a:lnTo>
                  <a:pt x="8632" y="1529"/>
                </a:lnTo>
                <a:lnTo>
                  <a:pt x="8622" y="1536"/>
                </a:lnTo>
                <a:lnTo>
                  <a:pt x="8619" y="1540"/>
                </a:lnTo>
                <a:lnTo>
                  <a:pt x="8616" y="1546"/>
                </a:lnTo>
                <a:lnTo>
                  <a:pt x="8614" y="1552"/>
                </a:lnTo>
                <a:lnTo>
                  <a:pt x="8614" y="1558"/>
                </a:lnTo>
                <a:lnTo>
                  <a:pt x="8614" y="1738"/>
                </a:lnTo>
                <a:lnTo>
                  <a:pt x="8616" y="1750"/>
                </a:lnTo>
                <a:lnTo>
                  <a:pt x="8622" y="1760"/>
                </a:lnTo>
                <a:lnTo>
                  <a:pt x="8632" y="1767"/>
                </a:lnTo>
                <a:lnTo>
                  <a:pt x="8638" y="1769"/>
                </a:lnTo>
                <a:lnTo>
                  <a:pt x="8644" y="1770"/>
                </a:lnTo>
                <a:lnTo>
                  <a:pt x="9217" y="1770"/>
                </a:lnTo>
                <a:lnTo>
                  <a:pt x="9230" y="1767"/>
                </a:lnTo>
                <a:lnTo>
                  <a:pt x="9239" y="1759"/>
                </a:lnTo>
                <a:lnTo>
                  <a:pt x="9246" y="1750"/>
                </a:lnTo>
                <a:lnTo>
                  <a:pt x="9248" y="1739"/>
                </a:lnTo>
                <a:lnTo>
                  <a:pt x="9248" y="1558"/>
                </a:lnTo>
                <a:lnTo>
                  <a:pt x="9246" y="1547"/>
                </a:lnTo>
                <a:lnTo>
                  <a:pt x="9241" y="1538"/>
                </a:lnTo>
                <a:lnTo>
                  <a:pt x="9233" y="1531"/>
                </a:lnTo>
                <a:lnTo>
                  <a:pt x="9224" y="1527"/>
                </a:lnTo>
                <a:lnTo>
                  <a:pt x="9217" y="1526"/>
                </a:lnTo>
                <a:lnTo>
                  <a:pt x="9083" y="1526"/>
                </a:lnTo>
                <a:lnTo>
                  <a:pt x="9083" y="907"/>
                </a:lnTo>
                <a:lnTo>
                  <a:pt x="9089" y="898"/>
                </a:lnTo>
                <a:lnTo>
                  <a:pt x="9096" y="886"/>
                </a:lnTo>
                <a:lnTo>
                  <a:pt x="9115" y="860"/>
                </a:lnTo>
                <a:lnTo>
                  <a:pt x="9139" y="831"/>
                </a:lnTo>
                <a:lnTo>
                  <a:pt x="9169" y="801"/>
                </a:lnTo>
                <a:lnTo>
                  <a:pt x="9204" y="772"/>
                </a:lnTo>
                <a:lnTo>
                  <a:pt x="9225" y="759"/>
                </a:lnTo>
                <a:lnTo>
                  <a:pt x="9246" y="747"/>
                </a:lnTo>
                <a:lnTo>
                  <a:pt x="9268" y="736"/>
                </a:lnTo>
                <a:lnTo>
                  <a:pt x="9293" y="726"/>
                </a:lnTo>
                <a:lnTo>
                  <a:pt x="9318" y="719"/>
                </a:lnTo>
                <a:lnTo>
                  <a:pt x="9346" y="714"/>
                </a:lnTo>
                <a:lnTo>
                  <a:pt x="9372" y="711"/>
                </a:lnTo>
                <a:lnTo>
                  <a:pt x="9398" y="710"/>
                </a:lnTo>
                <a:lnTo>
                  <a:pt x="9422" y="711"/>
                </a:lnTo>
                <a:lnTo>
                  <a:pt x="9446" y="714"/>
                </a:lnTo>
                <a:lnTo>
                  <a:pt x="9468" y="719"/>
                </a:lnTo>
                <a:lnTo>
                  <a:pt x="9488" y="726"/>
                </a:lnTo>
                <a:lnTo>
                  <a:pt x="9508" y="736"/>
                </a:lnTo>
                <a:lnTo>
                  <a:pt x="9526" y="747"/>
                </a:lnTo>
                <a:lnTo>
                  <a:pt x="9542" y="760"/>
                </a:lnTo>
                <a:lnTo>
                  <a:pt x="9558" y="775"/>
                </a:lnTo>
                <a:lnTo>
                  <a:pt x="9570" y="793"/>
                </a:lnTo>
                <a:lnTo>
                  <a:pt x="9581" y="812"/>
                </a:lnTo>
                <a:lnTo>
                  <a:pt x="9589" y="833"/>
                </a:lnTo>
                <a:lnTo>
                  <a:pt x="9595" y="856"/>
                </a:lnTo>
                <a:lnTo>
                  <a:pt x="9599" y="881"/>
                </a:lnTo>
                <a:lnTo>
                  <a:pt x="9601" y="909"/>
                </a:lnTo>
                <a:lnTo>
                  <a:pt x="9601" y="1618"/>
                </a:lnTo>
                <a:lnTo>
                  <a:pt x="9604" y="1654"/>
                </a:lnTo>
                <a:lnTo>
                  <a:pt x="9611" y="1684"/>
                </a:lnTo>
                <a:lnTo>
                  <a:pt x="9616" y="1697"/>
                </a:lnTo>
                <a:lnTo>
                  <a:pt x="9623" y="1710"/>
                </a:lnTo>
                <a:lnTo>
                  <a:pt x="9631" y="1721"/>
                </a:lnTo>
                <a:lnTo>
                  <a:pt x="9639" y="1731"/>
                </a:lnTo>
                <a:lnTo>
                  <a:pt x="9650" y="1740"/>
                </a:lnTo>
                <a:lnTo>
                  <a:pt x="9662" y="1748"/>
                </a:lnTo>
                <a:lnTo>
                  <a:pt x="9674" y="1754"/>
                </a:lnTo>
                <a:lnTo>
                  <a:pt x="9688" y="1759"/>
                </a:lnTo>
                <a:lnTo>
                  <a:pt x="9719" y="1767"/>
                </a:lnTo>
                <a:lnTo>
                  <a:pt x="9736" y="1769"/>
                </a:lnTo>
                <a:lnTo>
                  <a:pt x="9754" y="1770"/>
                </a:lnTo>
                <a:lnTo>
                  <a:pt x="10040" y="1770"/>
                </a:lnTo>
                <a:lnTo>
                  <a:pt x="10052" y="1767"/>
                </a:lnTo>
                <a:lnTo>
                  <a:pt x="10062" y="1760"/>
                </a:lnTo>
                <a:lnTo>
                  <a:pt x="10069" y="1750"/>
                </a:lnTo>
                <a:lnTo>
                  <a:pt x="10070" y="1744"/>
                </a:lnTo>
                <a:lnTo>
                  <a:pt x="10071" y="1737"/>
                </a:lnTo>
                <a:lnTo>
                  <a:pt x="10071" y="1558"/>
                </a:lnTo>
                <a:lnTo>
                  <a:pt x="10069" y="1547"/>
                </a:lnTo>
                <a:lnTo>
                  <a:pt x="10066" y="1541"/>
                </a:lnTo>
                <a:lnTo>
                  <a:pt x="10063" y="1537"/>
                </a:lnTo>
                <a:lnTo>
                  <a:pt x="10055" y="1530"/>
                </a:lnTo>
                <a:lnTo>
                  <a:pt x="10044" y="1527"/>
                </a:lnTo>
                <a:close/>
                <a:moveTo>
                  <a:pt x="5302" y="948"/>
                </a:moveTo>
                <a:lnTo>
                  <a:pt x="5299" y="921"/>
                </a:lnTo>
                <a:lnTo>
                  <a:pt x="5294" y="893"/>
                </a:lnTo>
                <a:lnTo>
                  <a:pt x="5286" y="868"/>
                </a:lnTo>
                <a:lnTo>
                  <a:pt x="5275" y="843"/>
                </a:lnTo>
                <a:lnTo>
                  <a:pt x="5263" y="820"/>
                </a:lnTo>
                <a:lnTo>
                  <a:pt x="5247" y="798"/>
                </a:lnTo>
                <a:lnTo>
                  <a:pt x="5230" y="777"/>
                </a:lnTo>
                <a:lnTo>
                  <a:pt x="5211" y="759"/>
                </a:lnTo>
                <a:lnTo>
                  <a:pt x="5190" y="742"/>
                </a:lnTo>
                <a:lnTo>
                  <a:pt x="5167" y="727"/>
                </a:lnTo>
                <a:lnTo>
                  <a:pt x="5143" y="714"/>
                </a:lnTo>
                <a:lnTo>
                  <a:pt x="5117" y="703"/>
                </a:lnTo>
                <a:lnTo>
                  <a:pt x="5089" y="695"/>
                </a:lnTo>
                <a:lnTo>
                  <a:pt x="5061" y="689"/>
                </a:lnTo>
                <a:lnTo>
                  <a:pt x="5031" y="685"/>
                </a:lnTo>
                <a:lnTo>
                  <a:pt x="5001" y="684"/>
                </a:lnTo>
                <a:lnTo>
                  <a:pt x="4972" y="685"/>
                </a:lnTo>
                <a:lnTo>
                  <a:pt x="4945" y="688"/>
                </a:lnTo>
                <a:lnTo>
                  <a:pt x="4917" y="693"/>
                </a:lnTo>
                <a:lnTo>
                  <a:pt x="4890" y="701"/>
                </a:lnTo>
                <a:lnTo>
                  <a:pt x="4863" y="710"/>
                </a:lnTo>
                <a:lnTo>
                  <a:pt x="4837" y="722"/>
                </a:lnTo>
                <a:lnTo>
                  <a:pt x="4812" y="737"/>
                </a:lnTo>
                <a:lnTo>
                  <a:pt x="4789" y="752"/>
                </a:lnTo>
                <a:lnTo>
                  <a:pt x="4767" y="770"/>
                </a:lnTo>
                <a:lnTo>
                  <a:pt x="4746" y="790"/>
                </a:lnTo>
                <a:lnTo>
                  <a:pt x="4728" y="812"/>
                </a:lnTo>
                <a:lnTo>
                  <a:pt x="4711" y="835"/>
                </a:lnTo>
                <a:lnTo>
                  <a:pt x="4696" y="861"/>
                </a:lnTo>
                <a:lnTo>
                  <a:pt x="4685" y="888"/>
                </a:lnTo>
                <a:lnTo>
                  <a:pt x="4676" y="918"/>
                </a:lnTo>
                <a:lnTo>
                  <a:pt x="4670" y="948"/>
                </a:lnTo>
                <a:lnTo>
                  <a:pt x="5302" y="948"/>
                </a:lnTo>
                <a:close/>
                <a:moveTo>
                  <a:pt x="5610" y="1463"/>
                </a:moveTo>
                <a:lnTo>
                  <a:pt x="5600" y="1483"/>
                </a:lnTo>
                <a:lnTo>
                  <a:pt x="5590" y="1500"/>
                </a:lnTo>
                <a:lnTo>
                  <a:pt x="5587" y="1504"/>
                </a:lnTo>
                <a:lnTo>
                  <a:pt x="5578" y="1517"/>
                </a:lnTo>
                <a:lnTo>
                  <a:pt x="5554" y="1549"/>
                </a:lnTo>
                <a:lnTo>
                  <a:pt x="5511" y="1594"/>
                </a:lnTo>
                <a:lnTo>
                  <a:pt x="5484" y="1620"/>
                </a:lnTo>
                <a:lnTo>
                  <a:pt x="5451" y="1646"/>
                </a:lnTo>
                <a:lnTo>
                  <a:pt x="5413" y="1673"/>
                </a:lnTo>
                <a:lnTo>
                  <a:pt x="5372" y="1698"/>
                </a:lnTo>
                <a:lnTo>
                  <a:pt x="5325" y="1723"/>
                </a:lnTo>
                <a:lnTo>
                  <a:pt x="5273" y="1744"/>
                </a:lnTo>
                <a:lnTo>
                  <a:pt x="5217" y="1762"/>
                </a:lnTo>
                <a:lnTo>
                  <a:pt x="5155" y="1776"/>
                </a:lnTo>
                <a:lnTo>
                  <a:pt x="5121" y="1781"/>
                </a:lnTo>
                <a:lnTo>
                  <a:pt x="5087" y="1785"/>
                </a:lnTo>
                <a:lnTo>
                  <a:pt x="5014" y="1788"/>
                </a:lnTo>
                <a:lnTo>
                  <a:pt x="4943" y="1785"/>
                </a:lnTo>
                <a:lnTo>
                  <a:pt x="4908" y="1780"/>
                </a:lnTo>
                <a:lnTo>
                  <a:pt x="4874" y="1775"/>
                </a:lnTo>
                <a:lnTo>
                  <a:pt x="4841" y="1768"/>
                </a:lnTo>
                <a:lnTo>
                  <a:pt x="4808" y="1758"/>
                </a:lnTo>
                <a:lnTo>
                  <a:pt x="4777" y="1748"/>
                </a:lnTo>
                <a:lnTo>
                  <a:pt x="4746" y="1736"/>
                </a:lnTo>
                <a:lnTo>
                  <a:pt x="4717" y="1723"/>
                </a:lnTo>
                <a:lnTo>
                  <a:pt x="4687" y="1709"/>
                </a:lnTo>
                <a:lnTo>
                  <a:pt x="4660" y="1692"/>
                </a:lnTo>
                <a:lnTo>
                  <a:pt x="4633" y="1675"/>
                </a:lnTo>
                <a:lnTo>
                  <a:pt x="4608" y="1656"/>
                </a:lnTo>
                <a:lnTo>
                  <a:pt x="4582" y="1636"/>
                </a:lnTo>
                <a:lnTo>
                  <a:pt x="4559" y="1615"/>
                </a:lnTo>
                <a:lnTo>
                  <a:pt x="4536" y="1592"/>
                </a:lnTo>
                <a:lnTo>
                  <a:pt x="4495" y="1544"/>
                </a:lnTo>
                <a:lnTo>
                  <a:pt x="4476" y="1519"/>
                </a:lnTo>
                <a:lnTo>
                  <a:pt x="4458" y="1493"/>
                </a:lnTo>
                <a:lnTo>
                  <a:pt x="4442" y="1464"/>
                </a:lnTo>
                <a:lnTo>
                  <a:pt x="4426" y="1435"/>
                </a:lnTo>
                <a:lnTo>
                  <a:pt x="4412" y="1406"/>
                </a:lnTo>
                <a:lnTo>
                  <a:pt x="4400" y="1375"/>
                </a:lnTo>
                <a:lnTo>
                  <a:pt x="4389" y="1344"/>
                </a:lnTo>
                <a:lnTo>
                  <a:pt x="4379" y="1311"/>
                </a:lnTo>
                <a:lnTo>
                  <a:pt x="4370" y="1279"/>
                </a:lnTo>
                <a:lnTo>
                  <a:pt x="4363" y="1245"/>
                </a:lnTo>
                <a:lnTo>
                  <a:pt x="4358" y="1210"/>
                </a:lnTo>
                <a:lnTo>
                  <a:pt x="4354" y="1175"/>
                </a:lnTo>
                <a:lnTo>
                  <a:pt x="4352" y="1139"/>
                </a:lnTo>
                <a:lnTo>
                  <a:pt x="4351" y="1102"/>
                </a:lnTo>
                <a:lnTo>
                  <a:pt x="4352" y="1063"/>
                </a:lnTo>
                <a:lnTo>
                  <a:pt x="4355" y="1024"/>
                </a:lnTo>
                <a:lnTo>
                  <a:pt x="4359" y="986"/>
                </a:lnTo>
                <a:lnTo>
                  <a:pt x="4365" y="949"/>
                </a:lnTo>
                <a:lnTo>
                  <a:pt x="4373" y="915"/>
                </a:lnTo>
                <a:lnTo>
                  <a:pt x="4383" y="880"/>
                </a:lnTo>
                <a:lnTo>
                  <a:pt x="4394" y="848"/>
                </a:lnTo>
                <a:lnTo>
                  <a:pt x="4406" y="815"/>
                </a:lnTo>
                <a:lnTo>
                  <a:pt x="4436" y="755"/>
                </a:lnTo>
                <a:lnTo>
                  <a:pt x="4452" y="726"/>
                </a:lnTo>
                <a:lnTo>
                  <a:pt x="4469" y="700"/>
                </a:lnTo>
                <a:lnTo>
                  <a:pt x="4508" y="649"/>
                </a:lnTo>
                <a:lnTo>
                  <a:pt x="4529" y="626"/>
                </a:lnTo>
                <a:lnTo>
                  <a:pt x="4552" y="603"/>
                </a:lnTo>
                <a:lnTo>
                  <a:pt x="4599" y="562"/>
                </a:lnTo>
                <a:lnTo>
                  <a:pt x="4648" y="527"/>
                </a:lnTo>
                <a:lnTo>
                  <a:pt x="4674" y="510"/>
                </a:lnTo>
                <a:lnTo>
                  <a:pt x="4700" y="496"/>
                </a:lnTo>
                <a:lnTo>
                  <a:pt x="4755" y="472"/>
                </a:lnTo>
                <a:lnTo>
                  <a:pt x="4784" y="460"/>
                </a:lnTo>
                <a:lnTo>
                  <a:pt x="4812" y="451"/>
                </a:lnTo>
                <a:lnTo>
                  <a:pt x="4842" y="444"/>
                </a:lnTo>
                <a:lnTo>
                  <a:pt x="4871" y="437"/>
                </a:lnTo>
                <a:lnTo>
                  <a:pt x="4900" y="432"/>
                </a:lnTo>
                <a:lnTo>
                  <a:pt x="4930" y="429"/>
                </a:lnTo>
                <a:lnTo>
                  <a:pt x="4990" y="426"/>
                </a:lnTo>
                <a:lnTo>
                  <a:pt x="5025" y="427"/>
                </a:lnTo>
                <a:lnTo>
                  <a:pt x="5061" y="429"/>
                </a:lnTo>
                <a:lnTo>
                  <a:pt x="5127" y="437"/>
                </a:lnTo>
                <a:lnTo>
                  <a:pt x="5158" y="443"/>
                </a:lnTo>
                <a:lnTo>
                  <a:pt x="5188" y="451"/>
                </a:lnTo>
                <a:lnTo>
                  <a:pt x="5217" y="460"/>
                </a:lnTo>
                <a:lnTo>
                  <a:pt x="5245" y="471"/>
                </a:lnTo>
                <a:lnTo>
                  <a:pt x="5272" y="482"/>
                </a:lnTo>
                <a:lnTo>
                  <a:pt x="5298" y="495"/>
                </a:lnTo>
                <a:lnTo>
                  <a:pt x="5323" y="508"/>
                </a:lnTo>
                <a:lnTo>
                  <a:pt x="5346" y="524"/>
                </a:lnTo>
                <a:lnTo>
                  <a:pt x="5392" y="558"/>
                </a:lnTo>
                <a:lnTo>
                  <a:pt x="5434" y="597"/>
                </a:lnTo>
                <a:lnTo>
                  <a:pt x="5471" y="641"/>
                </a:lnTo>
                <a:lnTo>
                  <a:pt x="5490" y="664"/>
                </a:lnTo>
                <a:lnTo>
                  <a:pt x="5506" y="690"/>
                </a:lnTo>
                <a:lnTo>
                  <a:pt x="5535" y="743"/>
                </a:lnTo>
                <a:lnTo>
                  <a:pt x="5548" y="770"/>
                </a:lnTo>
                <a:lnTo>
                  <a:pt x="5559" y="800"/>
                </a:lnTo>
                <a:lnTo>
                  <a:pt x="5570" y="829"/>
                </a:lnTo>
                <a:lnTo>
                  <a:pt x="5579" y="861"/>
                </a:lnTo>
                <a:lnTo>
                  <a:pt x="5587" y="892"/>
                </a:lnTo>
                <a:lnTo>
                  <a:pt x="5594" y="926"/>
                </a:lnTo>
                <a:lnTo>
                  <a:pt x="5599" y="960"/>
                </a:lnTo>
                <a:lnTo>
                  <a:pt x="5603" y="994"/>
                </a:lnTo>
                <a:lnTo>
                  <a:pt x="5606" y="1030"/>
                </a:lnTo>
                <a:lnTo>
                  <a:pt x="5607" y="1067"/>
                </a:lnTo>
                <a:lnTo>
                  <a:pt x="5607" y="1097"/>
                </a:lnTo>
                <a:lnTo>
                  <a:pt x="5607" y="1116"/>
                </a:lnTo>
                <a:lnTo>
                  <a:pt x="5606" y="1135"/>
                </a:lnTo>
                <a:lnTo>
                  <a:pt x="5603" y="1156"/>
                </a:lnTo>
                <a:lnTo>
                  <a:pt x="5599" y="1168"/>
                </a:lnTo>
                <a:lnTo>
                  <a:pt x="5593" y="1177"/>
                </a:lnTo>
                <a:lnTo>
                  <a:pt x="5583" y="1182"/>
                </a:lnTo>
                <a:lnTo>
                  <a:pt x="5571" y="1184"/>
                </a:lnTo>
                <a:lnTo>
                  <a:pt x="5115" y="1184"/>
                </a:lnTo>
                <a:lnTo>
                  <a:pt x="4660" y="1184"/>
                </a:lnTo>
                <a:lnTo>
                  <a:pt x="4665" y="1227"/>
                </a:lnTo>
                <a:lnTo>
                  <a:pt x="4674" y="1266"/>
                </a:lnTo>
                <a:lnTo>
                  <a:pt x="4686" y="1302"/>
                </a:lnTo>
                <a:lnTo>
                  <a:pt x="4701" y="1336"/>
                </a:lnTo>
                <a:lnTo>
                  <a:pt x="4719" y="1366"/>
                </a:lnTo>
                <a:lnTo>
                  <a:pt x="4740" y="1394"/>
                </a:lnTo>
                <a:lnTo>
                  <a:pt x="4751" y="1407"/>
                </a:lnTo>
                <a:lnTo>
                  <a:pt x="4763" y="1418"/>
                </a:lnTo>
                <a:lnTo>
                  <a:pt x="4788" y="1441"/>
                </a:lnTo>
                <a:lnTo>
                  <a:pt x="4814" y="1460"/>
                </a:lnTo>
                <a:lnTo>
                  <a:pt x="4843" y="1476"/>
                </a:lnTo>
                <a:lnTo>
                  <a:pt x="4872" y="1489"/>
                </a:lnTo>
                <a:lnTo>
                  <a:pt x="4902" y="1501"/>
                </a:lnTo>
                <a:lnTo>
                  <a:pt x="4933" y="1510"/>
                </a:lnTo>
                <a:lnTo>
                  <a:pt x="4964" y="1516"/>
                </a:lnTo>
                <a:lnTo>
                  <a:pt x="4996" y="1519"/>
                </a:lnTo>
                <a:lnTo>
                  <a:pt x="5027" y="1521"/>
                </a:lnTo>
                <a:lnTo>
                  <a:pt x="5068" y="1519"/>
                </a:lnTo>
                <a:lnTo>
                  <a:pt x="5108" y="1513"/>
                </a:lnTo>
                <a:lnTo>
                  <a:pt x="5145" y="1505"/>
                </a:lnTo>
                <a:lnTo>
                  <a:pt x="5180" y="1494"/>
                </a:lnTo>
                <a:lnTo>
                  <a:pt x="5214" y="1481"/>
                </a:lnTo>
                <a:lnTo>
                  <a:pt x="5244" y="1466"/>
                </a:lnTo>
                <a:lnTo>
                  <a:pt x="5298" y="1434"/>
                </a:lnTo>
                <a:lnTo>
                  <a:pt x="5341" y="1402"/>
                </a:lnTo>
                <a:lnTo>
                  <a:pt x="5359" y="1387"/>
                </a:lnTo>
                <a:lnTo>
                  <a:pt x="5374" y="1372"/>
                </a:lnTo>
                <a:lnTo>
                  <a:pt x="5396" y="1351"/>
                </a:lnTo>
                <a:lnTo>
                  <a:pt x="5405" y="1340"/>
                </a:lnTo>
                <a:lnTo>
                  <a:pt x="5407" y="1338"/>
                </a:lnTo>
                <a:lnTo>
                  <a:pt x="5412" y="1332"/>
                </a:lnTo>
                <a:lnTo>
                  <a:pt x="5417" y="1327"/>
                </a:lnTo>
                <a:lnTo>
                  <a:pt x="5429" y="1323"/>
                </a:lnTo>
                <a:lnTo>
                  <a:pt x="5440" y="1323"/>
                </a:lnTo>
                <a:lnTo>
                  <a:pt x="5446" y="1324"/>
                </a:lnTo>
                <a:lnTo>
                  <a:pt x="5452" y="1327"/>
                </a:lnTo>
                <a:lnTo>
                  <a:pt x="5598" y="1425"/>
                </a:lnTo>
                <a:lnTo>
                  <a:pt x="5603" y="1429"/>
                </a:lnTo>
                <a:lnTo>
                  <a:pt x="5607" y="1433"/>
                </a:lnTo>
                <a:lnTo>
                  <a:pt x="5610" y="1439"/>
                </a:lnTo>
                <a:lnTo>
                  <a:pt x="5612" y="1444"/>
                </a:lnTo>
                <a:lnTo>
                  <a:pt x="5612" y="1454"/>
                </a:lnTo>
                <a:lnTo>
                  <a:pt x="5610" y="1463"/>
                </a:lnTo>
                <a:close/>
                <a:moveTo>
                  <a:pt x="7544" y="1104"/>
                </a:moveTo>
                <a:lnTo>
                  <a:pt x="7545" y="1149"/>
                </a:lnTo>
                <a:lnTo>
                  <a:pt x="7551" y="1192"/>
                </a:lnTo>
                <a:lnTo>
                  <a:pt x="7559" y="1233"/>
                </a:lnTo>
                <a:lnTo>
                  <a:pt x="7565" y="1252"/>
                </a:lnTo>
                <a:lnTo>
                  <a:pt x="7572" y="1271"/>
                </a:lnTo>
                <a:lnTo>
                  <a:pt x="7586" y="1308"/>
                </a:lnTo>
                <a:lnTo>
                  <a:pt x="7595" y="1325"/>
                </a:lnTo>
                <a:lnTo>
                  <a:pt x="7604" y="1342"/>
                </a:lnTo>
                <a:lnTo>
                  <a:pt x="7625" y="1373"/>
                </a:lnTo>
                <a:lnTo>
                  <a:pt x="7648" y="1403"/>
                </a:lnTo>
                <a:lnTo>
                  <a:pt x="7673" y="1429"/>
                </a:lnTo>
                <a:lnTo>
                  <a:pt x="7702" y="1453"/>
                </a:lnTo>
                <a:lnTo>
                  <a:pt x="7733" y="1472"/>
                </a:lnTo>
                <a:lnTo>
                  <a:pt x="7764" y="1489"/>
                </a:lnTo>
                <a:lnTo>
                  <a:pt x="7799" y="1503"/>
                </a:lnTo>
                <a:lnTo>
                  <a:pt x="7835" y="1513"/>
                </a:lnTo>
                <a:lnTo>
                  <a:pt x="7854" y="1516"/>
                </a:lnTo>
                <a:lnTo>
                  <a:pt x="7873" y="1519"/>
                </a:lnTo>
                <a:lnTo>
                  <a:pt x="7912" y="1521"/>
                </a:lnTo>
                <a:lnTo>
                  <a:pt x="7951" y="1519"/>
                </a:lnTo>
                <a:lnTo>
                  <a:pt x="7971" y="1516"/>
                </a:lnTo>
                <a:lnTo>
                  <a:pt x="7989" y="1513"/>
                </a:lnTo>
                <a:lnTo>
                  <a:pt x="8025" y="1503"/>
                </a:lnTo>
                <a:lnTo>
                  <a:pt x="8059" y="1489"/>
                </a:lnTo>
                <a:lnTo>
                  <a:pt x="8076" y="1481"/>
                </a:lnTo>
                <a:lnTo>
                  <a:pt x="8092" y="1472"/>
                </a:lnTo>
                <a:lnTo>
                  <a:pt x="8123" y="1453"/>
                </a:lnTo>
                <a:lnTo>
                  <a:pt x="8150" y="1429"/>
                </a:lnTo>
                <a:lnTo>
                  <a:pt x="8177" y="1403"/>
                </a:lnTo>
                <a:lnTo>
                  <a:pt x="8199" y="1373"/>
                </a:lnTo>
                <a:lnTo>
                  <a:pt x="8220" y="1342"/>
                </a:lnTo>
                <a:lnTo>
                  <a:pt x="8238" y="1308"/>
                </a:lnTo>
                <a:lnTo>
                  <a:pt x="8253" y="1271"/>
                </a:lnTo>
                <a:lnTo>
                  <a:pt x="8264" y="1233"/>
                </a:lnTo>
                <a:lnTo>
                  <a:pt x="8273" y="1192"/>
                </a:lnTo>
                <a:lnTo>
                  <a:pt x="8278" y="1149"/>
                </a:lnTo>
                <a:lnTo>
                  <a:pt x="8280" y="1104"/>
                </a:lnTo>
                <a:lnTo>
                  <a:pt x="8278" y="1055"/>
                </a:lnTo>
                <a:lnTo>
                  <a:pt x="8272" y="1010"/>
                </a:lnTo>
                <a:lnTo>
                  <a:pt x="8262" y="967"/>
                </a:lnTo>
                <a:lnTo>
                  <a:pt x="8249" y="927"/>
                </a:lnTo>
                <a:lnTo>
                  <a:pt x="8232" y="890"/>
                </a:lnTo>
                <a:lnTo>
                  <a:pt x="8212" y="857"/>
                </a:lnTo>
                <a:lnTo>
                  <a:pt x="8201" y="842"/>
                </a:lnTo>
                <a:lnTo>
                  <a:pt x="8190" y="826"/>
                </a:lnTo>
                <a:lnTo>
                  <a:pt x="8164" y="799"/>
                </a:lnTo>
                <a:lnTo>
                  <a:pt x="8138" y="774"/>
                </a:lnTo>
                <a:lnTo>
                  <a:pt x="8109" y="753"/>
                </a:lnTo>
                <a:lnTo>
                  <a:pt x="8079" y="736"/>
                </a:lnTo>
                <a:lnTo>
                  <a:pt x="8047" y="720"/>
                </a:lnTo>
                <a:lnTo>
                  <a:pt x="8014" y="709"/>
                </a:lnTo>
                <a:lnTo>
                  <a:pt x="7980" y="700"/>
                </a:lnTo>
                <a:lnTo>
                  <a:pt x="7946" y="695"/>
                </a:lnTo>
                <a:lnTo>
                  <a:pt x="7912" y="693"/>
                </a:lnTo>
                <a:lnTo>
                  <a:pt x="7878" y="695"/>
                </a:lnTo>
                <a:lnTo>
                  <a:pt x="7844" y="700"/>
                </a:lnTo>
                <a:lnTo>
                  <a:pt x="7810" y="709"/>
                </a:lnTo>
                <a:lnTo>
                  <a:pt x="7777" y="720"/>
                </a:lnTo>
                <a:lnTo>
                  <a:pt x="7761" y="727"/>
                </a:lnTo>
                <a:lnTo>
                  <a:pt x="7746" y="736"/>
                </a:lnTo>
                <a:lnTo>
                  <a:pt x="7715" y="753"/>
                </a:lnTo>
                <a:lnTo>
                  <a:pt x="7701" y="763"/>
                </a:lnTo>
                <a:lnTo>
                  <a:pt x="7687" y="774"/>
                </a:lnTo>
                <a:lnTo>
                  <a:pt x="7672" y="786"/>
                </a:lnTo>
                <a:lnTo>
                  <a:pt x="7659" y="799"/>
                </a:lnTo>
                <a:lnTo>
                  <a:pt x="7647" y="812"/>
                </a:lnTo>
                <a:lnTo>
                  <a:pt x="7635" y="826"/>
                </a:lnTo>
                <a:lnTo>
                  <a:pt x="7623" y="842"/>
                </a:lnTo>
                <a:lnTo>
                  <a:pt x="7612" y="857"/>
                </a:lnTo>
                <a:lnTo>
                  <a:pt x="7592" y="890"/>
                </a:lnTo>
                <a:lnTo>
                  <a:pt x="7576" y="927"/>
                </a:lnTo>
                <a:lnTo>
                  <a:pt x="7562" y="967"/>
                </a:lnTo>
                <a:lnTo>
                  <a:pt x="7552" y="1010"/>
                </a:lnTo>
                <a:lnTo>
                  <a:pt x="7548" y="1032"/>
                </a:lnTo>
                <a:lnTo>
                  <a:pt x="7546" y="1055"/>
                </a:lnTo>
                <a:lnTo>
                  <a:pt x="7544" y="1104"/>
                </a:lnTo>
                <a:close/>
                <a:moveTo>
                  <a:pt x="8583" y="1102"/>
                </a:moveTo>
                <a:lnTo>
                  <a:pt x="8582" y="1139"/>
                </a:lnTo>
                <a:lnTo>
                  <a:pt x="8580" y="1176"/>
                </a:lnTo>
                <a:lnTo>
                  <a:pt x="8576" y="1212"/>
                </a:lnTo>
                <a:lnTo>
                  <a:pt x="8570" y="1247"/>
                </a:lnTo>
                <a:lnTo>
                  <a:pt x="8563" y="1282"/>
                </a:lnTo>
                <a:lnTo>
                  <a:pt x="8554" y="1315"/>
                </a:lnTo>
                <a:lnTo>
                  <a:pt x="8544" y="1348"/>
                </a:lnTo>
                <a:lnTo>
                  <a:pt x="8533" y="1379"/>
                </a:lnTo>
                <a:lnTo>
                  <a:pt x="8507" y="1440"/>
                </a:lnTo>
                <a:lnTo>
                  <a:pt x="8491" y="1469"/>
                </a:lnTo>
                <a:lnTo>
                  <a:pt x="8475" y="1497"/>
                </a:lnTo>
                <a:lnTo>
                  <a:pt x="8457" y="1523"/>
                </a:lnTo>
                <a:lnTo>
                  <a:pt x="8437" y="1549"/>
                </a:lnTo>
                <a:lnTo>
                  <a:pt x="8396" y="1596"/>
                </a:lnTo>
                <a:lnTo>
                  <a:pt x="8373" y="1618"/>
                </a:lnTo>
                <a:lnTo>
                  <a:pt x="8349" y="1639"/>
                </a:lnTo>
                <a:lnTo>
                  <a:pt x="8324" y="1659"/>
                </a:lnTo>
                <a:lnTo>
                  <a:pt x="8298" y="1677"/>
                </a:lnTo>
                <a:lnTo>
                  <a:pt x="8270" y="1694"/>
                </a:lnTo>
                <a:lnTo>
                  <a:pt x="8257" y="1702"/>
                </a:lnTo>
                <a:lnTo>
                  <a:pt x="8243" y="1710"/>
                </a:lnTo>
                <a:lnTo>
                  <a:pt x="8213" y="1725"/>
                </a:lnTo>
                <a:lnTo>
                  <a:pt x="8184" y="1737"/>
                </a:lnTo>
                <a:lnTo>
                  <a:pt x="8152" y="1749"/>
                </a:lnTo>
                <a:lnTo>
                  <a:pt x="8121" y="1759"/>
                </a:lnTo>
                <a:lnTo>
                  <a:pt x="8054" y="1775"/>
                </a:lnTo>
                <a:lnTo>
                  <a:pt x="8020" y="1781"/>
                </a:lnTo>
                <a:lnTo>
                  <a:pt x="7985" y="1785"/>
                </a:lnTo>
                <a:lnTo>
                  <a:pt x="7912" y="1788"/>
                </a:lnTo>
                <a:lnTo>
                  <a:pt x="7839" y="1785"/>
                </a:lnTo>
                <a:lnTo>
                  <a:pt x="7804" y="1781"/>
                </a:lnTo>
                <a:lnTo>
                  <a:pt x="7770" y="1775"/>
                </a:lnTo>
                <a:lnTo>
                  <a:pt x="7737" y="1768"/>
                </a:lnTo>
                <a:lnTo>
                  <a:pt x="7704" y="1759"/>
                </a:lnTo>
                <a:lnTo>
                  <a:pt x="7671" y="1749"/>
                </a:lnTo>
                <a:lnTo>
                  <a:pt x="7641" y="1737"/>
                </a:lnTo>
                <a:lnTo>
                  <a:pt x="7610" y="1725"/>
                </a:lnTo>
                <a:lnTo>
                  <a:pt x="7582" y="1710"/>
                </a:lnTo>
                <a:lnTo>
                  <a:pt x="7527" y="1677"/>
                </a:lnTo>
                <a:lnTo>
                  <a:pt x="7476" y="1639"/>
                </a:lnTo>
                <a:lnTo>
                  <a:pt x="7451" y="1618"/>
                </a:lnTo>
                <a:lnTo>
                  <a:pt x="7429" y="1596"/>
                </a:lnTo>
                <a:lnTo>
                  <a:pt x="7408" y="1573"/>
                </a:lnTo>
                <a:lnTo>
                  <a:pt x="7387" y="1549"/>
                </a:lnTo>
                <a:lnTo>
                  <a:pt x="7368" y="1523"/>
                </a:lnTo>
                <a:lnTo>
                  <a:pt x="7350" y="1497"/>
                </a:lnTo>
                <a:lnTo>
                  <a:pt x="7333" y="1469"/>
                </a:lnTo>
                <a:lnTo>
                  <a:pt x="7318" y="1440"/>
                </a:lnTo>
                <a:lnTo>
                  <a:pt x="7304" y="1410"/>
                </a:lnTo>
                <a:lnTo>
                  <a:pt x="7290" y="1379"/>
                </a:lnTo>
                <a:lnTo>
                  <a:pt x="7279" y="1348"/>
                </a:lnTo>
                <a:lnTo>
                  <a:pt x="7270" y="1315"/>
                </a:lnTo>
                <a:lnTo>
                  <a:pt x="7261" y="1282"/>
                </a:lnTo>
                <a:lnTo>
                  <a:pt x="7254" y="1247"/>
                </a:lnTo>
                <a:lnTo>
                  <a:pt x="7249" y="1212"/>
                </a:lnTo>
                <a:lnTo>
                  <a:pt x="7245" y="1176"/>
                </a:lnTo>
                <a:lnTo>
                  <a:pt x="7243" y="1139"/>
                </a:lnTo>
                <a:lnTo>
                  <a:pt x="7242" y="1102"/>
                </a:lnTo>
                <a:lnTo>
                  <a:pt x="7245" y="1029"/>
                </a:lnTo>
                <a:lnTo>
                  <a:pt x="7254" y="959"/>
                </a:lnTo>
                <a:lnTo>
                  <a:pt x="7261" y="925"/>
                </a:lnTo>
                <a:lnTo>
                  <a:pt x="7270" y="892"/>
                </a:lnTo>
                <a:lnTo>
                  <a:pt x="7279" y="860"/>
                </a:lnTo>
                <a:lnTo>
                  <a:pt x="7290" y="829"/>
                </a:lnTo>
                <a:lnTo>
                  <a:pt x="7318" y="769"/>
                </a:lnTo>
                <a:lnTo>
                  <a:pt x="7350" y="714"/>
                </a:lnTo>
                <a:lnTo>
                  <a:pt x="7368" y="688"/>
                </a:lnTo>
                <a:lnTo>
                  <a:pt x="7387" y="662"/>
                </a:lnTo>
                <a:lnTo>
                  <a:pt x="7429" y="615"/>
                </a:lnTo>
                <a:lnTo>
                  <a:pt x="7476" y="574"/>
                </a:lnTo>
                <a:lnTo>
                  <a:pt x="7527" y="536"/>
                </a:lnTo>
                <a:lnTo>
                  <a:pt x="7582" y="503"/>
                </a:lnTo>
                <a:lnTo>
                  <a:pt x="7610" y="489"/>
                </a:lnTo>
                <a:lnTo>
                  <a:pt x="7641" y="477"/>
                </a:lnTo>
                <a:lnTo>
                  <a:pt x="7671" y="465"/>
                </a:lnTo>
                <a:lnTo>
                  <a:pt x="7704" y="455"/>
                </a:lnTo>
                <a:lnTo>
                  <a:pt x="7737" y="446"/>
                </a:lnTo>
                <a:lnTo>
                  <a:pt x="7770" y="439"/>
                </a:lnTo>
                <a:lnTo>
                  <a:pt x="7839" y="430"/>
                </a:lnTo>
                <a:lnTo>
                  <a:pt x="7912" y="426"/>
                </a:lnTo>
                <a:lnTo>
                  <a:pt x="7984" y="430"/>
                </a:lnTo>
                <a:lnTo>
                  <a:pt x="8020" y="434"/>
                </a:lnTo>
                <a:lnTo>
                  <a:pt x="8054" y="439"/>
                </a:lnTo>
                <a:lnTo>
                  <a:pt x="8088" y="446"/>
                </a:lnTo>
                <a:lnTo>
                  <a:pt x="8121" y="455"/>
                </a:lnTo>
                <a:lnTo>
                  <a:pt x="8152" y="465"/>
                </a:lnTo>
                <a:lnTo>
                  <a:pt x="8184" y="477"/>
                </a:lnTo>
                <a:lnTo>
                  <a:pt x="8213" y="489"/>
                </a:lnTo>
                <a:lnTo>
                  <a:pt x="8243" y="503"/>
                </a:lnTo>
                <a:lnTo>
                  <a:pt x="8270" y="520"/>
                </a:lnTo>
                <a:lnTo>
                  <a:pt x="8298" y="536"/>
                </a:lnTo>
                <a:lnTo>
                  <a:pt x="8324" y="554"/>
                </a:lnTo>
                <a:lnTo>
                  <a:pt x="8349" y="574"/>
                </a:lnTo>
                <a:lnTo>
                  <a:pt x="8373" y="594"/>
                </a:lnTo>
                <a:lnTo>
                  <a:pt x="8396" y="615"/>
                </a:lnTo>
                <a:lnTo>
                  <a:pt x="8417" y="639"/>
                </a:lnTo>
                <a:lnTo>
                  <a:pt x="8437" y="663"/>
                </a:lnTo>
                <a:lnTo>
                  <a:pt x="8457" y="688"/>
                </a:lnTo>
                <a:lnTo>
                  <a:pt x="8475" y="714"/>
                </a:lnTo>
                <a:lnTo>
                  <a:pt x="8491" y="742"/>
                </a:lnTo>
                <a:lnTo>
                  <a:pt x="8507" y="770"/>
                </a:lnTo>
                <a:lnTo>
                  <a:pt x="8521" y="799"/>
                </a:lnTo>
                <a:lnTo>
                  <a:pt x="8533" y="829"/>
                </a:lnTo>
                <a:lnTo>
                  <a:pt x="8544" y="860"/>
                </a:lnTo>
                <a:lnTo>
                  <a:pt x="8554" y="892"/>
                </a:lnTo>
                <a:lnTo>
                  <a:pt x="8563" y="925"/>
                </a:lnTo>
                <a:lnTo>
                  <a:pt x="8570" y="959"/>
                </a:lnTo>
                <a:lnTo>
                  <a:pt x="8576" y="993"/>
                </a:lnTo>
                <a:lnTo>
                  <a:pt x="8580" y="1029"/>
                </a:lnTo>
                <a:lnTo>
                  <a:pt x="8582" y="1065"/>
                </a:lnTo>
                <a:lnTo>
                  <a:pt x="8583" y="1102"/>
                </a:lnTo>
                <a:close/>
                <a:moveTo>
                  <a:pt x="6606" y="441"/>
                </a:moveTo>
                <a:lnTo>
                  <a:pt x="6573" y="439"/>
                </a:lnTo>
                <a:lnTo>
                  <a:pt x="6539" y="440"/>
                </a:lnTo>
                <a:lnTo>
                  <a:pt x="6500" y="444"/>
                </a:lnTo>
                <a:lnTo>
                  <a:pt x="6463" y="451"/>
                </a:lnTo>
                <a:lnTo>
                  <a:pt x="6430" y="460"/>
                </a:lnTo>
                <a:lnTo>
                  <a:pt x="6397" y="472"/>
                </a:lnTo>
                <a:lnTo>
                  <a:pt x="6368" y="484"/>
                </a:lnTo>
                <a:lnTo>
                  <a:pt x="6339" y="499"/>
                </a:lnTo>
                <a:lnTo>
                  <a:pt x="6314" y="515"/>
                </a:lnTo>
                <a:lnTo>
                  <a:pt x="6289" y="533"/>
                </a:lnTo>
                <a:lnTo>
                  <a:pt x="6267" y="551"/>
                </a:lnTo>
                <a:lnTo>
                  <a:pt x="6247" y="572"/>
                </a:lnTo>
                <a:lnTo>
                  <a:pt x="6227" y="592"/>
                </a:lnTo>
                <a:lnTo>
                  <a:pt x="6211" y="612"/>
                </a:lnTo>
                <a:lnTo>
                  <a:pt x="6195" y="634"/>
                </a:lnTo>
                <a:lnTo>
                  <a:pt x="6180" y="656"/>
                </a:lnTo>
                <a:lnTo>
                  <a:pt x="6157" y="699"/>
                </a:lnTo>
                <a:lnTo>
                  <a:pt x="6153" y="703"/>
                </a:lnTo>
                <a:lnTo>
                  <a:pt x="6150" y="706"/>
                </a:lnTo>
                <a:lnTo>
                  <a:pt x="6142" y="707"/>
                </a:lnTo>
                <a:lnTo>
                  <a:pt x="6139" y="704"/>
                </a:lnTo>
                <a:lnTo>
                  <a:pt x="6138" y="700"/>
                </a:lnTo>
                <a:lnTo>
                  <a:pt x="6132" y="521"/>
                </a:lnTo>
                <a:lnTo>
                  <a:pt x="6130" y="503"/>
                </a:lnTo>
                <a:lnTo>
                  <a:pt x="6125" y="489"/>
                </a:lnTo>
                <a:lnTo>
                  <a:pt x="6118" y="476"/>
                </a:lnTo>
                <a:lnTo>
                  <a:pt x="6109" y="465"/>
                </a:lnTo>
                <a:lnTo>
                  <a:pt x="6099" y="456"/>
                </a:lnTo>
                <a:lnTo>
                  <a:pt x="6092" y="452"/>
                </a:lnTo>
                <a:lnTo>
                  <a:pt x="6086" y="450"/>
                </a:lnTo>
                <a:lnTo>
                  <a:pt x="6070" y="446"/>
                </a:lnTo>
                <a:lnTo>
                  <a:pt x="6054" y="445"/>
                </a:lnTo>
                <a:lnTo>
                  <a:pt x="5725" y="445"/>
                </a:lnTo>
                <a:lnTo>
                  <a:pt x="5713" y="447"/>
                </a:lnTo>
                <a:lnTo>
                  <a:pt x="5704" y="454"/>
                </a:lnTo>
                <a:lnTo>
                  <a:pt x="5697" y="465"/>
                </a:lnTo>
                <a:lnTo>
                  <a:pt x="5694" y="471"/>
                </a:lnTo>
                <a:lnTo>
                  <a:pt x="5694" y="477"/>
                </a:lnTo>
                <a:lnTo>
                  <a:pt x="5694" y="656"/>
                </a:lnTo>
                <a:lnTo>
                  <a:pt x="5697" y="668"/>
                </a:lnTo>
                <a:lnTo>
                  <a:pt x="5704" y="678"/>
                </a:lnTo>
                <a:lnTo>
                  <a:pt x="5713" y="685"/>
                </a:lnTo>
                <a:lnTo>
                  <a:pt x="5719" y="687"/>
                </a:lnTo>
                <a:lnTo>
                  <a:pt x="5725" y="688"/>
                </a:lnTo>
                <a:lnTo>
                  <a:pt x="5865" y="688"/>
                </a:lnTo>
                <a:lnTo>
                  <a:pt x="5865" y="1106"/>
                </a:lnTo>
                <a:lnTo>
                  <a:pt x="5865" y="1526"/>
                </a:lnTo>
                <a:lnTo>
                  <a:pt x="5725" y="1526"/>
                </a:lnTo>
                <a:lnTo>
                  <a:pt x="5714" y="1529"/>
                </a:lnTo>
                <a:lnTo>
                  <a:pt x="5709" y="1531"/>
                </a:lnTo>
                <a:lnTo>
                  <a:pt x="5704" y="1535"/>
                </a:lnTo>
                <a:lnTo>
                  <a:pt x="5698" y="1546"/>
                </a:lnTo>
                <a:lnTo>
                  <a:pt x="5694" y="1558"/>
                </a:lnTo>
                <a:lnTo>
                  <a:pt x="5694" y="1738"/>
                </a:lnTo>
                <a:lnTo>
                  <a:pt x="5697" y="1749"/>
                </a:lnTo>
                <a:lnTo>
                  <a:pt x="5702" y="1758"/>
                </a:lnTo>
                <a:lnTo>
                  <a:pt x="5710" y="1765"/>
                </a:lnTo>
                <a:lnTo>
                  <a:pt x="5720" y="1769"/>
                </a:lnTo>
                <a:lnTo>
                  <a:pt x="5726" y="1770"/>
                </a:lnTo>
                <a:lnTo>
                  <a:pt x="6297" y="1770"/>
                </a:lnTo>
                <a:lnTo>
                  <a:pt x="6303" y="1769"/>
                </a:lnTo>
                <a:lnTo>
                  <a:pt x="6313" y="1765"/>
                </a:lnTo>
                <a:lnTo>
                  <a:pt x="6321" y="1758"/>
                </a:lnTo>
                <a:lnTo>
                  <a:pt x="6327" y="1750"/>
                </a:lnTo>
                <a:lnTo>
                  <a:pt x="6329" y="1740"/>
                </a:lnTo>
                <a:lnTo>
                  <a:pt x="6329" y="1737"/>
                </a:lnTo>
                <a:lnTo>
                  <a:pt x="6329" y="1559"/>
                </a:lnTo>
                <a:lnTo>
                  <a:pt x="6329" y="1554"/>
                </a:lnTo>
                <a:lnTo>
                  <a:pt x="6326" y="1544"/>
                </a:lnTo>
                <a:lnTo>
                  <a:pt x="6321" y="1536"/>
                </a:lnTo>
                <a:lnTo>
                  <a:pt x="6313" y="1530"/>
                </a:lnTo>
                <a:lnTo>
                  <a:pt x="6304" y="1527"/>
                </a:lnTo>
                <a:lnTo>
                  <a:pt x="6297" y="1526"/>
                </a:lnTo>
                <a:lnTo>
                  <a:pt x="6164" y="1526"/>
                </a:lnTo>
                <a:lnTo>
                  <a:pt x="6164" y="1158"/>
                </a:lnTo>
                <a:lnTo>
                  <a:pt x="6166" y="1120"/>
                </a:lnTo>
                <a:lnTo>
                  <a:pt x="6169" y="1083"/>
                </a:lnTo>
                <a:lnTo>
                  <a:pt x="6176" y="1047"/>
                </a:lnTo>
                <a:lnTo>
                  <a:pt x="6184" y="1013"/>
                </a:lnTo>
                <a:lnTo>
                  <a:pt x="6197" y="981"/>
                </a:lnTo>
                <a:lnTo>
                  <a:pt x="6210" y="951"/>
                </a:lnTo>
                <a:lnTo>
                  <a:pt x="6226" y="922"/>
                </a:lnTo>
                <a:lnTo>
                  <a:pt x="6244" y="896"/>
                </a:lnTo>
                <a:lnTo>
                  <a:pt x="6256" y="882"/>
                </a:lnTo>
                <a:lnTo>
                  <a:pt x="6266" y="870"/>
                </a:lnTo>
                <a:lnTo>
                  <a:pt x="6289" y="848"/>
                </a:lnTo>
                <a:lnTo>
                  <a:pt x="6315" y="826"/>
                </a:lnTo>
                <a:lnTo>
                  <a:pt x="6343" y="808"/>
                </a:lnTo>
                <a:lnTo>
                  <a:pt x="6373" y="791"/>
                </a:lnTo>
                <a:lnTo>
                  <a:pt x="6405" y="776"/>
                </a:lnTo>
                <a:lnTo>
                  <a:pt x="6423" y="770"/>
                </a:lnTo>
                <a:lnTo>
                  <a:pt x="6440" y="764"/>
                </a:lnTo>
                <a:lnTo>
                  <a:pt x="6477" y="754"/>
                </a:lnTo>
                <a:lnTo>
                  <a:pt x="6494" y="750"/>
                </a:lnTo>
                <a:lnTo>
                  <a:pt x="6511" y="747"/>
                </a:lnTo>
                <a:lnTo>
                  <a:pt x="6547" y="744"/>
                </a:lnTo>
                <a:lnTo>
                  <a:pt x="6578" y="742"/>
                </a:lnTo>
                <a:lnTo>
                  <a:pt x="6601" y="742"/>
                </a:lnTo>
                <a:lnTo>
                  <a:pt x="6614" y="740"/>
                </a:lnTo>
                <a:lnTo>
                  <a:pt x="6626" y="734"/>
                </a:lnTo>
                <a:lnTo>
                  <a:pt x="6635" y="724"/>
                </a:lnTo>
                <a:lnTo>
                  <a:pt x="6637" y="718"/>
                </a:lnTo>
                <a:lnTo>
                  <a:pt x="6638" y="711"/>
                </a:lnTo>
                <a:lnTo>
                  <a:pt x="6638" y="474"/>
                </a:lnTo>
                <a:lnTo>
                  <a:pt x="6636" y="461"/>
                </a:lnTo>
                <a:lnTo>
                  <a:pt x="6633" y="456"/>
                </a:lnTo>
                <a:lnTo>
                  <a:pt x="6629" y="451"/>
                </a:lnTo>
                <a:lnTo>
                  <a:pt x="6619" y="445"/>
                </a:lnTo>
                <a:lnTo>
                  <a:pt x="6606" y="441"/>
                </a:lnTo>
                <a:close/>
                <a:moveTo>
                  <a:pt x="6739" y="179"/>
                </a:moveTo>
                <a:lnTo>
                  <a:pt x="6740" y="161"/>
                </a:lnTo>
                <a:lnTo>
                  <a:pt x="6741" y="152"/>
                </a:lnTo>
                <a:lnTo>
                  <a:pt x="6744" y="144"/>
                </a:lnTo>
                <a:lnTo>
                  <a:pt x="6748" y="126"/>
                </a:lnTo>
                <a:lnTo>
                  <a:pt x="6754" y="110"/>
                </a:lnTo>
                <a:lnTo>
                  <a:pt x="6761" y="94"/>
                </a:lnTo>
                <a:lnTo>
                  <a:pt x="6770" y="79"/>
                </a:lnTo>
                <a:lnTo>
                  <a:pt x="6780" y="65"/>
                </a:lnTo>
                <a:lnTo>
                  <a:pt x="6791" y="53"/>
                </a:lnTo>
                <a:lnTo>
                  <a:pt x="6804" y="41"/>
                </a:lnTo>
                <a:lnTo>
                  <a:pt x="6818" y="31"/>
                </a:lnTo>
                <a:lnTo>
                  <a:pt x="6832" y="21"/>
                </a:lnTo>
                <a:lnTo>
                  <a:pt x="6847" y="14"/>
                </a:lnTo>
                <a:lnTo>
                  <a:pt x="6864" y="8"/>
                </a:lnTo>
                <a:lnTo>
                  <a:pt x="6881" y="4"/>
                </a:lnTo>
                <a:lnTo>
                  <a:pt x="6898" y="1"/>
                </a:lnTo>
                <a:lnTo>
                  <a:pt x="6917" y="0"/>
                </a:lnTo>
                <a:lnTo>
                  <a:pt x="6934" y="1"/>
                </a:lnTo>
                <a:lnTo>
                  <a:pt x="6951" y="4"/>
                </a:lnTo>
                <a:lnTo>
                  <a:pt x="6969" y="8"/>
                </a:lnTo>
                <a:lnTo>
                  <a:pt x="6985" y="14"/>
                </a:lnTo>
                <a:lnTo>
                  <a:pt x="7000" y="21"/>
                </a:lnTo>
                <a:lnTo>
                  <a:pt x="7014" y="31"/>
                </a:lnTo>
                <a:lnTo>
                  <a:pt x="7041" y="53"/>
                </a:lnTo>
                <a:lnTo>
                  <a:pt x="7052" y="65"/>
                </a:lnTo>
                <a:lnTo>
                  <a:pt x="7062" y="79"/>
                </a:lnTo>
                <a:lnTo>
                  <a:pt x="7071" y="94"/>
                </a:lnTo>
                <a:lnTo>
                  <a:pt x="7079" y="110"/>
                </a:lnTo>
                <a:lnTo>
                  <a:pt x="7085" y="126"/>
                </a:lnTo>
                <a:lnTo>
                  <a:pt x="7089" y="144"/>
                </a:lnTo>
                <a:lnTo>
                  <a:pt x="7092" y="161"/>
                </a:lnTo>
                <a:lnTo>
                  <a:pt x="7093" y="179"/>
                </a:lnTo>
                <a:lnTo>
                  <a:pt x="7092" y="198"/>
                </a:lnTo>
                <a:lnTo>
                  <a:pt x="7091" y="206"/>
                </a:lnTo>
                <a:lnTo>
                  <a:pt x="7089" y="215"/>
                </a:lnTo>
                <a:lnTo>
                  <a:pt x="7085" y="231"/>
                </a:lnTo>
                <a:lnTo>
                  <a:pt x="7079" y="248"/>
                </a:lnTo>
                <a:lnTo>
                  <a:pt x="7071" y="263"/>
                </a:lnTo>
                <a:lnTo>
                  <a:pt x="7063" y="277"/>
                </a:lnTo>
                <a:lnTo>
                  <a:pt x="7053" y="290"/>
                </a:lnTo>
                <a:lnTo>
                  <a:pt x="7042" y="303"/>
                </a:lnTo>
                <a:lnTo>
                  <a:pt x="7029" y="314"/>
                </a:lnTo>
                <a:lnTo>
                  <a:pt x="7015" y="324"/>
                </a:lnTo>
                <a:lnTo>
                  <a:pt x="6986" y="340"/>
                </a:lnTo>
                <a:lnTo>
                  <a:pt x="6970" y="345"/>
                </a:lnTo>
                <a:lnTo>
                  <a:pt x="6952" y="350"/>
                </a:lnTo>
                <a:lnTo>
                  <a:pt x="6917" y="353"/>
                </a:lnTo>
                <a:lnTo>
                  <a:pt x="6880" y="350"/>
                </a:lnTo>
                <a:lnTo>
                  <a:pt x="6863" y="345"/>
                </a:lnTo>
                <a:lnTo>
                  <a:pt x="6846" y="340"/>
                </a:lnTo>
                <a:lnTo>
                  <a:pt x="6831" y="333"/>
                </a:lnTo>
                <a:lnTo>
                  <a:pt x="6817" y="324"/>
                </a:lnTo>
                <a:lnTo>
                  <a:pt x="6804" y="314"/>
                </a:lnTo>
                <a:lnTo>
                  <a:pt x="6790" y="303"/>
                </a:lnTo>
                <a:lnTo>
                  <a:pt x="6779" y="290"/>
                </a:lnTo>
                <a:lnTo>
                  <a:pt x="6769" y="277"/>
                </a:lnTo>
                <a:lnTo>
                  <a:pt x="6754" y="248"/>
                </a:lnTo>
                <a:lnTo>
                  <a:pt x="6748" y="231"/>
                </a:lnTo>
                <a:lnTo>
                  <a:pt x="6744" y="215"/>
                </a:lnTo>
                <a:lnTo>
                  <a:pt x="6740" y="198"/>
                </a:lnTo>
                <a:lnTo>
                  <a:pt x="6739" y="1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7542330" y="6237312"/>
            <a:ext cx="1133755" cy="360338"/>
          </a:xfrm>
        </p:spPr>
        <p:txBody>
          <a:bodyPr/>
          <a:lstStyle>
            <a:lvl1pPr marL="0" indent="0">
              <a:buFontTx/>
              <a:buNone/>
              <a:defRPr sz="1000" baseline="0"/>
            </a:lvl1pPr>
          </a:lstStyle>
          <a:p>
            <a:r>
              <a:rPr lang="en-GB" dirty="0" smtClean="0"/>
              <a:t>Add clients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3373166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 Content 2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2D6E"/>
                </a:solidFill>
              </a:rPr>
              <a:t>15 June 2016</a:t>
            </a:r>
            <a:endParaRPr lang="en-GB" dirty="0">
              <a:solidFill>
                <a:srgbClr val="002D6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2D6E"/>
                </a:solidFill>
              </a:rPr>
              <a:t>External / Internal / Confidential / Author</a:t>
            </a:r>
            <a:endParaRPr lang="en-GB" dirty="0">
              <a:solidFill>
                <a:srgbClr val="002D6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9572-EBA1-4ED0-BD0B-E599ED035336}" type="slidenum">
              <a:rPr lang="en-GB" smtClean="0">
                <a:solidFill>
                  <a:srgbClr val="002D6E"/>
                </a:solidFill>
              </a:rPr>
              <a:pPr/>
              <a:t>‹#›</a:t>
            </a:fld>
            <a:endParaRPr lang="en-GB" dirty="0">
              <a:solidFill>
                <a:srgbClr val="002D6E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67916" y="1341439"/>
            <a:ext cx="5616294" cy="4319586"/>
          </a:xfrm>
        </p:spPr>
        <p:txBody>
          <a:bodyPr lIns="144000" tIns="108000" rIns="144000" bIns="108000"/>
          <a:lstStyle>
            <a:lvl1pPr marL="0" indent="0">
              <a:spcBef>
                <a:spcPts val="400"/>
              </a:spcBef>
              <a:buNone/>
              <a:defRPr sz="1400" b="1"/>
            </a:lvl1pPr>
            <a:lvl2pPr marL="182563" indent="-182563">
              <a:spcBef>
                <a:spcPts val="400"/>
              </a:spcBef>
              <a:defRPr sz="1400"/>
            </a:lvl2pPr>
            <a:lvl3pPr marL="357188" indent="-174625">
              <a:spcBef>
                <a:spcPts val="400"/>
              </a:spcBef>
              <a:defRPr sz="1200"/>
            </a:lvl3pPr>
            <a:lvl4pPr marL="539750" indent="-182563">
              <a:spcBef>
                <a:spcPts val="400"/>
              </a:spcBef>
              <a:defRPr sz="1000"/>
            </a:lvl4pPr>
            <a:lvl5pPr marL="714375" indent="-174625">
              <a:spcBef>
                <a:spcPts val="400"/>
              </a:spcBef>
              <a:defRPr sz="1000"/>
            </a:lvl5pPr>
            <a:lvl6pPr marL="898525" indent="-184150">
              <a:spcBef>
                <a:spcPts val="400"/>
              </a:spcBef>
              <a:defRPr sz="1000"/>
            </a:lvl6pPr>
            <a:lvl7pPr marL="1071563" indent="-173038">
              <a:spcBef>
                <a:spcPts val="400"/>
              </a:spcBef>
              <a:defRPr sz="1000"/>
            </a:lvl7pPr>
            <a:lvl8pPr marL="1255713" indent="-184150">
              <a:spcBef>
                <a:spcPts val="400"/>
              </a:spcBef>
              <a:defRPr sz="1000"/>
            </a:lvl8pPr>
            <a:lvl9pPr marL="1438275" indent="-182563">
              <a:spcBef>
                <a:spcPts val="400"/>
              </a:spcBef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23"/>
          </p:nvPr>
        </p:nvSpPr>
        <p:spPr>
          <a:xfrm>
            <a:off x="6192226" y="1341440"/>
            <a:ext cx="2754131" cy="2087561"/>
          </a:xfrm>
        </p:spPr>
        <p:txBody>
          <a:bodyPr lIns="144000" tIns="108000" rIns="144000" bIns="108000"/>
          <a:lstStyle>
            <a:lvl1pPr marL="0" indent="0">
              <a:spcBef>
                <a:spcPts val="400"/>
              </a:spcBef>
              <a:buNone/>
              <a:defRPr sz="1400" b="1"/>
            </a:lvl1pPr>
            <a:lvl2pPr marL="182563" indent="-182563">
              <a:spcBef>
                <a:spcPts val="400"/>
              </a:spcBef>
              <a:defRPr sz="1400"/>
            </a:lvl2pPr>
            <a:lvl3pPr marL="357188" indent="-174625">
              <a:spcBef>
                <a:spcPts val="400"/>
              </a:spcBef>
              <a:defRPr sz="1200"/>
            </a:lvl3pPr>
            <a:lvl4pPr marL="539750" indent="-182563">
              <a:spcBef>
                <a:spcPts val="400"/>
              </a:spcBef>
              <a:defRPr sz="1000"/>
            </a:lvl4pPr>
            <a:lvl5pPr marL="714375" indent="-174625">
              <a:spcBef>
                <a:spcPts val="400"/>
              </a:spcBef>
              <a:defRPr sz="1000"/>
            </a:lvl5pPr>
            <a:lvl6pPr marL="898525" indent="-184150">
              <a:spcBef>
                <a:spcPts val="400"/>
              </a:spcBef>
              <a:defRPr sz="1000"/>
            </a:lvl6pPr>
            <a:lvl7pPr marL="1071563" indent="-173038">
              <a:spcBef>
                <a:spcPts val="400"/>
              </a:spcBef>
              <a:defRPr sz="1000"/>
            </a:lvl7pPr>
            <a:lvl8pPr marL="1255713" indent="-184150">
              <a:spcBef>
                <a:spcPts val="400"/>
              </a:spcBef>
              <a:defRPr sz="1000"/>
            </a:lvl8pPr>
            <a:lvl9pPr marL="1438275" indent="-182563">
              <a:spcBef>
                <a:spcPts val="400"/>
              </a:spcBef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26"/>
          </p:nvPr>
        </p:nvSpPr>
        <p:spPr>
          <a:xfrm>
            <a:off x="6192226" y="3573021"/>
            <a:ext cx="2754131" cy="2088005"/>
          </a:xfrm>
        </p:spPr>
        <p:txBody>
          <a:bodyPr lIns="144000" tIns="108000" rIns="144000" bIns="108000"/>
          <a:lstStyle>
            <a:lvl1pPr marL="0" indent="0">
              <a:spcBef>
                <a:spcPts val="400"/>
              </a:spcBef>
              <a:buNone/>
              <a:defRPr sz="1400" b="1"/>
            </a:lvl1pPr>
            <a:lvl2pPr marL="182563" indent="-182563">
              <a:spcBef>
                <a:spcPts val="400"/>
              </a:spcBef>
              <a:defRPr sz="1400"/>
            </a:lvl2pPr>
            <a:lvl3pPr marL="357188" indent="-174625">
              <a:spcBef>
                <a:spcPts val="400"/>
              </a:spcBef>
              <a:defRPr sz="1200"/>
            </a:lvl3pPr>
            <a:lvl4pPr marL="539750" indent="-182563">
              <a:spcBef>
                <a:spcPts val="400"/>
              </a:spcBef>
              <a:defRPr sz="1000"/>
            </a:lvl4pPr>
            <a:lvl5pPr marL="714375" indent="-174625">
              <a:spcBef>
                <a:spcPts val="400"/>
              </a:spcBef>
              <a:defRPr sz="1000"/>
            </a:lvl5pPr>
            <a:lvl6pPr marL="898525" indent="-184150">
              <a:spcBef>
                <a:spcPts val="400"/>
              </a:spcBef>
              <a:defRPr sz="1000"/>
            </a:lvl6pPr>
            <a:lvl7pPr marL="1071563" indent="-173038">
              <a:spcBef>
                <a:spcPts val="400"/>
              </a:spcBef>
              <a:defRPr sz="1000"/>
            </a:lvl7pPr>
            <a:lvl8pPr marL="1255713" indent="-184150">
              <a:spcBef>
                <a:spcPts val="400"/>
              </a:spcBef>
              <a:defRPr sz="1000"/>
            </a:lvl8pPr>
            <a:lvl9pPr marL="1438275" indent="-182563">
              <a:spcBef>
                <a:spcPts val="400"/>
              </a:spcBef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5031864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 Content 3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2D6E"/>
                </a:solidFill>
              </a:rPr>
              <a:t>15 June 2016</a:t>
            </a:r>
            <a:endParaRPr lang="en-GB" dirty="0">
              <a:solidFill>
                <a:srgbClr val="002D6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2D6E"/>
                </a:solidFill>
              </a:rPr>
              <a:t>External / Internal / Confidential / Author</a:t>
            </a:r>
            <a:endParaRPr lang="en-GB" dirty="0">
              <a:solidFill>
                <a:srgbClr val="002D6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9572-EBA1-4ED0-BD0B-E599ED035336}" type="slidenum">
              <a:rPr lang="en-GB" smtClean="0">
                <a:solidFill>
                  <a:srgbClr val="002D6E"/>
                </a:solidFill>
              </a:rPr>
              <a:pPr/>
              <a:t>‹#›</a:t>
            </a:fld>
            <a:endParaRPr lang="en-GB" dirty="0">
              <a:solidFill>
                <a:srgbClr val="002D6E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67916" y="1341440"/>
            <a:ext cx="2753934" cy="2087561"/>
          </a:xfrm>
        </p:spPr>
        <p:txBody>
          <a:bodyPr lIns="144000" tIns="108000" rIns="144000" bIns="108000"/>
          <a:lstStyle>
            <a:lvl1pPr marL="0" indent="0">
              <a:spcBef>
                <a:spcPts val="400"/>
              </a:spcBef>
              <a:buNone/>
              <a:defRPr sz="1400" b="1"/>
            </a:lvl1pPr>
            <a:lvl2pPr marL="182563" indent="-182563">
              <a:spcBef>
                <a:spcPts val="400"/>
              </a:spcBef>
              <a:defRPr sz="1400"/>
            </a:lvl2pPr>
            <a:lvl3pPr marL="357188" indent="-174625">
              <a:spcBef>
                <a:spcPts val="400"/>
              </a:spcBef>
              <a:defRPr sz="1200"/>
            </a:lvl3pPr>
            <a:lvl4pPr marL="539750" indent="-182563">
              <a:spcBef>
                <a:spcPts val="400"/>
              </a:spcBef>
              <a:defRPr sz="1000"/>
            </a:lvl4pPr>
            <a:lvl5pPr marL="714375" indent="-174625">
              <a:spcBef>
                <a:spcPts val="400"/>
              </a:spcBef>
              <a:defRPr sz="1000"/>
            </a:lvl5pPr>
            <a:lvl6pPr marL="898525" indent="-184150">
              <a:spcBef>
                <a:spcPts val="400"/>
              </a:spcBef>
              <a:defRPr sz="1000"/>
            </a:lvl6pPr>
            <a:lvl7pPr marL="1071563" indent="-173038">
              <a:spcBef>
                <a:spcPts val="400"/>
              </a:spcBef>
              <a:defRPr sz="1000"/>
            </a:lvl7pPr>
            <a:lvl8pPr marL="1255713" indent="-184150">
              <a:spcBef>
                <a:spcPts val="400"/>
              </a:spcBef>
              <a:defRPr sz="1000"/>
            </a:lvl8pPr>
            <a:lvl9pPr marL="1438275" indent="-182563">
              <a:spcBef>
                <a:spcPts val="400"/>
              </a:spcBef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24"/>
          </p:nvPr>
        </p:nvSpPr>
        <p:spPr>
          <a:xfrm>
            <a:off x="467916" y="3573021"/>
            <a:ext cx="2753934" cy="2088005"/>
          </a:xfrm>
        </p:spPr>
        <p:txBody>
          <a:bodyPr lIns="144000" tIns="108000" rIns="144000" bIns="108000"/>
          <a:lstStyle>
            <a:lvl1pPr marL="0" indent="0">
              <a:spcBef>
                <a:spcPts val="400"/>
              </a:spcBef>
              <a:buNone/>
              <a:defRPr sz="1400" b="1"/>
            </a:lvl1pPr>
            <a:lvl2pPr marL="182563" indent="-182563">
              <a:spcBef>
                <a:spcPts val="400"/>
              </a:spcBef>
              <a:defRPr sz="1400"/>
            </a:lvl2pPr>
            <a:lvl3pPr marL="357188" indent="-174625">
              <a:spcBef>
                <a:spcPts val="400"/>
              </a:spcBef>
              <a:defRPr sz="1200"/>
            </a:lvl3pPr>
            <a:lvl4pPr marL="539750" indent="-182563">
              <a:spcBef>
                <a:spcPts val="400"/>
              </a:spcBef>
              <a:defRPr sz="1000"/>
            </a:lvl4pPr>
            <a:lvl5pPr marL="714375" indent="-174625">
              <a:spcBef>
                <a:spcPts val="400"/>
              </a:spcBef>
              <a:defRPr sz="1000"/>
            </a:lvl5pPr>
            <a:lvl6pPr marL="898525" indent="-184150">
              <a:spcBef>
                <a:spcPts val="400"/>
              </a:spcBef>
              <a:defRPr sz="1000"/>
            </a:lvl6pPr>
            <a:lvl7pPr marL="1071563" indent="-173038">
              <a:spcBef>
                <a:spcPts val="400"/>
              </a:spcBef>
              <a:defRPr sz="1000"/>
            </a:lvl7pPr>
            <a:lvl8pPr marL="1255713" indent="-184150">
              <a:spcBef>
                <a:spcPts val="400"/>
              </a:spcBef>
              <a:defRPr sz="1000"/>
            </a:lvl8pPr>
            <a:lvl9pPr marL="1438275" indent="-182563">
              <a:spcBef>
                <a:spcPts val="400"/>
              </a:spcBef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22"/>
          </p:nvPr>
        </p:nvSpPr>
        <p:spPr>
          <a:xfrm>
            <a:off x="3329827" y="1341439"/>
            <a:ext cx="5616529" cy="4319586"/>
          </a:xfrm>
        </p:spPr>
        <p:txBody>
          <a:bodyPr lIns="144000" tIns="108000" rIns="144000" bIns="108000"/>
          <a:lstStyle>
            <a:lvl1pPr marL="0" indent="0">
              <a:spcBef>
                <a:spcPts val="400"/>
              </a:spcBef>
              <a:buNone/>
              <a:defRPr sz="1400" b="1"/>
            </a:lvl1pPr>
            <a:lvl2pPr marL="182563" indent="-182563">
              <a:spcBef>
                <a:spcPts val="400"/>
              </a:spcBef>
              <a:defRPr sz="1400"/>
            </a:lvl2pPr>
            <a:lvl3pPr marL="357188" indent="-174625">
              <a:spcBef>
                <a:spcPts val="400"/>
              </a:spcBef>
              <a:defRPr sz="1200"/>
            </a:lvl3pPr>
            <a:lvl4pPr marL="539750" indent="-182563">
              <a:spcBef>
                <a:spcPts val="400"/>
              </a:spcBef>
              <a:defRPr sz="1000"/>
            </a:lvl4pPr>
            <a:lvl5pPr marL="714375" indent="-174625">
              <a:spcBef>
                <a:spcPts val="400"/>
              </a:spcBef>
              <a:defRPr sz="1000"/>
            </a:lvl5pPr>
            <a:lvl6pPr marL="898525" indent="-184150">
              <a:spcBef>
                <a:spcPts val="400"/>
              </a:spcBef>
              <a:defRPr sz="1000"/>
            </a:lvl6pPr>
            <a:lvl7pPr marL="1071563" indent="-173038">
              <a:spcBef>
                <a:spcPts val="400"/>
              </a:spcBef>
              <a:defRPr sz="1000"/>
            </a:lvl7pPr>
            <a:lvl8pPr marL="1255713" indent="-184150">
              <a:spcBef>
                <a:spcPts val="400"/>
              </a:spcBef>
              <a:defRPr sz="1000"/>
            </a:lvl8pPr>
            <a:lvl9pPr marL="1438275" indent="-182563">
              <a:spcBef>
                <a:spcPts val="400"/>
              </a:spcBef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51902105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 Content 4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2D6E"/>
                </a:solidFill>
              </a:rPr>
              <a:t>15 June 2016</a:t>
            </a:r>
            <a:endParaRPr lang="en-GB" dirty="0">
              <a:solidFill>
                <a:srgbClr val="002D6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2D6E"/>
                </a:solidFill>
              </a:rPr>
              <a:t>External / Internal / Confidential / Author</a:t>
            </a:r>
            <a:endParaRPr lang="en-GB" dirty="0">
              <a:solidFill>
                <a:srgbClr val="002D6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9572-EBA1-4ED0-BD0B-E599ED035336}" type="slidenum">
              <a:rPr lang="en-GB" smtClean="0">
                <a:solidFill>
                  <a:srgbClr val="002D6E"/>
                </a:solidFill>
              </a:rPr>
              <a:pPr/>
              <a:t>‹#›</a:t>
            </a:fld>
            <a:endParaRPr lang="en-GB" dirty="0">
              <a:solidFill>
                <a:srgbClr val="002D6E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67916" y="1341440"/>
            <a:ext cx="5616294" cy="2087561"/>
          </a:xfrm>
        </p:spPr>
        <p:txBody>
          <a:bodyPr lIns="144000" tIns="108000" rIns="144000" bIns="108000"/>
          <a:lstStyle>
            <a:lvl1pPr marL="0" indent="0">
              <a:spcBef>
                <a:spcPts val="400"/>
              </a:spcBef>
              <a:buNone/>
              <a:defRPr sz="1400" b="1"/>
            </a:lvl1pPr>
            <a:lvl2pPr marL="182563" indent="-182563">
              <a:spcBef>
                <a:spcPts val="400"/>
              </a:spcBef>
              <a:defRPr sz="1400"/>
            </a:lvl2pPr>
            <a:lvl3pPr marL="357188" indent="-174625">
              <a:spcBef>
                <a:spcPts val="400"/>
              </a:spcBef>
              <a:defRPr sz="1200"/>
            </a:lvl3pPr>
            <a:lvl4pPr marL="539750" indent="-182563">
              <a:spcBef>
                <a:spcPts val="400"/>
              </a:spcBef>
              <a:defRPr sz="1000"/>
            </a:lvl4pPr>
            <a:lvl5pPr marL="714375" indent="-174625">
              <a:spcBef>
                <a:spcPts val="400"/>
              </a:spcBef>
              <a:defRPr sz="1000"/>
            </a:lvl5pPr>
            <a:lvl6pPr marL="898525" indent="-184150">
              <a:spcBef>
                <a:spcPts val="400"/>
              </a:spcBef>
              <a:defRPr sz="1000"/>
            </a:lvl6pPr>
            <a:lvl7pPr marL="1071563" indent="-173038">
              <a:spcBef>
                <a:spcPts val="400"/>
              </a:spcBef>
              <a:defRPr sz="1000"/>
            </a:lvl7pPr>
            <a:lvl8pPr marL="1255713" indent="-184150">
              <a:spcBef>
                <a:spcPts val="400"/>
              </a:spcBef>
              <a:defRPr sz="1000"/>
            </a:lvl8pPr>
            <a:lvl9pPr marL="1438275" indent="-182563">
              <a:spcBef>
                <a:spcPts val="400"/>
              </a:spcBef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24"/>
          </p:nvPr>
        </p:nvSpPr>
        <p:spPr>
          <a:xfrm>
            <a:off x="467916" y="3573021"/>
            <a:ext cx="8478440" cy="2088005"/>
          </a:xfrm>
        </p:spPr>
        <p:txBody>
          <a:bodyPr lIns="144000" tIns="108000" rIns="144000" bIns="108000"/>
          <a:lstStyle>
            <a:lvl1pPr marL="0" indent="0">
              <a:spcBef>
                <a:spcPts val="400"/>
              </a:spcBef>
              <a:buNone/>
              <a:defRPr sz="1400" b="1"/>
            </a:lvl1pPr>
            <a:lvl2pPr marL="182563" indent="-182563">
              <a:spcBef>
                <a:spcPts val="400"/>
              </a:spcBef>
              <a:defRPr sz="1400"/>
            </a:lvl2pPr>
            <a:lvl3pPr marL="357188" indent="-174625">
              <a:spcBef>
                <a:spcPts val="400"/>
              </a:spcBef>
              <a:defRPr sz="1200"/>
            </a:lvl3pPr>
            <a:lvl4pPr marL="539750" indent="-182563">
              <a:spcBef>
                <a:spcPts val="400"/>
              </a:spcBef>
              <a:defRPr sz="1000"/>
            </a:lvl4pPr>
            <a:lvl5pPr marL="714375" indent="-174625">
              <a:spcBef>
                <a:spcPts val="400"/>
              </a:spcBef>
              <a:defRPr sz="1000"/>
            </a:lvl5pPr>
            <a:lvl6pPr marL="898525" indent="-184150">
              <a:spcBef>
                <a:spcPts val="400"/>
              </a:spcBef>
              <a:defRPr sz="1000"/>
            </a:lvl6pPr>
            <a:lvl7pPr marL="1071563" indent="-173038">
              <a:spcBef>
                <a:spcPts val="400"/>
              </a:spcBef>
              <a:defRPr sz="1000"/>
            </a:lvl7pPr>
            <a:lvl8pPr marL="1255713" indent="-184150">
              <a:spcBef>
                <a:spcPts val="400"/>
              </a:spcBef>
              <a:defRPr sz="1000"/>
            </a:lvl8pPr>
            <a:lvl9pPr marL="1438275" indent="-182563">
              <a:spcBef>
                <a:spcPts val="400"/>
              </a:spcBef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23"/>
          </p:nvPr>
        </p:nvSpPr>
        <p:spPr>
          <a:xfrm>
            <a:off x="6192226" y="1341440"/>
            <a:ext cx="2754131" cy="2087561"/>
          </a:xfrm>
        </p:spPr>
        <p:txBody>
          <a:bodyPr lIns="144000" tIns="108000" rIns="144000" bIns="108000"/>
          <a:lstStyle>
            <a:lvl1pPr marL="0" indent="0">
              <a:spcBef>
                <a:spcPts val="400"/>
              </a:spcBef>
              <a:buNone/>
              <a:defRPr sz="1400" b="1"/>
            </a:lvl1pPr>
            <a:lvl2pPr marL="182563" indent="-182563">
              <a:spcBef>
                <a:spcPts val="400"/>
              </a:spcBef>
              <a:defRPr sz="1400"/>
            </a:lvl2pPr>
            <a:lvl3pPr marL="357188" indent="-174625">
              <a:spcBef>
                <a:spcPts val="400"/>
              </a:spcBef>
              <a:defRPr sz="1200"/>
            </a:lvl3pPr>
            <a:lvl4pPr marL="539750" indent="-182563">
              <a:spcBef>
                <a:spcPts val="400"/>
              </a:spcBef>
              <a:defRPr sz="1000"/>
            </a:lvl4pPr>
            <a:lvl5pPr marL="714375" indent="-174625">
              <a:spcBef>
                <a:spcPts val="400"/>
              </a:spcBef>
              <a:defRPr sz="1000"/>
            </a:lvl5pPr>
            <a:lvl6pPr marL="898525" indent="-184150">
              <a:spcBef>
                <a:spcPts val="400"/>
              </a:spcBef>
              <a:defRPr sz="1000"/>
            </a:lvl6pPr>
            <a:lvl7pPr marL="1071563" indent="-173038">
              <a:spcBef>
                <a:spcPts val="400"/>
              </a:spcBef>
              <a:defRPr sz="1000"/>
            </a:lvl7pPr>
            <a:lvl8pPr marL="1255713" indent="-184150">
              <a:spcBef>
                <a:spcPts val="400"/>
              </a:spcBef>
              <a:defRPr sz="1000"/>
            </a:lvl8pPr>
            <a:lvl9pPr marL="1438275" indent="-182563">
              <a:spcBef>
                <a:spcPts val="400"/>
              </a:spcBef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61297247"/>
      </p:ext>
    </p:extLst>
  </p:cSld>
  <p:clrMapOvr>
    <a:masterClrMapping/>
  </p:clrMapOvr>
  <p:transition spd="slow">
    <p:push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2D6E"/>
                </a:solidFill>
              </a:rPr>
              <a:t>15 June 2016</a:t>
            </a:r>
            <a:endParaRPr lang="en-GB" dirty="0">
              <a:solidFill>
                <a:srgbClr val="002D6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2D6E"/>
                </a:solidFill>
              </a:rPr>
              <a:t>External / Internal / Confidential / Author</a:t>
            </a:r>
            <a:endParaRPr lang="en-GB" dirty="0">
              <a:solidFill>
                <a:srgbClr val="002D6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9572-EBA1-4ED0-BD0B-E599ED035336}" type="slidenum">
              <a:rPr lang="en-GB" smtClean="0">
                <a:solidFill>
                  <a:srgbClr val="002D6E"/>
                </a:solidFill>
              </a:rPr>
              <a:pPr/>
              <a:t>‹#›</a:t>
            </a:fld>
            <a:endParaRPr lang="en-GB" dirty="0">
              <a:solidFill>
                <a:srgbClr val="002D6E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7916" y="1341440"/>
            <a:ext cx="2753934" cy="2087561"/>
          </a:xfrm>
        </p:spPr>
        <p:txBody>
          <a:bodyPr lIns="144000" tIns="108000" rIns="144000" bIns="108000"/>
          <a:lstStyle>
            <a:lvl1pPr marL="0" indent="0">
              <a:spcBef>
                <a:spcPts val="400"/>
              </a:spcBef>
              <a:buNone/>
              <a:defRPr sz="1400" b="1"/>
            </a:lvl1pPr>
            <a:lvl2pPr marL="182563" indent="-182563">
              <a:spcBef>
                <a:spcPts val="400"/>
              </a:spcBef>
              <a:defRPr sz="1400"/>
            </a:lvl2pPr>
            <a:lvl3pPr marL="357188" indent="-174625">
              <a:spcBef>
                <a:spcPts val="400"/>
              </a:spcBef>
              <a:defRPr sz="1200"/>
            </a:lvl3pPr>
            <a:lvl4pPr marL="539750" indent="-182563">
              <a:spcBef>
                <a:spcPts val="400"/>
              </a:spcBef>
              <a:defRPr sz="1000"/>
            </a:lvl4pPr>
            <a:lvl5pPr marL="714375" indent="-174625">
              <a:spcBef>
                <a:spcPts val="400"/>
              </a:spcBef>
              <a:defRPr sz="1000"/>
            </a:lvl5pPr>
            <a:lvl6pPr marL="898525" indent="-184150">
              <a:spcBef>
                <a:spcPts val="400"/>
              </a:spcBef>
              <a:defRPr sz="1000"/>
            </a:lvl6pPr>
            <a:lvl7pPr marL="1071563" indent="-173038">
              <a:spcBef>
                <a:spcPts val="400"/>
              </a:spcBef>
              <a:defRPr sz="1000"/>
            </a:lvl7pPr>
            <a:lvl8pPr marL="1255713" indent="-184150">
              <a:spcBef>
                <a:spcPts val="400"/>
              </a:spcBef>
              <a:defRPr sz="1000"/>
            </a:lvl8pPr>
            <a:lvl9pPr marL="1438275" indent="-182563">
              <a:spcBef>
                <a:spcPts val="400"/>
              </a:spcBef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24"/>
          </p:nvPr>
        </p:nvSpPr>
        <p:spPr>
          <a:xfrm>
            <a:off x="467916" y="3573021"/>
            <a:ext cx="2753934" cy="2088005"/>
          </a:xfrm>
        </p:spPr>
        <p:txBody>
          <a:bodyPr lIns="144000" tIns="108000" rIns="144000" bIns="108000"/>
          <a:lstStyle>
            <a:lvl1pPr marL="0" indent="0">
              <a:spcBef>
                <a:spcPts val="400"/>
              </a:spcBef>
              <a:buNone/>
              <a:defRPr sz="1400" b="1"/>
            </a:lvl1pPr>
            <a:lvl2pPr marL="182563" indent="-182563">
              <a:spcBef>
                <a:spcPts val="400"/>
              </a:spcBef>
              <a:defRPr sz="1400"/>
            </a:lvl2pPr>
            <a:lvl3pPr marL="357188" indent="-174625">
              <a:spcBef>
                <a:spcPts val="400"/>
              </a:spcBef>
              <a:defRPr sz="1200"/>
            </a:lvl3pPr>
            <a:lvl4pPr marL="539750" indent="-182563">
              <a:spcBef>
                <a:spcPts val="400"/>
              </a:spcBef>
              <a:defRPr sz="1000"/>
            </a:lvl4pPr>
            <a:lvl5pPr marL="714375" indent="-174625">
              <a:spcBef>
                <a:spcPts val="400"/>
              </a:spcBef>
              <a:defRPr sz="1000"/>
            </a:lvl5pPr>
            <a:lvl6pPr marL="898525" indent="-184150">
              <a:spcBef>
                <a:spcPts val="400"/>
              </a:spcBef>
              <a:defRPr sz="1000"/>
            </a:lvl6pPr>
            <a:lvl7pPr marL="1071563" indent="-173038">
              <a:spcBef>
                <a:spcPts val="400"/>
              </a:spcBef>
              <a:defRPr sz="1000"/>
            </a:lvl7pPr>
            <a:lvl8pPr marL="1255713" indent="-184150">
              <a:spcBef>
                <a:spcPts val="400"/>
              </a:spcBef>
              <a:defRPr sz="1000"/>
            </a:lvl8pPr>
            <a:lvl9pPr marL="1438275" indent="-182563">
              <a:spcBef>
                <a:spcPts val="400"/>
              </a:spcBef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22"/>
          </p:nvPr>
        </p:nvSpPr>
        <p:spPr>
          <a:xfrm>
            <a:off x="3329827" y="1341440"/>
            <a:ext cx="5616529" cy="2087561"/>
          </a:xfrm>
        </p:spPr>
        <p:txBody>
          <a:bodyPr lIns="144000" tIns="108000" rIns="144000" bIns="108000"/>
          <a:lstStyle>
            <a:lvl1pPr marL="0" indent="0">
              <a:spcBef>
                <a:spcPts val="400"/>
              </a:spcBef>
              <a:buNone/>
              <a:defRPr sz="1400" b="1"/>
            </a:lvl1pPr>
            <a:lvl2pPr marL="182563" indent="-182563">
              <a:spcBef>
                <a:spcPts val="400"/>
              </a:spcBef>
              <a:defRPr sz="1400"/>
            </a:lvl2pPr>
            <a:lvl3pPr marL="357188" indent="-174625">
              <a:spcBef>
                <a:spcPts val="400"/>
              </a:spcBef>
              <a:defRPr sz="1200"/>
            </a:lvl3pPr>
            <a:lvl4pPr marL="539750" indent="-182563">
              <a:spcBef>
                <a:spcPts val="400"/>
              </a:spcBef>
              <a:defRPr sz="1000"/>
            </a:lvl4pPr>
            <a:lvl5pPr marL="714375" indent="-174625">
              <a:spcBef>
                <a:spcPts val="400"/>
              </a:spcBef>
              <a:defRPr sz="1000"/>
            </a:lvl5pPr>
            <a:lvl6pPr marL="898525" indent="-184150">
              <a:spcBef>
                <a:spcPts val="400"/>
              </a:spcBef>
              <a:defRPr sz="1000"/>
            </a:lvl6pPr>
            <a:lvl7pPr marL="1071563" indent="-173038">
              <a:spcBef>
                <a:spcPts val="400"/>
              </a:spcBef>
              <a:defRPr sz="1000"/>
            </a:lvl7pPr>
            <a:lvl8pPr marL="1255713" indent="-184150">
              <a:spcBef>
                <a:spcPts val="400"/>
              </a:spcBef>
              <a:defRPr sz="1000"/>
            </a:lvl8pPr>
            <a:lvl9pPr marL="1438275" indent="-182563">
              <a:spcBef>
                <a:spcPts val="400"/>
              </a:spcBef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25"/>
          </p:nvPr>
        </p:nvSpPr>
        <p:spPr>
          <a:xfrm>
            <a:off x="3329827" y="3573021"/>
            <a:ext cx="5616529" cy="2088005"/>
          </a:xfrm>
        </p:spPr>
        <p:txBody>
          <a:bodyPr lIns="144000" tIns="108000" rIns="144000" bIns="108000"/>
          <a:lstStyle>
            <a:lvl1pPr marL="0" indent="0">
              <a:spcBef>
                <a:spcPts val="400"/>
              </a:spcBef>
              <a:buNone/>
              <a:defRPr sz="1400" b="1"/>
            </a:lvl1pPr>
            <a:lvl2pPr marL="182563" indent="-182563">
              <a:spcBef>
                <a:spcPts val="400"/>
              </a:spcBef>
              <a:defRPr sz="1400"/>
            </a:lvl2pPr>
            <a:lvl3pPr marL="357188" indent="-174625">
              <a:spcBef>
                <a:spcPts val="400"/>
              </a:spcBef>
              <a:defRPr sz="1200"/>
            </a:lvl3pPr>
            <a:lvl4pPr marL="539750" indent="-182563">
              <a:spcBef>
                <a:spcPts val="400"/>
              </a:spcBef>
              <a:defRPr sz="1000"/>
            </a:lvl4pPr>
            <a:lvl5pPr marL="714375" indent="-174625">
              <a:spcBef>
                <a:spcPts val="400"/>
              </a:spcBef>
              <a:defRPr sz="1000"/>
            </a:lvl5pPr>
            <a:lvl6pPr marL="898525" indent="-184150">
              <a:spcBef>
                <a:spcPts val="400"/>
              </a:spcBef>
              <a:defRPr sz="1000"/>
            </a:lvl6pPr>
            <a:lvl7pPr marL="1071563" indent="-173038">
              <a:spcBef>
                <a:spcPts val="400"/>
              </a:spcBef>
              <a:defRPr sz="1000"/>
            </a:lvl7pPr>
            <a:lvl8pPr marL="1255713" indent="-184150">
              <a:spcBef>
                <a:spcPts val="400"/>
              </a:spcBef>
              <a:defRPr sz="1000"/>
            </a:lvl8pPr>
            <a:lvl9pPr marL="1438275" indent="-182563">
              <a:spcBef>
                <a:spcPts val="400"/>
              </a:spcBef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98813384"/>
      </p:ext>
    </p:extLst>
  </p:cSld>
  <p:clrMapOvr>
    <a:masterClrMapping/>
  </p:clrMapOvr>
  <p:transition spd="slow"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 Content 2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2D6E"/>
                </a:solidFill>
              </a:rPr>
              <a:t>15 June 2016</a:t>
            </a:r>
            <a:endParaRPr lang="en-GB" dirty="0">
              <a:solidFill>
                <a:srgbClr val="002D6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2D6E"/>
                </a:solidFill>
              </a:rPr>
              <a:t>External / Internal / Confidential / Author</a:t>
            </a:r>
            <a:endParaRPr lang="en-GB" dirty="0">
              <a:solidFill>
                <a:srgbClr val="002D6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9572-EBA1-4ED0-BD0B-E599ED035336}" type="slidenum">
              <a:rPr lang="en-GB" smtClean="0">
                <a:solidFill>
                  <a:srgbClr val="002D6E"/>
                </a:solidFill>
              </a:rPr>
              <a:pPr/>
              <a:t>‹#›</a:t>
            </a:fld>
            <a:endParaRPr lang="en-GB" dirty="0">
              <a:solidFill>
                <a:srgbClr val="002D6E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7916" y="1341440"/>
            <a:ext cx="2753934" cy="2087561"/>
          </a:xfrm>
        </p:spPr>
        <p:txBody>
          <a:bodyPr lIns="144000" tIns="108000" rIns="144000" bIns="108000"/>
          <a:lstStyle>
            <a:lvl1pPr marL="0" indent="0">
              <a:spcBef>
                <a:spcPts val="400"/>
              </a:spcBef>
              <a:buNone/>
              <a:defRPr sz="1400" b="1"/>
            </a:lvl1pPr>
            <a:lvl2pPr marL="182563" indent="-182563">
              <a:spcBef>
                <a:spcPts val="400"/>
              </a:spcBef>
              <a:defRPr sz="1400"/>
            </a:lvl2pPr>
            <a:lvl3pPr marL="357188" indent="-174625">
              <a:spcBef>
                <a:spcPts val="400"/>
              </a:spcBef>
              <a:defRPr sz="1200"/>
            </a:lvl3pPr>
            <a:lvl4pPr marL="539750" indent="-182563">
              <a:spcBef>
                <a:spcPts val="400"/>
              </a:spcBef>
              <a:defRPr sz="1000"/>
            </a:lvl4pPr>
            <a:lvl5pPr marL="714375" indent="-174625">
              <a:spcBef>
                <a:spcPts val="400"/>
              </a:spcBef>
              <a:defRPr sz="1000"/>
            </a:lvl5pPr>
            <a:lvl6pPr marL="898525" indent="-184150">
              <a:spcBef>
                <a:spcPts val="400"/>
              </a:spcBef>
              <a:defRPr sz="1000"/>
            </a:lvl6pPr>
            <a:lvl7pPr marL="1071563" indent="-173038">
              <a:spcBef>
                <a:spcPts val="400"/>
              </a:spcBef>
              <a:defRPr sz="1000"/>
            </a:lvl7pPr>
            <a:lvl8pPr marL="1255713" indent="-184150">
              <a:spcBef>
                <a:spcPts val="400"/>
              </a:spcBef>
              <a:defRPr sz="1000"/>
            </a:lvl8pPr>
            <a:lvl9pPr marL="1438275" indent="-182563">
              <a:spcBef>
                <a:spcPts val="400"/>
              </a:spcBef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22"/>
          </p:nvPr>
        </p:nvSpPr>
        <p:spPr>
          <a:xfrm>
            <a:off x="3329827" y="1341440"/>
            <a:ext cx="2754383" cy="2087561"/>
          </a:xfrm>
        </p:spPr>
        <p:txBody>
          <a:bodyPr lIns="144000" tIns="108000" rIns="144000" bIns="108000"/>
          <a:lstStyle>
            <a:lvl1pPr marL="0" indent="0">
              <a:spcBef>
                <a:spcPts val="400"/>
              </a:spcBef>
              <a:buNone/>
              <a:defRPr sz="1400" b="1"/>
            </a:lvl1pPr>
            <a:lvl2pPr marL="182563" indent="-182563">
              <a:spcBef>
                <a:spcPts val="400"/>
              </a:spcBef>
              <a:defRPr sz="1400"/>
            </a:lvl2pPr>
            <a:lvl3pPr marL="357188" indent="-174625">
              <a:spcBef>
                <a:spcPts val="400"/>
              </a:spcBef>
              <a:defRPr sz="1200"/>
            </a:lvl3pPr>
            <a:lvl4pPr marL="539750" indent="-182563">
              <a:spcBef>
                <a:spcPts val="400"/>
              </a:spcBef>
              <a:defRPr sz="1000"/>
            </a:lvl4pPr>
            <a:lvl5pPr marL="714375" indent="-174625">
              <a:spcBef>
                <a:spcPts val="400"/>
              </a:spcBef>
              <a:defRPr sz="1000"/>
            </a:lvl5pPr>
            <a:lvl6pPr marL="898525" indent="-184150">
              <a:spcBef>
                <a:spcPts val="400"/>
              </a:spcBef>
              <a:defRPr sz="1000"/>
            </a:lvl6pPr>
            <a:lvl7pPr marL="1071563" indent="-173038">
              <a:spcBef>
                <a:spcPts val="400"/>
              </a:spcBef>
              <a:defRPr sz="1000"/>
            </a:lvl7pPr>
            <a:lvl8pPr marL="1255713" indent="-184150">
              <a:spcBef>
                <a:spcPts val="400"/>
              </a:spcBef>
              <a:defRPr sz="1000"/>
            </a:lvl8pPr>
            <a:lvl9pPr marL="1438275" indent="-182563">
              <a:spcBef>
                <a:spcPts val="400"/>
              </a:spcBef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23"/>
          </p:nvPr>
        </p:nvSpPr>
        <p:spPr>
          <a:xfrm>
            <a:off x="6192226" y="1341440"/>
            <a:ext cx="2754131" cy="2087561"/>
          </a:xfrm>
        </p:spPr>
        <p:txBody>
          <a:bodyPr lIns="144000" tIns="108000" rIns="144000" bIns="108000"/>
          <a:lstStyle>
            <a:lvl1pPr marL="0" indent="0">
              <a:spcBef>
                <a:spcPts val="400"/>
              </a:spcBef>
              <a:buNone/>
              <a:defRPr sz="1400" b="1"/>
            </a:lvl1pPr>
            <a:lvl2pPr marL="182563" indent="-182563">
              <a:spcBef>
                <a:spcPts val="400"/>
              </a:spcBef>
              <a:defRPr sz="1400"/>
            </a:lvl2pPr>
            <a:lvl3pPr marL="357188" indent="-174625">
              <a:spcBef>
                <a:spcPts val="400"/>
              </a:spcBef>
              <a:defRPr sz="1200"/>
            </a:lvl3pPr>
            <a:lvl4pPr marL="539750" indent="-182563">
              <a:spcBef>
                <a:spcPts val="400"/>
              </a:spcBef>
              <a:defRPr sz="1000"/>
            </a:lvl4pPr>
            <a:lvl5pPr marL="714375" indent="-174625">
              <a:spcBef>
                <a:spcPts val="400"/>
              </a:spcBef>
              <a:defRPr sz="1000"/>
            </a:lvl5pPr>
            <a:lvl6pPr marL="898525" indent="-184150">
              <a:spcBef>
                <a:spcPts val="400"/>
              </a:spcBef>
              <a:defRPr sz="1000"/>
            </a:lvl6pPr>
            <a:lvl7pPr marL="1071563" indent="-173038">
              <a:spcBef>
                <a:spcPts val="400"/>
              </a:spcBef>
              <a:defRPr sz="1000"/>
            </a:lvl7pPr>
            <a:lvl8pPr marL="1255713" indent="-184150">
              <a:spcBef>
                <a:spcPts val="400"/>
              </a:spcBef>
              <a:defRPr sz="1000"/>
            </a:lvl8pPr>
            <a:lvl9pPr marL="1438275" indent="-182563">
              <a:spcBef>
                <a:spcPts val="400"/>
              </a:spcBef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24"/>
          </p:nvPr>
        </p:nvSpPr>
        <p:spPr>
          <a:xfrm>
            <a:off x="467916" y="3573021"/>
            <a:ext cx="8478440" cy="2088005"/>
          </a:xfrm>
        </p:spPr>
        <p:txBody>
          <a:bodyPr lIns="144000" tIns="108000" rIns="144000" bIns="108000"/>
          <a:lstStyle>
            <a:lvl1pPr marL="0" indent="0">
              <a:spcBef>
                <a:spcPts val="400"/>
              </a:spcBef>
              <a:buNone/>
              <a:defRPr sz="1400" b="1"/>
            </a:lvl1pPr>
            <a:lvl2pPr marL="182563" indent="-182563">
              <a:spcBef>
                <a:spcPts val="400"/>
              </a:spcBef>
              <a:defRPr sz="1400"/>
            </a:lvl2pPr>
            <a:lvl3pPr marL="357188" indent="-174625">
              <a:spcBef>
                <a:spcPts val="400"/>
              </a:spcBef>
              <a:defRPr sz="1200"/>
            </a:lvl3pPr>
            <a:lvl4pPr marL="539750" indent="-182563">
              <a:spcBef>
                <a:spcPts val="400"/>
              </a:spcBef>
              <a:defRPr sz="1000"/>
            </a:lvl4pPr>
            <a:lvl5pPr marL="714375" indent="-174625">
              <a:spcBef>
                <a:spcPts val="400"/>
              </a:spcBef>
              <a:defRPr sz="1000"/>
            </a:lvl5pPr>
            <a:lvl6pPr marL="898525" indent="-184150">
              <a:spcBef>
                <a:spcPts val="400"/>
              </a:spcBef>
              <a:defRPr sz="1000"/>
            </a:lvl6pPr>
            <a:lvl7pPr marL="1071563" indent="-173038">
              <a:spcBef>
                <a:spcPts val="400"/>
              </a:spcBef>
              <a:defRPr sz="1000"/>
            </a:lvl7pPr>
            <a:lvl8pPr marL="1255713" indent="-184150">
              <a:spcBef>
                <a:spcPts val="400"/>
              </a:spcBef>
              <a:defRPr sz="1000"/>
            </a:lvl8pPr>
            <a:lvl9pPr marL="1438275" indent="-182563">
              <a:spcBef>
                <a:spcPts val="400"/>
              </a:spcBef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87859715"/>
      </p:ext>
    </p:extLst>
  </p:cSld>
  <p:clrMapOvr>
    <a:masterClrMapping/>
  </p:clrMapOvr>
  <p:transition spd="slow">
    <p:push dir="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ox 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2D6E"/>
                </a:solidFill>
              </a:rPr>
              <a:t>15 June 2016</a:t>
            </a:r>
            <a:endParaRPr lang="en-GB" dirty="0">
              <a:solidFill>
                <a:srgbClr val="002D6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2D6E"/>
                </a:solidFill>
              </a:rPr>
              <a:t>External / Internal / Confidential / Author</a:t>
            </a:r>
            <a:endParaRPr lang="en-GB" dirty="0">
              <a:solidFill>
                <a:srgbClr val="002D6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9572-EBA1-4ED0-BD0B-E599ED035336}" type="slidenum">
              <a:rPr lang="en-GB" smtClean="0">
                <a:solidFill>
                  <a:srgbClr val="002D6E"/>
                </a:solidFill>
              </a:rPr>
              <a:pPr/>
              <a:t>‹#›</a:t>
            </a:fld>
            <a:endParaRPr lang="en-GB" dirty="0">
              <a:solidFill>
                <a:srgbClr val="002D6E"/>
              </a:solidFill>
            </a:endParaRPr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6192226" y="1341438"/>
            <a:ext cx="2754131" cy="2087562"/>
          </a:xfrm>
          <a:solidFill>
            <a:schemeClr val="bg2"/>
          </a:solidFill>
        </p:spPr>
        <p:txBody>
          <a:bodyPr/>
          <a:lstStyle>
            <a:lvl1pPr marL="0" indent="0">
              <a:buFontTx/>
              <a:buNone/>
              <a:defRPr sz="1400"/>
            </a:lvl1pPr>
          </a:lstStyle>
          <a:p>
            <a:r>
              <a:rPr lang="en-GB" noProof="0" dirty="0" smtClean="0"/>
              <a:t>Click icon to add small picture</a:t>
            </a:r>
            <a:endParaRPr lang="en-GB" noProof="0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67916" y="1341440"/>
            <a:ext cx="5616294" cy="2087561"/>
          </a:xfrm>
          <a:noFill/>
        </p:spPr>
        <p:txBody>
          <a:bodyPr lIns="144000" tIns="108000" rIns="144000" bIns="108000"/>
          <a:lstStyle>
            <a:lvl1pPr marL="0" indent="0">
              <a:spcBef>
                <a:spcPts val="400"/>
              </a:spcBef>
              <a:buNone/>
              <a:defRPr sz="1400" b="1">
                <a:solidFill>
                  <a:schemeClr val="accent1"/>
                </a:solidFill>
              </a:defRPr>
            </a:lvl1pPr>
            <a:lvl2pPr marL="182563" indent="-182563">
              <a:spcBef>
                <a:spcPts val="400"/>
              </a:spcBef>
              <a:defRPr sz="1400">
                <a:solidFill>
                  <a:schemeClr val="accent1"/>
                </a:solidFill>
              </a:defRPr>
            </a:lvl2pPr>
            <a:lvl3pPr marL="357188" indent="-174625">
              <a:spcBef>
                <a:spcPts val="400"/>
              </a:spcBef>
              <a:defRPr sz="1200">
                <a:solidFill>
                  <a:schemeClr val="accent1"/>
                </a:solidFill>
              </a:defRPr>
            </a:lvl3pPr>
            <a:lvl4pPr marL="539750" indent="-182563">
              <a:spcBef>
                <a:spcPts val="400"/>
              </a:spcBef>
              <a:defRPr sz="1000">
                <a:solidFill>
                  <a:schemeClr val="accent1"/>
                </a:solidFill>
              </a:defRPr>
            </a:lvl4pPr>
            <a:lvl5pPr marL="714375" indent="-174625">
              <a:spcBef>
                <a:spcPts val="400"/>
              </a:spcBef>
              <a:defRPr sz="1000">
                <a:solidFill>
                  <a:schemeClr val="accent1"/>
                </a:solidFill>
              </a:defRPr>
            </a:lvl5pPr>
            <a:lvl6pPr marL="898525" indent="-184150">
              <a:spcBef>
                <a:spcPts val="400"/>
              </a:spcBef>
              <a:defRPr sz="1000">
                <a:solidFill>
                  <a:schemeClr val="accent1"/>
                </a:solidFill>
              </a:defRPr>
            </a:lvl6pPr>
            <a:lvl7pPr marL="1071563" indent="-173038">
              <a:spcBef>
                <a:spcPts val="400"/>
              </a:spcBef>
              <a:defRPr sz="1000">
                <a:solidFill>
                  <a:schemeClr val="accent1"/>
                </a:solidFill>
              </a:defRPr>
            </a:lvl7pPr>
            <a:lvl8pPr marL="1255713" indent="-184150">
              <a:spcBef>
                <a:spcPts val="400"/>
              </a:spcBef>
              <a:defRPr sz="1000">
                <a:solidFill>
                  <a:schemeClr val="accent1"/>
                </a:solidFill>
              </a:defRPr>
            </a:lvl8pPr>
            <a:lvl9pPr marL="1438275" indent="-182563">
              <a:spcBef>
                <a:spcPts val="400"/>
              </a:spcBef>
              <a:defRPr sz="10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24"/>
          </p:nvPr>
        </p:nvSpPr>
        <p:spPr>
          <a:xfrm>
            <a:off x="467916" y="3573021"/>
            <a:ext cx="5616294" cy="2088005"/>
          </a:xfrm>
        </p:spPr>
        <p:txBody>
          <a:bodyPr lIns="144000" tIns="108000" rIns="144000" bIns="108000"/>
          <a:lstStyle>
            <a:lvl1pPr marL="0" indent="0">
              <a:spcBef>
                <a:spcPts val="400"/>
              </a:spcBef>
              <a:buNone/>
              <a:defRPr sz="1400" b="1"/>
            </a:lvl1pPr>
            <a:lvl2pPr marL="182563" indent="-182563">
              <a:spcBef>
                <a:spcPts val="400"/>
              </a:spcBef>
              <a:defRPr sz="1400"/>
            </a:lvl2pPr>
            <a:lvl3pPr marL="357188" indent="-174625">
              <a:spcBef>
                <a:spcPts val="400"/>
              </a:spcBef>
              <a:defRPr sz="1200"/>
            </a:lvl3pPr>
            <a:lvl4pPr marL="539750" indent="-182563">
              <a:spcBef>
                <a:spcPts val="400"/>
              </a:spcBef>
              <a:defRPr sz="1000"/>
            </a:lvl4pPr>
            <a:lvl5pPr marL="714375" indent="-174625">
              <a:spcBef>
                <a:spcPts val="400"/>
              </a:spcBef>
              <a:defRPr sz="1000"/>
            </a:lvl5pPr>
            <a:lvl6pPr marL="898525" indent="-184150">
              <a:spcBef>
                <a:spcPts val="400"/>
              </a:spcBef>
              <a:defRPr sz="1000"/>
            </a:lvl6pPr>
            <a:lvl7pPr marL="1071563" indent="-173038">
              <a:spcBef>
                <a:spcPts val="400"/>
              </a:spcBef>
              <a:defRPr sz="1000"/>
            </a:lvl7pPr>
            <a:lvl8pPr marL="1255713" indent="-184150">
              <a:spcBef>
                <a:spcPts val="400"/>
              </a:spcBef>
              <a:defRPr sz="1000"/>
            </a:lvl8pPr>
            <a:lvl9pPr marL="1438275" indent="-182563">
              <a:spcBef>
                <a:spcPts val="400"/>
              </a:spcBef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26"/>
          </p:nvPr>
        </p:nvSpPr>
        <p:spPr>
          <a:xfrm>
            <a:off x="6192226" y="3573021"/>
            <a:ext cx="2754131" cy="2088005"/>
          </a:xfrm>
        </p:spPr>
        <p:txBody>
          <a:bodyPr lIns="144000" tIns="108000" rIns="144000" bIns="108000"/>
          <a:lstStyle>
            <a:lvl1pPr marL="0" indent="0">
              <a:spcBef>
                <a:spcPts val="400"/>
              </a:spcBef>
              <a:buNone/>
              <a:defRPr sz="1400" b="1"/>
            </a:lvl1pPr>
            <a:lvl2pPr marL="182563" indent="-182563">
              <a:spcBef>
                <a:spcPts val="400"/>
              </a:spcBef>
              <a:defRPr sz="1400"/>
            </a:lvl2pPr>
            <a:lvl3pPr marL="357188" indent="-174625">
              <a:spcBef>
                <a:spcPts val="400"/>
              </a:spcBef>
              <a:defRPr sz="1200"/>
            </a:lvl3pPr>
            <a:lvl4pPr marL="539750" indent="-182563">
              <a:spcBef>
                <a:spcPts val="400"/>
              </a:spcBef>
              <a:defRPr sz="1000"/>
            </a:lvl4pPr>
            <a:lvl5pPr marL="714375" indent="-174625">
              <a:spcBef>
                <a:spcPts val="400"/>
              </a:spcBef>
              <a:defRPr sz="1000"/>
            </a:lvl5pPr>
            <a:lvl6pPr marL="898525" indent="-184150">
              <a:spcBef>
                <a:spcPts val="400"/>
              </a:spcBef>
              <a:defRPr sz="1000"/>
            </a:lvl6pPr>
            <a:lvl7pPr marL="1071563" indent="-173038">
              <a:spcBef>
                <a:spcPts val="400"/>
              </a:spcBef>
              <a:defRPr sz="1000"/>
            </a:lvl7pPr>
            <a:lvl8pPr marL="1255713" indent="-184150">
              <a:spcBef>
                <a:spcPts val="400"/>
              </a:spcBef>
              <a:defRPr sz="1000"/>
            </a:lvl8pPr>
            <a:lvl9pPr marL="1438275" indent="-182563">
              <a:spcBef>
                <a:spcPts val="400"/>
              </a:spcBef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84076276"/>
      </p:ext>
    </p:extLst>
  </p:cSld>
  <p:clrMapOvr>
    <a:masterClrMapping/>
  </p:clrMapOvr>
  <p:transition spd="slow">
    <p:push dir="u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ox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2D6E"/>
                </a:solidFill>
              </a:rPr>
              <a:t>15 June 2016</a:t>
            </a:r>
            <a:endParaRPr lang="en-GB" dirty="0">
              <a:solidFill>
                <a:srgbClr val="002D6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2D6E"/>
                </a:solidFill>
              </a:rPr>
              <a:t>External / Internal / Confidential / Author</a:t>
            </a:r>
            <a:endParaRPr lang="en-GB" dirty="0">
              <a:solidFill>
                <a:srgbClr val="002D6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9572-EBA1-4ED0-BD0B-E599ED035336}" type="slidenum">
              <a:rPr lang="en-GB" smtClean="0">
                <a:solidFill>
                  <a:srgbClr val="002D6E"/>
                </a:solidFill>
              </a:rPr>
              <a:pPr/>
              <a:t>‹#›</a:t>
            </a:fld>
            <a:endParaRPr lang="en-GB" dirty="0">
              <a:solidFill>
                <a:srgbClr val="002D6E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467916" y="1341440"/>
            <a:ext cx="2753934" cy="2087561"/>
          </a:xfrm>
        </p:spPr>
        <p:txBody>
          <a:bodyPr lIns="144000" tIns="108000" rIns="144000" bIns="108000"/>
          <a:lstStyle>
            <a:lvl1pPr marL="0" indent="0">
              <a:spcBef>
                <a:spcPts val="400"/>
              </a:spcBef>
              <a:buNone/>
              <a:defRPr sz="1400" b="1"/>
            </a:lvl1pPr>
            <a:lvl2pPr marL="182563" indent="-182563">
              <a:spcBef>
                <a:spcPts val="400"/>
              </a:spcBef>
              <a:defRPr sz="1400"/>
            </a:lvl2pPr>
            <a:lvl3pPr marL="357188" indent="-174625">
              <a:spcBef>
                <a:spcPts val="400"/>
              </a:spcBef>
              <a:defRPr sz="1200"/>
            </a:lvl3pPr>
            <a:lvl4pPr marL="539750" indent="-182563">
              <a:spcBef>
                <a:spcPts val="400"/>
              </a:spcBef>
              <a:defRPr sz="1000"/>
            </a:lvl4pPr>
            <a:lvl5pPr marL="714375" indent="-174625">
              <a:spcBef>
                <a:spcPts val="400"/>
              </a:spcBef>
              <a:defRPr sz="1000"/>
            </a:lvl5pPr>
            <a:lvl6pPr marL="898525" indent="-184150">
              <a:spcBef>
                <a:spcPts val="400"/>
              </a:spcBef>
              <a:defRPr sz="1000"/>
            </a:lvl6pPr>
            <a:lvl7pPr marL="1071563" indent="-173038">
              <a:spcBef>
                <a:spcPts val="400"/>
              </a:spcBef>
              <a:defRPr sz="1000"/>
            </a:lvl7pPr>
            <a:lvl8pPr marL="1255713" indent="-184150">
              <a:spcBef>
                <a:spcPts val="400"/>
              </a:spcBef>
              <a:defRPr sz="1000"/>
            </a:lvl8pPr>
            <a:lvl9pPr marL="1438275" indent="-182563">
              <a:spcBef>
                <a:spcPts val="400"/>
              </a:spcBef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22"/>
          </p:nvPr>
        </p:nvSpPr>
        <p:spPr>
          <a:xfrm>
            <a:off x="3329827" y="1341440"/>
            <a:ext cx="2754383" cy="2087561"/>
          </a:xfrm>
        </p:spPr>
        <p:txBody>
          <a:bodyPr lIns="144000" tIns="108000" rIns="144000" bIns="108000"/>
          <a:lstStyle>
            <a:lvl1pPr marL="0" indent="0">
              <a:spcBef>
                <a:spcPts val="400"/>
              </a:spcBef>
              <a:buNone/>
              <a:defRPr sz="1400" b="1"/>
            </a:lvl1pPr>
            <a:lvl2pPr marL="182563" indent="-182563">
              <a:spcBef>
                <a:spcPts val="400"/>
              </a:spcBef>
              <a:defRPr sz="1400"/>
            </a:lvl2pPr>
            <a:lvl3pPr marL="357188" indent="-174625">
              <a:spcBef>
                <a:spcPts val="400"/>
              </a:spcBef>
              <a:defRPr sz="1200"/>
            </a:lvl3pPr>
            <a:lvl4pPr marL="539750" indent="-182563">
              <a:spcBef>
                <a:spcPts val="400"/>
              </a:spcBef>
              <a:defRPr sz="1000"/>
            </a:lvl4pPr>
            <a:lvl5pPr marL="714375" indent="-174625">
              <a:spcBef>
                <a:spcPts val="400"/>
              </a:spcBef>
              <a:defRPr sz="1000"/>
            </a:lvl5pPr>
            <a:lvl6pPr marL="898525" indent="-184150">
              <a:spcBef>
                <a:spcPts val="400"/>
              </a:spcBef>
              <a:defRPr sz="1000"/>
            </a:lvl6pPr>
            <a:lvl7pPr marL="1071563" indent="-173038">
              <a:spcBef>
                <a:spcPts val="400"/>
              </a:spcBef>
              <a:defRPr sz="1000"/>
            </a:lvl7pPr>
            <a:lvl8pPr marL="1255713" indent="-184150">
              <a:spcBef>
                <a:spcPts val="400"/>
              </a:spcBef>
              <a:defRPr sz="1000"/>
            </a:lvl8pPr>
            <a:lvl9pPr marL="1438275" indent="-182563">
              <a:spcBef>
                <a:spcPts val="400"/>
              </a:spcBef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23"/>
          </p:nvPr>
        </p:nvSpPr>
        <p:spPr>
          <a:xfrm>
            <a:off x="6192226" y="1341439"/>
            <a:ext cx="2754131" cy="4319586"/>
          </a:xfrm>
        </p:spPr>
        <p:txBody>
          <a:bodyPr lIns="144000" tIns="108000" rIns="144000" bIns="108000"/>
          <a:lstStyle>
            <a:lvl1pPr marL="0" indent="0">
              <a:spcBef>
                <a:spcPts val="400"/>
              </a:spcBef>
              <a:buNone/>
              <a:defRPr sz="1400" b="1"/>
            </a:lvl1pPr>
            <a:lvl2pPr marL="182563" indent="-182563">
              <a:spcBef>
                <a:spcPts val="400"/>
              </a:spcBef>
              <a:defRPr sz="1400"/>
            </a:lvl2pPr>
            <a:lvl3pPr marL="357188" indent="-174625">
              <a:spcBef>
                <a:spcPts val="400"/>
              </a:spcBef>
              <a:defRPr sz="1200"/>
            </a:lvl3pPr>
            <a:lvl4pPr marL="539750" indent="-182563">
              <a:spcBef>
                <a:spcPts val="400"/>
              </a:spcBef>
              <a:defRPr sz="1000"/>
            </a:lvl4pPr>
            <a:lvl5pPr marL="714375" indent="-174625">
              <a:spcBef>
                <a:spcPts val="400"/>
              </a:spcBef>
              <a:defRPr sz="1000"/>
            </a:lvl5pPr>
            <a:lvl6pPr marL="898525" indent="-184150">
              <a:spcBef>
                <a:spcPts val="400"/>
              </a:spcBef>
              <a:defRPr sz="1000"/>
            </a:lvl6pPr>
            <a:lvl7pPr marL="1071563" indent="-173038">
              <a:spcBef>
                <a:spcPts val="400"/>
              </a:spcBef>
              <a:defRPr sz="1000"/>
            </a:lvl7pPr>
            <a:lvl8pPr marL="1255713" indent="-184150">
              <a:spcBef>
                <a:spcPts val="400"/>
              </a:spcBef>
              <a:defRPr sz="1000"/>
            </a:lvl8pPr>
            <a:lvl9pPr marL="1438275" indent="-182563">
              <a:spcBef>
                <a:spcPts val="400"/>
              </a:spcBef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24"/>
          </p:nvPr>
        </p:nvSpPr>
        <p:spPr>
          <a:xfrm>
            <a:off x="467916" y="3573021"/>
            <a:ext cx="2753934" cy="2088005"/>
          </a:xfrm>
        </p:spPr>
        <p:txBody>
          <a:bodyPr lIns="144000" tIns="108000" rIns="144000" bIns="108000"/>
          <a:lstStyle>
            <a:lvl1pPr marL="0" indent="0">
              <a:spcBef>
                <a:spcPts val="400"/>
              </a:spcBef>
              <a:buNone/>
              <a:defRPr sz="1400" b="1"/>
            </a:lvl1pPr>
            <a:lvl2pPr marL="182563" indent="-182563">
              <a:spcBef>
                <a:spcPts val="400"/>
              </a:spcBef>
              <a:defRPr sz="1400"/>
            </a:lvl2pPr>
            <a:lvl3pPr marL="357188" indent="-174625">
              <a:spcBef>
                <a:spcPts val="400"/>
              </a:spcBef>
              <a:defRPr sz="1200"/>
            </a:lvl3pPr>
            <a:lvl4pPr marL="539750" indent="-182563">
              <a:spcBef>
                <a:spcPts val="400"/>
              </a:spcBef>
              <a:defRPr sz="1000"/>
            </a:lvl4pPr>
            <a:lvl5pPr marL="714375" indent="-174625">
              <a:spcBef>
                <a:spcPts val="400"/>
              </a:spcBef>
              <a:defRPr sz="1000"/>
            </a:lvl5pPr>
            <a:lvl6pPr marL="898525" indent="-184150">
              <a:spcBef>
                <a:spcPts val="400"/>
              </a:spcBef>
              <a:defRPr sz="1000"/>
            </a:lvl6pPr>
            <a:lvl7pPr marL="1071563" indent="-173038">
              <a:spcBef>
                <a:spcPts val="400"/>
              </a:spcBef>
              <a:defRPr sz="1000"/>
            </a:lvl7pPr>
            <a:lvl8pPr marL="1255713" indent="-184150">
              <a:spcBef>
                <a:spcPts val="400"/>
              </a:spcBef>
              <a:defRPr sz="1000"/>
            </a:lvl8pPr>
            <a:lvl9pPr marL="1438275" indent="-182563">
              <a:spcBef>
                <a:spcPts val="400"/>
              </a:spcBef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25"/>
          </p:nvPr>
        </p:nvSpPr>
        <p:spPr>
          <a:xfrm>
            <a:off x="3329827" y="3573021"/>
            <a:ext cx="2754383" cy="2088005"/>
          </a:xfrm>
        </p:spPr>
        <p:txBody>
          <a:bodyPr lIns="144000" tIns="108000" rIns="144000" bIns="108000"/>
          <a:lstStyle>
            <a:lvl1pPr marL="0" indent="0">
              <a:spcBef>
                <a:spcPts val="400"/>
              </a:spcBef>
              <a:buNone/>
              <a:defRPr sz="1400" b="1"/>
            </a:lvl1pPr>
            <a:lvl2pPr marL="182563" indent="-182563">
              <a:spcBef>
                <a:spcPts val="400"/>
              </a:spcBef>
              <a:defRPr sz="1400"/>
            </a:lvl2pPr>
            <a:lvl3pPr marL="357188" indent="-174625">
              <a:spcBef>
                <a:spcPts val="400"/>
              </a:spcBef>
              <a:defRPr sz="1200"/>
            </a:lvl3pPr>
            <a:lvl4pPr marL="539750" indent="-182563">
              <a:spcBef>
                <a:spcPts val="400"/>
              </a:spcBef>
              <a:defRPr sz="1000"/>
            </a:lvl4pPr>
            <a:lvl5pPr marL="714375" indent="-174625">
              <a:spcBef>
                <a:spcPts val="400"/>
              </a:spcBef>
              <a:defRPr sz="1000"/>
            </a:lvl5pPr>
            <a:lvl6pPr marL="898525" indent="-184150">
              <a:spcBef>
                <a:spcPts val="400"/>
              </a:spcBef>
              <a:defRPr sz="1000"/>
            </a:lvl6pPr>
            <a:lvl7pPr marL="1071563" indent="-173038">
              <a:spcBef>
                <a:spcPts val="400"/>
              </a:spcBef>
              <a:defRPr sz="1000"/>
            </a:lvl7pPr>
            <a:lvl8pPr marL="1255713" indent="-184150">
              <a:spcBef>
                <a:spcPts val="400"/>
              </a:spcBef>
              <a:defRPr sz="1000"/>
            </a:lvl8pPr>
            <a:lvl9pPr marL="1438275" indent="-182563">
              <a:spcBef>
                <a:spcPts val="400"/>
              </a:spcBef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29623935"/>
      </p:ext>
    </p:extLst>
  </p:cSld>
  <p:clrMapOvr>
    <a:masterClrMapping/>
  </p:clrMapOvr>
  <p:transition spd="slow">
    <p:push dir="u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Box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916" y="1341440"/>
            <a:ext cx="2753934" cy="2087561"/>
          </a:xfrm>
        </p:spPr>
        <p:txBody>
          <a:bodyPr lIns="144000" tIns="108000" rIns="144000" bIns="108000"/>
          <a:lstStyle>
            <a:lvl1pPr marL="0" indent="0">
              <a:spcBef>
                <a:spcPts val="400"/>
              </a:spcBef>
              <a:buNone/>
              <a:defRPr sz="1400" b="1"/>
            </a:lvl1pPr>
            <a:lvl2pPr marL="182563" indent="-182563">
              <a:spcBef>
                <a:spcPts val="400"/>
              </a:spcBef>
              <a:defRPr sz="1400"/>
            </a:lvl2pPr>
            <a:lvl3pPr marL="357188" indent="-174625">
              <a:spcBef>
                <a:spcPts val="400"/>
              </a:spcBef>
              <a:defRPr sz="1200"/>
            </a:lvl3pPr>
            <a:lvl4pPr marL="539750" indent="-182563">
              <a:spcBef>
                <a:spcPts val="400"/>
              </a:spcBef>
              <a:defRPr sz="1000"/>
            </a:lvl4pPr>
            <a:lvl5pPr marL="714375" indent="-174625">
              <a:spcBef>
                <a:spcPts val="400"/>
              </a:spcBef>
              <a:defRPr sz="1000"/>
            </a:lvl5pPr>
            <a:lvl6pPr marL="898525" indent="-184150">
              <a:spcBef>
                <a:spcPts val="400"/>
              </a:spcBef>
              <a:defRPr sz="1000"/>
            </a:lvl6pPr>
            <a:lvl7pPr marL="1071563" indent="-173038">
              <a:spcBef>
                <a:spcPts val="400"/>
              </a:spcBef>
              <a:defRPr sz="1000"/>
            </a:lvl7pPr>
            <a:lvl8pPr marL="1255713" indent="-184150">
              <a:spcBef>
                <a:spcPts val="400"/>
              </a:spcBef>
              <a:defRPr sz="1000"/>
            </a:lvl8pPr>
            <a:lvl9pPr marL="1438275" indent="-182563">
              <a:spcBef>
                <a:spcPts val="400"/>
              </a:spcBef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2D6E"/>
                </a:solidFill>
              </a:rPr>
              <a:t>15 June 2016</a:t>
            </a:r>
            <a:endParaRPr lang="en-GB" dirty="0">
              <a:solidFill>
                <a:srgbClr val="002D6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2D6E"/>
                </a:solidFill>
              </a:rPr>
              <a:t>External / Internal / Confidential / Author</a:t>
            </a:r>
            <a:endParaRPr lang="en-GB" dirty="0">
              <a:solidFill>
                <a:srgbClr val="002D6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9572-EBA1-4ED0-BD0B-E599ED035336}" type="slidenum">
              <a:rPr lang="en-GB" smtClean="0">
                <a:solidFill>
                  <a:srgbClr val="002D6E"/>
                </a:solidFill>
              </a:rPr>
              <a:pPr/>
              <a:t>‹#›</a:t>
            </a:fld>
            <a:endParaRPr lang="en-GB" dirty="0">
              <a:solidFill>
                <a:srgbClr val="002D6E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sz="half" idx="22"/>
          </p:nvPr>
        </p:nvSpPr>
        <p:spPr>
          <a:xfrm>
            <a:off x="3329827" y="1341440"/>
            <a:ext cx="2754383" cy="2087561"/>
          </a:xfrm>
        </p:spPr>
        <p:txBody>
          <a:bodyPr lIns="144000" tIns="108000" rIns="144000" bIns="108000"/>
          <a:lstStyle>
            <a:lvl1pPr marL="0" indent="0">
              <a:spcBef>
                <a:spcPts val="400"/>
              </a:spcBef>
              <a:buNone/>
              <a:defRPr sz="1400" b="1"/>
            </a:lvl1pPr>
            <a:lvl2pPr marL="182563" indent="-182563">
              <a:spcBef>
                <a:spcPts val="400"/>
              </a:spcBef>
              <a:defRPr sz="1400"/>
            </a:lvl2pPr>
            <a:lvl3pPr marL="357188" indent="-174625">
              <a:spcBef>
                <a:spcPts val="400"/>
              </a:spcBef>
              <a:defRPr sz="1200"/>
            </a:lvl3pPr>
            <a:lvl4pPr marL="539750" indent="-182563">
              <a:spcBef>
                <a:spcPts val="400"/>
              </a:spcBef>
              <a:defRPr sz="1000"/>
            </a:lvl4pPr>
            <a:lvl5pPr marL="714375" indent="-174625">
              <a:spcBef>
                <a:spcPts val="400"/>
              </a:spcBef>
              <a:defRPr sz="1000"/>
            </a:lvl5pPr>
            <a:lvl6pPr marL="898525" indent="-184150">
              <a:spcBef>
                <a:spcPts val="400"/>
              </a:spcBef>
              <a:defRPr sz="1000"/>
            </a:lvl6pPr>
            <a:lvl7pPr marL="1071563" indent="-173038">
              <a:spcBef>
                <a:spcPts val="400"/>
              </a:spcBef>
              <a:defRPr sz="1000"/>
            </a:lvl7pPr>
            <a:lvl8pPr marL="1255713" indent="-184150">
              <a:spcBef>
                <a:spcPts val="400"/>
              </a:spcBef>
              <a:defRPr sz="1000"/>
            </a:lvl8pPr>
            <a:lvl9pPr marL="1438275" indent="-182563">
              <a:spcBef>
                <a:spcPts val="400"/>
              </a:spcBef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23"/>
          </p:nvPr>
        </p:nvSpPr>
        <p:spPr>
          <a:xfrm>
            <a:off x="6192226" y="1341440"/>
            <a:ext cx="2754131" cy="2087561"/>
          </a:xfrm>
        </p:spPr>
        <p:txBody>
          <a:bodyPr lIns="144000" tIns="108000" rIns="144000" bIns="108000"/>
          <a:lstStyle>
            <a:lvl1pPr marL="0" indent="0">
              <a:spcBef>
                <a:spcPts val="400"/>
              </a:spcBef>
              <a:buNone/>
              <a:defRPr sz="1400" b="1"/>
            </a:lvl1pPr>
            <a:lvl2pPr marL="182563" indent="-182563">
              <a:spcBef>
                <a:spcPts val="400"/>
              </a:spcBef>
              <a:defRPr sz="1400"/>
            </a:lvl2pPr>
            <a:lvl3pPr marL="357188" indent="-174625">
              <a:spcBef>
                <a:spcPts val="400"/>
              </a:spcBef>
              <a:defRPr sz="1200"/>
            </a:lvl3pPr>
            <a:lvl4pPr marL="539750" indent="-182563">
              <a:spcBef>
                <a:spcPts val="400"/>
              </a:spcBef>
              <a:defRPr sz="1000"/>
            </a:lvl4pPr>
            <a:lvl5pPr marL="714375" indent="-174625">
              <a:spcBef>
                <a:spcPts val="400"/>
              </a:spcBef>
              <a:defRPr sz="1000"/>
            </a:lvl5pPr>
            <a:lvl6pPr marL="898525" indent="-184150">
              <a:spcBef>
                <a:spcPts val="400"/>
              </a:spcBef>
              <a:defRPr sz="1000"/>
            </a:lvl6pPr>
            <a:lvl7pPr marL="1071563" indent="-173038">
              <a:spcBef>
                <a:spcPts val="400"/>
              </a:spcBef>
              <a:defRPr sz="1000"/>
            </a:lvl7pPr>
            <a:lvl8pPr marL="1255713" indent="-184150">
              <a:spcBef>
                <a:spcPts val="400"/>
              </a:spcBef>
              <a:defRPr sz="1000"/>
            </a:lvl8pPr>
            <a:lvl9pPr marL="1438275" indent="-182563">
              <a:spcBef>
                <a:spcPts val="400"/>
              </a:spcBef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24"/>
          </p:nvPr>
        </p:nvSpPr>
        <p:spPr>
          <a:xfrm>
            <a:off x="467916" y="3573021"/>
            <a:ext cx="2753934" cy="2088005"/>
          </a:xfrm>
        </p:spPr>
        <p:txBody>
          <a:bodyPr lIns="144000" tIns="108000" rIns="144000" bIns="108000"/>
          <a:lstStyle>
            <a:lvl1pPr marL="0" indent="0">
              <a:spcBef>
                <a:spcPts val="400"/>
              </a:spcBef>
              <a:buNone/>
              <a:defRPr sz="1400" b="1"/>
            </a:lvl1pPr>
            <a:lvl2pPr marL="182563" indent="-182563">
              <a:spcBef>
                <a:spcPts val="400"/>
              </a:spcBef>
              <a:defRPr sz="1400"/>
            </a:lvl2pPr>
            <a:lvl3pPr marL="357188" indent="-174625">
              <a:spcBef>
                <a:spcPts val="400"/>
              </a:spcBef>
              <a:defRPr sz="1200"/>
            </a:lvl3pPr>
            <a:lvl4pPr marL="539750" indent="-182563">
              <a:spcBef>
                <a:spcPts val="400"/>
              </a:spcBef>
              <a:defRPr sz="1000"/>
            </a:lvl4pPr>
            <a:lvl5pPr marL="714375" indent="-174625">
              <a:spcBef>
                <a:spcPts val="400"/>
              </a:spcBef>
              <a:defRPr sz="1000"/>
            </a:lvl5pPr>
            <a:lvl6pPr marL="898525" indent="-184150">
              <a:spcBef>
                <a:spcPts val="400"/>
              </a:spcBef>
              <a:defRPr sz="1000"/>
            </a:lvl6pPr>
            <a:lvl7pPr marL="1071563" indent="-173038">
              <a:spcBef>
                <a:spcPts val="400"/>
              </a:spcBef>
              <a:defRPr sz="1000"/>
            </a:lvl7pPr>
            <a:lvl8pPr marL="1255713" indent="-184150">
              <a:spcBef>
                <a:spcPts val="400"/>
              </a:spcBef>
              <a:defRPr sz="1000"/>
            </a:lvl8pPr>
            <a:lvl9pPr marL="1438275" indent="-182563">
              <a:spcBef>
                <a:spcPts val="400"/>
              </a:spcBef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25"/>
          </p:nvPr>
        </p:nvSpPr>
        <p:spPr>
          <a:xfrm>
            <a:off x="3329827" y="3573021"/>
            <a:ext cx="2754383" cy="2088005"/>
          </a:xfrm>
        </p:spPr>
        <p:txBody>
          <a:bodyPr lIns="144000" tIns="108000" rIns="144000" bIns="108000"/>
          <a:lstStyle>
            <a:lvl1pPr marL="0" indent="0">
              <a:spcBef>
                <a:spcPts val="400"/>
              </a:spcBef>
              <a:buNone/>
              <a:defRPr sz="1400" b="1"/>
            </a:lvl1pPr>
            <a:lvl2pPr marL="182563" indent="-182563">
              <a:spcBef>
                <a:spcPts val="400"/>
              </a:spcBef>
              <a:defRPr sz="1400"/>
            </a:lvl2pPr>
            <a:lvl3pPr marL="357188" indent="-174625">
              <a:spcBef>
                <a:spcPts val="400"/>
              </a:spcBef>
              <a:defRPr sz="1200"/>
            </a:lvl3pPr>
            <a:lvl4pPr marL="539750" indent="-182563">
              <a:spcBef>
                <a:spcPts val="400"/>
              </a:spcBef>
              <a:defRPr sz="1000"/>
            </a:lvl4pPr>
            <a:lvl5pPr marL="714375" indent="-174625">
              <a:spcBef>
                <a:spcPts val="400"/>
              </a:spcBef>
              <a:defRPr sz="1000"/>
            </a:lvl5pPr>
            <a:lvl6pPr marL="898525" indent="-184150">
              <a:spcBef>
                <a:spcPts val="400"/>
              </a:spcBef>
              <a:defRPr sz="1000"/>
            </a:lvl6pPr>
            <a:lvl7pPr marL="1071563" indent="-173038">
              <a:spcBef>
                <a:spcPts val="400"/>
              </a:spcBef>
              <a:defRPr sz="1000"/>
            </a:lvl7pPr>
            <a:lvl8pPr marL="1255713" indent="-184150">
              <a:spcBef>
                <a:spcPts val="400"/>
              </a:spcBef>
              <a:defRPr sz="1000"/>
            </a:lvl8pPr>
            <a:lvl9pPr marL="1438275" indent="-182563">
              <a:spcBef>
                <a:spcPts val="400"/>
              </a:spcBef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26"/>
          </p:nvPr>
        </p:nvSpPr>
        <p:spPr>
          <a:xfrm>
            <a:off x="6192226" y="3573021"/>
            <a:ext cx="2754131" cy="2088005"/>
          </a:xfrm>
        </p:spPr>
        <p:txBody>
          <a:bodyPr lIns="144000" tIns="108000" rIns="144000" bIns="108000"/>
          <a:lstStyle>
            <a:lvl1pPr marL="0" indent="0">
              <a:spcBef>
                <a:spcPts val="400"/>
              </a:spcBef>
              <a:buNone/>
              <a:defRPr sz="1400" b="1"/>
            </a:lvl1pPr>
            <a:lvl2pPr marL="182563" indent="-182563">
              <a:spcBef>
                <a:spcPts val="400"/>
              </a:spcBef>
              <a:defRPr sz="1400"/>
            </a:lvl2pPr>
            <a:lvl3pPr marL="357188" indent="-174625">
              <a:spcBef>
                <a:spcPts val="400"/>
              </a:spcBef>
              <a:defRPr sz="1200"/>
            </a:lvl3pPr>
            <a:lvl4pPr marL="539750" indent="-182563">
              <a:spcBef>
                <a:spcPts val="400"/>
              </a:spcBef>
              <a:defRPr sz="1000"/>
            </a:lvl4pPr>
            <a:lvl5pPr marL="714375" indent="-174625">
              <a:spcBef>
                <a:spcPts val="400"/>
              </a:spcBef>
              <a:defRPr sz="1000"/>
            </a:lvl5pPr>
            <a:lvl6pPr marL="898525" indent="-184150">
              <a:spcBef>
                <a:spcPts val="400"/>
              </a:spcBef>
              <a:defRPr sz="1000"/>
            </a:lvl6pPr>
            <a:lvl7pPr marL="1071563" indent="-173038">
              <a:spcBef>
                <a:spcPts val="400"/>
              </a:spcBef>
              <a:defRPr sz="1000"/>
            </a:lvl7pPr>
            <a:lvl8pPr marL="1255713" indent="-184150">
              <a:spcBef>
                <a:spcPts val="400"/>
              </a:spcBef>
              <a:defRPr sz="1000"/>
            </a:lvl8pPr>
            <a:lvl9pPr marL="1438275" indent="-182563">
              <a:spcBef>
                <a:spcPts val="400"/>
              </a:spcBef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02995979"/>
      </p:ext>
    </p:extLst>
  </p:cSld>
  <p:clrMapOvr>
    <a:masterClrMapping/>
  </p:clrMapOvr>
  <p:transition spd="slow">
    <p:push dir="u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Box Content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2D6E"/>
                </a:solidFill>
              </a:rPr>
              <a:t>15 June 2016</a:t>
            </a:r>
            <a:endParaRPr lang="en-GB" dirty="0">
              <a:solidFill>
                <a:srgbClr val="002D6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2D6E"/>
                </a:solidFill>
              </a:rPr>
              <a:t>External / Internal / Confidential / Author</a:t>
            </a:r>
            <a:endParaRPr lang="en-GB" dirty="0">
              <a:solidFill>
                <a:srgbClr val="002D6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9572-EBA1-4ED0-BD0B-E599ED035336}" type="slidenum">
              <a:rPr lang="en-GB" smtClean="0">
                <a:solidFill>
                  <a:srgbClr val="002D6E"/>
                </a:solidFill>
              </a:rPr>
              <a:pPr/>
              <a:t>‹#›</a:t>
            </a:fld>
            <a:endParaRPr lang="en-GB" dirty="0">
              <a:solidFill>
                <a:srgbClr val="002D6E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3330179" y="3573463"/>
            <a:ext cx="2753915" cy="2087562"/>
          </a:xfrm>
          <a:solidFill>
            <a:schemeClr val="bg2"/>
          </a:solidFill>
        </p:spPr>
        <p:txBody>
          <a:bodyPr/>
          <a:lstStyle>
            <a:lvl1pPr marL="0" indent="0">
              <a:buFontTx/>
              <a:buNone/>
              <a:defRPr sz="1400"/>
            </a:lvl1pPr>
          </a:lstStyle>
          <a:p>
            <a:r>
              <a:rPr lang="en-GB" noProof="0" dirty="0" smtClean="0"/>
              <a:t>Click icon to add small picture</a:t>
            </a:r>
            <a:endParaRPr lang="en-GB" noProof="0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6192442" y="1341438"/>
            <a:ext cx="2753915" cy="2087562"/>
          </a:xfrm>
          <a:solidFill>
            <a:schemeClr val="bg2"/>
          </a:solidFill>
        </p:spPr>
        <p:txBody>
          <a:bodyPr/>
          <a:lstStyle>
            <a:lvl1pPr marL="0" indent="0">
              <a:buFontTx/>
              <a:buNone/>
              <a:defRPr sz="1400"/>
            </a:lvl1pPr>
          </a:lstStyle>
          <a:p>
            <a:r>
              <a:rPr lang="en-GB" noProof="0" dirty="0" smtClean="0"/>
              <a:t>Click icon to add small picture</a:t>
            </a:r>
            <a:endParaRPr lang="en-GB" noProof="0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67916" y="1341440"/>
            <a:ext cx="2753934" cy="2087561"/>
          </a:xfrm>
          <a:solidFill>
            <a:schemeClr val="accent1"/>
          </a:solidFill>
        </p:spPr>
        <p:txBody>
          <a:bodyPr lIns="144000" tIns="108000" rIns="144000" bIns="108000"/>
          <a:lstStyle>
            <a:lvl1pPr marL="0" indent="0">
              <a:spcBef>
                <a:spcPts val="400"/>
              </a:spcBef>
              <a:buNone/>
              <a:defRPr sz="1400" b="1">
                <a:solidFill>
                  <a:schemeClr val="bg1"/>
                </a:solidFill>
              </a:defRPr>
            </a:lvl1pPr>
            <a:lvl2pPr marL="182563" indent="-182563">
              <a:spcBef>
                <a:spcPts val="400"/>
              </a:spcBef>
              <a:defRPr sz="1400">
                <a:solidFill>
                  <a:schemeClr val="bg1"/>
                </a:solidFill>
              </a:defRPr>
            </a:lvl2pPr>
            <a:lvl3pPr marL="357188" indent="-174625">
              <a:spcBef>
                <a:spcPts val="400"/>
              </a:spcBef>
              <a:defRPr sz="1200">
                <a:solidFill>
                  <a:schemeClr val="bg1"/>
                </a:solidFill>
              </a:defRPr>
            </a:lvl3pPr>
            <a:lvl4pPr marL="539750" indent="-182563">
              <a:spcBef>
                <a:spcPts val="400"/>
              </a:spcBef>
              <a:defRPr sz="1000">
                <a:solidFill>
                  <a:schemeClr val="bg1"/>
                </a:solidFill>
              </a:defRPr>
            </a:lvl4pPr>
            <a:lvl5pPr marL="714375" indent="-174625">
              <a:spcBef>
                <a:spcPts val="400"/>
              </a:spcBef>
              <a:defRPr sz="1000">
                <a:solidFill>
                  <a:schemeClr val="bg1"/>
                </a:solidFill>
              </a:defRPr>
            </a:lvl5pPr>
            <a:lvl6pPr marL="898525" indent="-184150">
              <a:spcBef>
                <a:spcPts val="400"/>
              </a:spcBef>
              <a:defRPr sz="1000">
                <a:solidFill>
                  <a:schemeClr val="bg1"/>
                </a:solidFill>
              </a:defRPr>
            </a:lvl6pPr>
            <a:lvl7pPr marL="1071563" indent="-173038">
              <a:spcBef>
                <a:spcPts val="400"/>
              </a:spcBef>
              <a:defRPr sz="1000">
                <a:solidFill>
                  <a:schemeClr val="bg1"/>
                </a:solidFill>
              </a:defRPr>
            </a:lvl7pPr>
            <a:lvl8pPr marL="1255713" indent="-184150">
              <a:spcBef>
                <a:spcPts val="400"/>
              </a:spcBef>
              <a:defRPr sz="1000">
                <a:solidFill>
                  <a:schemeClr val="bg1"/>
                </a:solidFill>
              </a:defRPr>
            </a:lvl8pPr>
            <a:lvl9pPr marL="1438275" indent="-182563">
              <a:spcBef>
                <a:spcPts val="400"/>
              </a:spcBef>
              <a:defRPr sz="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24"/>
          </p:nvPr>
        </p:nvSpPr>
        <p:spPr>
          <a:xfrm>
            <a:off x="3329827" y="1341440"/>
            <a:ext cx="2754383" cy="2087561"/>
          </a:xfrm>
          <a:solidFill>
            <a:schemeClr val="accent1"/>
          </a:solidFill>
        </p:spPr>
        <p:txBody>
          <a:bodyPr lIns="144000" tIns="108000" rIns="144000" bIns="108000"/>
          <a:lstStyle>
            <a:lvl1pPr marL="0" indent="0">
              <a:spcBef>
                <a:spcPts val="400"/>
              </a:spcBef>
              <a:buNone/>
              <a:defRPr sz="1400" b="1">
                <a:solidFill>
                  <a:schemeClr val="bg1"/>
                </a:solidFill>
              </a:defRPr>
            </a:lvl1pPr>
            <a:lvl2pPr marL="182563" indent="-182563">
              <a:spcBef>
                <a:spcPts val="400"/>
              </a:spcBef>
              <a:defRPr sz="1400">
                <a:solidFill>
                  <a:schemeClr val="bg1"/>
                </a:solidFill>
              </a:defRPr>
            </a:lvl2pPr>
            <a:lvl3pPr marL="357188" indent="-174625">
              <a:spcBef>
                <a:spcPts val="400"/>
              </a:spcBef>
              <a:defRPr sz="1200">
                <a:solidFill>
                  <a:schemeClr val="bg1"/>
                </a:solidFill>
              </a:defRPr>
            </a:lvl3pPr>
            <a:lvl4pPr marL="539750" indent="-182563">
              <a:spcBef>
                <a:spcPts val="400"/>
              </a:spcBef>
              <a:defRPr sz="1000">
                <a:solidFill>
                  <a:schemeClr val="bg1"/>
                </a:solidFill>
              </a:defRPr>
            </a:lvl4pPr>
            <a:lvl5pPr marL="714375" indent="-174625">
              <a:spcBef>
                <a:spcPts val="400"/>
              </a:spcBef>
              <a:defRPr sz="1000">
                <a:solidFill>
                  <a:schemeClr val="bg1"/>
                </a:solidFill>
              </a:defRPr>
            </a:lvl5pPr>
            <a:lvl6pPr marL="898525" indent="-184150">
              <a:spcBef>
                <a:spcPts val="400"/>
              </a:spcBef>
              <a:defRPr sz="1000">
                <a:solidFill>
                  <a:schemeClr val="bg1"/>
                </a:solidFill>
              </a:defRPr>
            </a:lvl6pPr>
            <a:lvl7pPr marL="1071563" indent="-173038">
              <a:spcBef>
                <a:spcPts val="400"/>
              </a:spcBef>
              <a:defRPr sz="1000">
                <a:solidFill>
                  <a:schemeClr val="bg1"/>
                </a:solidFill>
              </a:defRPr>
            </a:lvl7pPr>
            <a:lvl8pPr marL="1255713" indent="-184150">
              <a:spcBef>
                <a:spcPts val="400"/>
              </a:spcBef>
              <a:defRPr sz="1000">
                <a:solidFill>
                  <a:schemeClr val="bg1"/>
                </a:solidFill>
              </a:defRPr>
            </a:lvl8pPr>
            <a:lvl9pPr marL="1438275" indent="-182563">
              <a:spcBef>
                <a:spcPts val="400"/>
              </a:spcBef>
              <a:defRPr sz="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25"/>
          </p:nvPr>
        </p:nvSpPr>
        <p:spPr>
          <a:xfrm>
            <a:off x="467916" y="3573021"/>
            <a:ext cx="2753934" cy="2088005"/>
          </a:xfrm>
          <a:solidFill>
            <a:schemeClr val="accent1"/>
          </a:solidFill>
        </p:spPr>
        <p:txBody>
          <a:bodyPr lIns="144000" tIns="108000" rIns="144000" bIns="108000"/>
          <a:lstStyle>
            <a:lvl1pPr marL="0" indent="0">
              <a:spcBef>
                <a:spcPts val="400"/>
              </a:spcBef>
              <a:buNone/>
              <a:defRPr sz="1400" b="1">
                <a:solidFill>
                  <a:schemeClr val="bg1"/>
                </a:solidFill>
              </a:defRPr>
            </a:lvl1pPr>
            <a:lvl2pPr marL="182563" indent="-182563">
              <a:spcBef>
                <a:spcPts val="400"/>
              </a:spcBef>
              <a:defRPr sz="1400">
                <a:solidFill>
                  <a:schemeClr val="bg1"/>
                </a:solidFill>
              </a:defRPr>
            </a:lvl2pPr>
            <a:lvl3pPr marL="357188" indent="-174625">
              <a:spcBef>
                <a:spcPts val="400"/>
              </a:spcBef>
              <a:defRPr sz="1200">
                <a:solidFill>
                  <a:schemeClr val="bg1"/>
                </a:solidFill>
              </a:defRPr>
            </a:lvl3pPr>
            <a:lvl4pPr marL="539750" indent="-182563">
              <a:spcBef>
                <a:spcPts val="400"/>
              </a:spcBef>
              <a:defRPr sz="1000">
                <a:solidFill>
                  <a:schemeClr val="bg1"/>
                </a:solidFill>
              </a:defRPr>
            </a:lvl4pPr>
            <a:lvl5pPr marL="714375" indent="-174625">
              <a:spcBef>
                <a:spcPts val="400"/>
              </a:spcBef>
              <a:defRPr sz="1000">
                <a:solidFill>
                  <a:schemeClr val="bg1"/>
                </a:solidFill>
              </a:defRPr>
            </a:lvl5pPr>
            <a:lvl6pPr marL="898525" indent="-184150">
              <a:spcBef>
                <a:spcPts val="400"/>
              </a:spcBef>
              <a:defRPr sz="1000">
                <a:solidFill>
                  <a:schemeClr val="bg1"/>
                </a:solidFill>
              </a:defRPr>
            </a:lvl6pPr>
            <a:lvl7pPr marL="1071563" indent="-173038">
              <a:spcBef>
                <a:spcPts val="400"/>
              </a:spcBef>
              <a:defRPr sz="1000">
                <a:solidFill>
                  <a:schemeClr val="bg1"/>
                </a:solidFill>
              </a:defRPr>
            </a:lvl7pPr>
            <a:lvl8pPr marL="1255713" indent="-184150">
              <a:spcBef>
                <a:spcPts val="400"/>
              </a:spcBef>
              <a:defRPr sz="1000">
                <a:solidFill>
                  <a:schemeClr val="bg1"/>
                </a:solidFill>
              </a:defRPr>
            </a:lvl8pPr>
            <a:lvl9pPr marL="1438275" indent="-182563">
              <a:spcBef>
                <a:spcPts val="400"/>
              </a:spcBef>
              <a:defRPr sz="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26"/>
          </p:nvPr>
        </p:nvSpPr>
        <p:spPr>
          <a:xfrm>
            <a:off x="6192226" y="3573021"/>
            <a:ext cx="2754131" cy="2088005"/>
          </a:xfrm>
          <a:solidFill>
            <a:schemeClr val="accent1"/>
          </a:solidFill>
        </p:spPr>
        <p:txBody>
          <a:bodyPr lIns="144000" tIns="108000" rIns="144000" bIns="108000"/>
          <a:lstStyle>
            <a:lvl1pPr marL="0" indent="0">
              <a:spcBef>
                <a:spcPts val="400"/>
              </a:spcBef>
              <a:buNone/>
              <a:defRPr sz="1400" b="1">
                <a:solidFill>
                  <a:schemeClr val="bg1"/>
                </a:solidFill>
              </a:defRPr>
            </a:lvl1pPr>
            <a:lvl2pPr marL="182563" indent="-182563">
              <a:spcBef>
                <a:spcPts val="400"/>
              </a:spcBef>
              <a:defRPr sz="1400">
                <a:solidFill>
                  <a:schemeClr val="bg1"/>
                </a:solidFill>
              </a:defRPr>
            </a:lvl2pPr>
            <a:lvl3pPr marL="357188" indent="-174625">
              <a:spcBef>
                <a:spcPts val="400"/>
              </a:spcBef>
              <a:defRPr sz="1200">
                <a:solidFill>
                  <a:schemeClr val="bg1"/>
                </a:solidFill>
              </a:defRPr>
            </a:lvl3pPr>
            <a:lvl4pPr marL="539750" indent="-182563">
              <a:spcBef>
                <a:spcPts val="400"/>
              </a:spcBef>
              <a:defRPr sz="1000">
                <a:solidFill>
                  <a:schemeClr val="bg1"/>
                </a:solidFill>
              </a:defRPr>
            </a:lvl4pPr>
            <a:lvl5pPr marL="714375" indent="-174625">
              <a:spcBef>
                <a:spcPts val="400"/>
              </a:spcBef>
              <a:defRPr sz="1000">
                <a:solidFill>
                  <a:schemeClr val="bg1"/>
                </a:solidFill>
              </a:defRPr>
            </a:lvl5pPr>
            <a:lvl6pPr marL="898525" indent="-184150">
              <a:spcBef>
                <a:spcPts val="400"/>
              </a:spcBef>
              <a:defRPr sz="1000">
                <a:solidFill>
                  <a:schemeClr val="bg1"/>
                </a:solidFill>
              </a:defRPr>
            </a:lvl6pPr>
            <a:lvl7pPr marL="1071563" indent="-173038">
              <a:spcBef>
                <a:spcPts val="400"/>
              </a:spcBef>
              <a:defRPr sz="1000">
                <a:solidFill>
                  <a:schemeClr val="bg1"/>
                </a:solidFill>
              </a:defRPr>
            </a:lvl7pPr>
            <a:lvl8pPr marL="1255713" indent="-184150">
              <a:spcBef>
                <a:spcPts val="400"/>
              </a:spcBef>
              <a:defRPr sz="1000">
                <a:solidFill>
                  <a:schemeClr val="bg1"/>
                </a:solidFill>
              </a:defRPr>
            </a:lvl8pPr>
            <a:lvl9pPr marL="1438275" indent="-182563">
              <a:spcBef>
                <a:spcPts val="400"/>
              </a:spcBef>
              <a:defRPr sz="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03959095"/>
      </p:ext>
    </p:extLst>
  </p:cSld>
  <p:clrMapOvr>
    <a:masterClrMapping/>
  </p:clrMapOvr>
  <p:transition spd="slow">
    <p:push dir="u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>
                <a:solidFill>
                  <a:srgbClr val="002D6E"/>
                </a:solidFill>
              </a:rPr>
              <a:t>15 June 2016</a:t>
            </a:r>
            <a:endParaRPr lang="en-US">
              <a:solidFill>
                <a:srgbClr val="002D6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2D6E"/>
                </a:solidFill>
              </a:rPr>
              <a:t>External / Internal / Confidential / Author</a:t>
            </a:r>
            <a:endParaRPr lang="en-US">
              <a:solidFill>
                <a:srgbClr val="002D6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9572-EBA1-4ED0-BD0B-E599ED035336}" type="slidenum">
              <a:rPr lang="en-US" smtClean="0">
                <a:solidFill>
                  <a:srgbClr val="002D6E"/>
                </a:solidFill>
              </a:rPr>
              <a:pPr/>
              <a:t>‹#›</a:t>
            </a:fld>
            <a:endParaRPr lang="en-US">
              <a:solidFill>
                <a:srgbClr val="002D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89335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2D6E"/>
                </a:solidFill>
              </a:rPr>
              <a:t>15 June 2016</a:t>
            </a:r>
            <a:endParaRPr lang="en-GB" dirty="0">
              <a:solidFill>
                <a:srgbClr val="002D6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2D6E"/>
                </a:solidFill>
              </a:rPr>
              <a:t>External / Internal / Confidential / Author</a:t>
            </a:r>
            <a:endParaRPr lang="en-GB" dirty="0">
              <a:solidFill>
                <a:srgbClr val="002D6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9572-EBA1-4ED0-BD0B-E599ED035336}" type="slidenum">
              <a:rPr lang="en-GB" smtClean="0">
                <a:solidFill>
                  <a:srgbClr val="002D6E"/>
                </a:solidFill>
              </a:rPr>
              <a:pPr/>
              <a:t>‹#›</a:t>
            </a:fld>
            <a:endParaRPr lang="en-GB" dirty="0">
              <a:solidFill>
                <a:srgbClr val="002D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164662"/>
      </p:ext>
    </p:extLst>
  </p:cSld>
  <p:clrMapOvr>
    <a:masterClrMapping/>
  </p:clrMapOvr>
  <p:transition spd="slow">
    <p:push dir="u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>
                <a:solidFill>
                  <a:srgbClr val="002D6E"/>
                </a:solidFill>
              </a:rPr>
              <a:t>15 June 2016</a:t>
            </a:r>
            <a:endParaRPr lang="en-US">
              <a:solidFill>
                <a:srgbClr val="002D6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2D6E"/>
                </a:solidFill>
              </a:rPr>
              <a:t>External / Internal / Confidential / Author</a:t>
            </a:r>
            <a:endParaRPr lang="en-US">
              <a:solidFill>
                <a:srgbClr val="002D6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9572-EBA1-4ED0-BD0B-E599ED035336}" type="slidenum">
              <a:rPr lang="en-US" smtClean="0">
                <a:solidFill>
                  <a:srgbClr val="002D6E"/>
                </a:solidFill>
              </a:rPr>
              <a:pPr/>
              <a:t>‹#›</a:t>
            </a:fld>
            <a:endParaRPr lang="en-US">
              <a:solidFill>
                <a:srgbClr val="002D6E"/>
              </a:solidFill>
            </a:endParaRPr>
          </a:p>
        </p:txBody>
      </p:sp>
      <p:sp>
        <p:nvSpPr>
          <p:cNvPr id="7" name="Freeform 6"/>
          <p:cNvSpPr>
            <a:spLocks noChangeAspect="1"/>
          </p:cNvSpPr>
          <p:nvPr userDrawn="1"/>
        </p:nvSpPr>
        <p:spPr bwMode="auto">
          <a:xfrm>
            <a:off x="8550900" y="6037986"/>
            <a:ext cx="454376" cy="651600"/>
          </a:xfrm>
          <a:custGeom>
            <a:avLst/>
            <a:gdLst>
              <a:gd name="T0" fmla="*/ 7287 w 7347"/>
              <a:gd name="T1" fmla="*/ 132 h 7902"/>
              <a:gd name="T2" fmla="*/ 7319 w 7347"/>
              <a:gd name="T3" fmla="*/ 2063 h 7902"/>
              <a:gd name="T4" fmla="*/ 7264 w 7347"/>
              <a:gd name="T5" fmla="*/ 2787 h 7902"/>
              <a:gd name="T6" fmla="*/ 5272 w 7347"/>
              <a:gd name="T7" fmla="*/ 2819 h 7902"/>
              <a:gd name="T8" fmla="*/ 4534 w 7347"/>
              <a:gd name="T9" fmla="*/ 2775 h 7902"/>
              <a:gd name="T10" fmla="*/ 4492 w 7347"/>
              <a:gd name="T11" fmla="*/ 1840 h 7902"/>
              <a:gd name="T12" fmla="*/ 4546 w 7347"/>
              <a:gd name="T13" fmla="*/ 1731 h 7902"/>
              <a:gd name="T14" fmla="*/ 5277 w 7347"/>
              <a:gd name="T15" fmla="*/ 1721 h 7902"/>
              <a:gd name="T16" fmla="*/ 5440 w 7347"/>
              <a:gd name="T17" fmla="*/ 1708 h 7902"/>
              <a:gd name="T18" fmla="*/ 5419 w 7347"/>
              <a:gd name="T19" fmla="*/ 1642 h 7902"/>
              <a:gd name="T20" fmla="*/ 5162 w 7347"/>
              <a:gd name="T21" fmla="*/ 1453 h 7902"/>
              <a:gd name="T22" fmla="*/ 4811 w 7347"/>
              <a:gd name="T23" fmla="*/ 1294 h 7902"/>
              <a:gd name="T24" fmla="*/ 4404 w 7347"/>
              <a:gd name="T25" fmla="*/ 1195 h 7902"/>
              <a:gd name="T26" fmla="*/ 3845 w 7347"/>
              <a:gd name="T27" fmla="*/ 1178 h 7902"/>
              <a:gd name="T28" fmla="*/ 3212 w 7347"/>
              <a:gd name="T29" fmla="*/ 1292 h 7902"/>
              <a:gd name="T30" fmla="*/ 2617 w 7347"/>
              <a:gd name="T31" fmla="*/ 1572 h 7902"/>
              <a:gd name="T32" fmla="*/ 2100 w 7347"/>
              <a:gd name="T33" fmla="*/ 2016 h 7902"/>
              <a:gd name="T34" fmla="*/ 1704 w 7347"/>
              <a:gd name="T35" fmla="*/ 2624 h 7902"/>
              <a:gd name="T36" fmla="*/ 1471 w 7347"/>
              <a:gd name="T37" fmla="*/ 3392 h 7902"/>
              <a:gd name="T38" fmla="*/ 1438 w 7347"/>
              <a:gd name="T39" fmla="*/ 4235 h 7902"/>
              <a:gd name="T40" fmla="*/ 1594 w 7347"/>
              <a:gd name="T41" fmla="*/ 4932 h 7902"/>
              <a:gd name="T42" fmla="*/ 1910 w 7347"/>
              <a:gd name="T43" fmla="*/ 5535 h 7902"/>
              <a:gd name="T44" fmla="*/ 2364 w 7347"/>
              <a:gd name="T45" fmla="*/ 6022 h 7902"/>
              <a:gd name="T46" fmla="*/ 2934 w 7347"/>
              <a:gd name="T47" fmla="*/ 6367 h 7902"/>
              <a:gd name="T48" fmla="*/ 3598 w 7347"/>
              <a:gd name="T49" fmla="*/ 6547 h 7902"/>
              <a:gd name="T50" fmla="*/ 4203 w 7347"/>
              <a:gd name="T51" fmla="*/ 6557 h 7902"/>
              <a:gd name="T52" fmla="*/ 4720 w 7347"/>
              <a:gd name="T53" fmla="*/ 6468 h 7902"/>
              <a:gd name="T54" fmla="*/ 5153 w 7347"/>
              <a:gd name="T55" fmla="*/ 6314 h 7902"/>
              <a:gd name="T56" fmla="*/ 5615 w 7347"/>
              <a:gd name="T57" fmla="*/ 6043 h 7902"/>
              <a:gd name="T58" fmla="*/ 6033 w 7347"/>
              <a:gd name="T59" fmla="*/ 5658 h 7902"/>
              <a:gd name="T60" fmla="*/ 6356 w 7347"/>
              <a:gd name="T61" fmla="*/ 5285 h 7902"/>
              <a:gd name="T62" fmla="*/ 6475 w 7347"/>
              <a:gd name="T63" fmla="*/ 5277 h 7902"/>
              <a:gd name="T64" fmla="*/ 7338 w 7347"/>
              <a:gd name="T65" fmla="*/ 5877 h 7902"/>
              <a:gd name="T66" fmla="*/ 7325 w 7347"/>
              <a:gd name="T67" fmla="*/ 6008 h 7902"/>
              <a:gd name="T68" fmla="*/ 7046 w 7347"/>
              <a:gd name="T69" fmla="*/ 6437 h 7902"/>
              <a:gd name="T70" fmla="*/ 6700 w 7347"/>
              <a:gd name="T71" fmla="*/ 6826 h 7902"/>
              <a:gd name="T72" fmla="*/ 6292 w 7347"/>
              <a:gd name="T73" fmla="*/ 7170 h 7902"/>
              <a:gd name="T74" fmla="*/ 5793 w 7347"/>
              <a:gd name="T75" fmla="*/ 7476 h 7902"/>
              <a:gd name="T76" fmla="*/ 5201 w 7347"/>
              <a:gd name="T77" fmla="*/ 7716 h 7902"/>
              <a:gd name="T78" fmla="*/ 4511 w 7347"/>
              <a:gd name="T79" fmla="*/ 7865 h 7902"/>
              <a:gd name="T80" fmla="*/ 3804 w 7347"/>
              <a:gd name="T81" fmla="*/ 7901 h 7902"/>
              <a:gd name="T82" fmla="*/ 2695 w 7347"/>
              <a:gd name="T83" fmla="*/ 7729 h 7902"/>
              <a:gd name="T84" fmla="*/ 1740 w 7347"/>
              <a:gd name="T85" fmla="*/ 7293 h 7902"/>
              <a:gd name="T86" fmla="*/ 966 w 7347"/>
              <a:gd name="T87" fmla="*/ 6629 h 7902"/>
              <a:gd name="T88" fmla="*/ 402 w 7347"/>
              <a:gd name="T89" fmla="*/ 5774 h 7902"/>
              <a:gd name="T90" fmla="*/ 74 w 7347"/>
              <a:gd name="T91" fmla="*/ 4762 h 7902"/>
              <a:gd name="T92" fmla="*/ 10 w 7347"/>
              <a:gd name="T93" fmla="*/ 3629 h 7902"/>
              <a:gd name="T94" fmla="*/ 223 w 7347"/>
              <a:gd name="T95" fmla="*/ 2537 h 7902"/>
              <a:gd name="T96" fmla="*/ 684 w 7347"/>
              <a:gd name="T97" fmla="*/ 1603 h 7902"/>
              <a:gd name="T98" fmla="*/ 1369 w 7347"/>
              <a:gd name="T99" fmla="*/ 857 h 7902"/>
              <a:gd name="T100" fmla="*/ 2249 w 7347"/>
              <a:gd name="T101" fmla="*/ 328 h 7902"/>
              <a:gd name="T102" fmla="*/ 3295 w 7347"/>
              <a:gd name="T103" fmla="*/ 42 h 7902"/>
              <a:gd name="T104" fmla="*/ 4250 w 7347"/>
              <a:gd name="T105" fmla="*/ 14 h 7902"/>
              <a:gd name="T106" fmla="*/ 4790 w 7347"/>
              <a:gd name="T107" fmla="*/ 107 h 7902"/>
              <a:gd name="T108" fmla="*/ 5257 w 7347"/>
              <a:gd name="T109" fmla="*/ 266 h 7902"/>
              <a:gd name="T110" fmla="*/ 5715 w 7347"/>
              <a:gd name="T111" fmla="*/ 512 h 7902"/>
              <a:gd name="T112" fmla="*/ 6122 w 7347"/>
              <a:gd name="T113" fmla="*/ 828 h 7902"/>
              <a:gd name="T114" fmla="*/ 6212 w 7347"/>
              <a:gd name="T115" fmla="*/ 882 h 7902"/>
              <a:gd name="T116" fmla="*/ 6220 w 7347"/>
              <a:gd name="T117" fmla="*/ 590 h 7902"/>
              <a:gd name="T118" fmla="*/ 6228 w 7347"/>
              <a:gd name="T119" fmla="*/ 137 h 7902"/>
              <a:gd name="T120" fmla="*/ 6310 w 7347"/>
              <a:gd name="T121" fmla="*/ 82 h 7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347" h="7902">
                <a:moveTo>
                  <a:pt x="7177" y="78"/>
                </a:moveTo>
                <a:lnTo>
                  <a:pt x="7192" y="79"/>
                </a:lnTo>
                <a:lnTo>
                  <a:pt x="7206" y="82"/>
                </a:lnTo>
                <a:lnTo>
                  <a:pt x="7213" y="83"/>
                </a:lnTo>
                <a:lnTo>
                  <a:pt x="7220" y="86"/>
                </a:lnTo>
                <a:lnTo>
                  <a:pt x="7233" y="90"/>
                </a:lnTo>
                <a:lnTo>
                  <a:pt x="7246" y="96"/>
                </a:lnTo>
                <a:lnTo>
                  <a:pt x="7257" y="104"/>
                </a:lnTo>
                <a:lnTo>
                  <a:pt x="7268" y="113"/>
                </a:lnTo>
                <a:lnTo>
                  <a:pt x="7278" y="122"/>
                </a:lnTo>
                <a:lnTo>
                  <a:pt x="7287" y="132"/>
                </a:lnTo>
                <a:lnTo>
                  <a:pt x="7296" y="142"/>
                </a:lnTo>
                <a:lnTo>
                  <a:pt x="7302" y="154"/>
                </a:lnTo>
                <a:lnTo>
                  <a:pt x="7305" y="160"/>
                </a:lnTo>
                <a:lnTo>
                  <a:pt x="7309" y="166"/>
                </a:lnTo>
                <a:lnTo>
                  <a:pt x="7312" y="179"/>
                </a:lnTo>
                <a:lnTo>
                  <a:pt x="7316" y="193"/>
                </a:lnTo>
                <a:lnTo>
                  <a:pt x="7318" y="207"/>
                </a:lnTo>
                <a:lnTo>
                  <a:pt x="7319" y="221"/>
                </a:lnTo>
                <a:lnTo>
                  <a:pt x="7319" y="834"/>
                </a:lnTo>
                <a:lnTo>
                  <a:pt x="7319" y="1448"/>
                </a:lnTo>
                <a:lnTo>
                  <a:pt x="7319" y="2063"/>
                </a:lnTo>
                <a:lnTo>
                  <a:pt x="7319" y="2677"/>
                </a:lnTo>
                <a:lnTo>
                  <a:pt x="7318" y="2692"/>
                </a:lnTo>
                <a:lnTo>
                  <a:pt x="7315" y="2706"/>
                </a:lnTo>
                <a:lnTo>
                  <a:pt x="7312" y="2712"/>
                </a:lnTo>
                <a:lnTo>
                  <a:pt x="7311" y="2720"/>
                </a:lnTo>
                <a:lnTo>
                  <a:pt x="7306" y="2733"/>
                </a:lnTo>
                <a:lnTo>
                  <a:pt x="7300" y="2746"/>
                </a:lnTo>
                <a:lnTo>
                  <a:pt x="7292" y="2757"/>
                </a:lnTo>
                <a:lnTo>
                  <a:pt x="7284" y="2767"/>
                </a:lnTo>
                <a:lnTo>
                  <a:pt x="7274" y="2778"/>
                </a:lnTo>
                <a:lnTo>
                  <a:pt x="7264" y="2787"/>
                </a:lnTo>
                <a:lnTo>
                  <a:pt x="7254" y="2796"/>
                </a:lnTo>
                <a:lnTo>
                  <a:pt x="7242" y="2802"/>
                </a:lnTo>
                <a:lnTo>
                  <a:pt x="7236" y="2805"/>
                </a:lnTo>
                <a:lnTo>
                  <a:pt x="7229" y="2808"/>
                </a:lnTo>
                <a:lnTo>
                  <a:pt x="7217" y="2812"/>
                </a:lnTo>
                <a:lnTo>
                  <a:pt x="7204" y="2816"/>
                </a:lnTo>
                <a:lnTo>
                  <a:pt x="7190" y="2819"/>
                </a:lnTo>
                <a:lnTo>
                  <a:pt x="7176" y="2819"/>
                </a:lnTo>
                <a:lnTo>
                  <a:pt x="6541" y="2819"/>
                </a:lnTo>
                <a:lnTo>
                  <a:pt x="5907" y="2819"/>
                </a:lnTo>
                <a:lnTo>
                  <a:pt x="5272" y="2819"/>
                </a:lnTo>
                <a:lnTo>
                  <a:pt x="4639" y="2819"/>
                </a:lnTo>
                <a:lnTo>
                  <a:pt x="4630" y="2819"/>
                </a:lnTo>
                <a:lnTo>
                  <a:pt x="4621" y="2817"/>
                </a:lnTo>
                <a:lnTo>
                  <a:pt x="4609" y="2815"/>
                </a:lnTo>
                <a:lnTo>
                  <a:pt x="4596" y="2812"/>
                </a:lnTo>
                <a:lnTo>
                  <a:pt x="4584" y="2808"/>
                </a:lnTo>
                <a:lnTo>
                  <a:pt x="4574" y="2803"/>
                </a:lnTo>
                <a:lnTo>
                  <a:pt x="4562" y="2798"/>
                </a:lnTo>
                <a:lnTo>
                  <a:pt x="4552" y="2791"/>
                </a:lnTo>
                <a:lnTo>
                  <a:pt x="4543" y="2784"/>
                </a:lnTo>
                <a:lnTo>
                  <a:pt x="4534" y="2775"/>
                </a:lnTo>
                <a:lnTo>
                  <a:pt x="4527" y="2766"/>
                </a:lnTo>
                <a:lnTo>
                  <a:pt x="4519" y="2757"/>
                </a:lnTo>
                <a:lnTo>
                  <a:pt x="4513" y="2747"/>
                </a:lnTo>
                <a:lnTo>
                  <a:pt x="4506" y="2736"/>
                </a:lnTo>
                <a:lnTo>
                  <a:pt x="4501" y="2724"/>
                </a:lnTo>
                <a:lnTo>
                  <a:pt x="4497" y="2712"/>
                </a:lnTo>
                <a:lnTo>
                  <a:pt x="4495" y="2701"/>
                </a:lnTo>
                <a:lnTo>
                  <a:pt x="4493" y="2688"/>
                </a:lnTo>
                <a:lnTo>
                  <a:pt x="4492" y="2679"/>
                </a:lnTo>
                <a:lnTo>
                  <a:pt x="4491" y="2672"/>
                </a:lnTo>
                <a:lnTo>
                  <a:pt x="4492" y="1840"/>
                </a:lnTo>
                <a:lnTo>
                  <a:pt x="4493" y="1827"/>
                </a:lnTo>
                <a:lnTo>
                  <a:pt x="4495" y="1814"/>
                </a:lnTo>
                <a:lnTo>
                  <a:pt x="4499" y="1801"/>
                </a:lnTo>
                <a:lnTo>
                  <a:pt x="4502" y="1790"/>
                </a:lnTo>
                <a:lnTo>
                  <a:pt x="4507" y="1778"/>
                </a:lnTo>
                <a:lnTo>
                  <a:pt x="4514" y="1767"/>
                </a:lnTo>
                <a:lnTo>
                  <a:pt x="4520" y="1757"/>
                </a:lnTo>
                <a:lnTo>
                  <a:pt x="4528" y="1748"/>
                </a:lnTo>
                <a:lnTo>
                  <a:pt x="4532" y="1743"/>
                </a:lnTo>
                <a:lnTo>
                  <a:pt x="4536" y="1739"/>
                </a:lnTo>
                <a:lnTo>
                  <a:pt x="4546" y="1731"/>
                </a:lnTo>
                <a:lnTo>
                  <a:pt x="4555" y="1723"/>
                </a:lnTo>
                <a:lnTo>
                  <a:pt x="4565" y="1717"/>
                </a:lnTo>
                <a:lnTo>
                  <a:pt x="4577" y="1712"/>
                </a:lnTo>
                <a:lnTo>
                  <a:pt x="4588" y="1707"/>
                </a:lnTo>
                <a:lnTo>
                  <a:pt x="4601" y="1704"/>
                </a:lnTo>
                <a:lnTo>
                  <a:pt x="4612" y="1702"/>
                </a:lnTo>
                <a:lnTo>
                  <a:pt x="4621" y="1699"/>
                </a:lnTo>
                <a:lnTo>
                  <a:pt x="4630" y="1699"/>
                </a:lnTo>
                <a:lnTo>
                  <a:pt x="4647" y="1698"/>
                </a:lnTo>
                <a:lnTo>
                  <a:pt x="5086" y="1714"/>
                </a:lnTo>
                <a:lnTo>
                  <a:pt x="5277" y="1721"/>
                </a:lnTo>
                <a:lnTo>
                  <a:pt x="5367" y="1723"/>
                </a:lnTo>
                <a:lnTo>
                  <a:pt x="5375" y="1723"/>
                </a:lnTo>
                <a:lnTo>
                  <a:pt x="5390" y="1723"/>
                </a:lnTo>
                <a:lnTo>
                  <a:pt x="5407" y="1723"/>
                </a:lnTo>
                <a:lnTo>
                  <a:pt x="5416" y="1723"/>
                </a:lnTo>
                <a:lnTo>
                  <a:pt x="5422" y="1722"/>
                </a:lnTo>
                <a:lnTo>
                  <a:pt x="5428" y="1720"/>
                </a:lnTo>
                <a:lnTo>
                  <a:pt x="5431" y="1718"/>
                </a:lnTo>
                <a:lnTo>
                  <a:pt x="5432" y="1717"/>
                </a:lnTo>
                <a:lnTo>
                  <a:pt x="5437" y="1713"/>
                </a:lnTo>
                <a:lnTo>
                  <a:pt x="5440" y="1708"/>
                </a:lnTo>
                <a:lnTo>
                  <a:pt x="5442" y="1704"/>
                </a:lnTo>
                <a:lnTo>
                  <a:pt x="5444" y="1699"/>
                </a:lnTo>
                <a:lnTo>
                  <a:pt x="5445" y="1694"/>
                </a:lnTo>
                <a:lnTo>
                  <a:pt x="5445" y="1689"/>
                </a:lnTo>
                <a:lnTo>
                  <a:pt x="5444" y="1684"/>
                </a:lnTo>
                <a:lnTo>
                  <a:pt x="5442" y="1677"/>
                </a:lnTo>
                <a:lnTo>
                  <a:pt x="5440" y="1672"/>
                </a:lnTo>
                <a:lnTo>
                  <a:pt x="5437" y="1666"/>
                </a:lnTo>
                <a:lnTo>
                  <a:pt x="5430" y="1654"/>
                </a:lnTo>
                <a:lnTo>
                  <a:pt x="5425" y="1648"/>
                </a:lnTo>
                <a:lnTo>
                  <a:pt x="5419" y="1642"/>
                </a:lnTo>
                <a:lnTo>
                  <a:pt x="5413" y="1635"/>
                </a:lnTo>
                <a:lnTo>
                  <a:pt x="5407" y="1629"/>
                </a:lnTo>
                <a:lnTo>
                  <a:pt x="5386" y="1611"/>
                </a:lnTo>
                <a:lnTo>
                  <a:pt x="5364" y="1593"/>
                </a:lnTo>
                <a:lnTo>
                  <a:pt x="5343" y="1575"/>
                </a:lnTo>
                <a:lnTo>
                  <a:pt x="5318" y="1557"/>
                </a:lnTo>
                <a:lnTo>
                  <a:pt x="5295" y="1539"/>
                </a:lnTo>
                <a:lnTo>
                  <a:pt x="5270" y="1523"/>
                </a:lnTo>
                <a:lnTo>
                  <a:pt x="5217" y="1488"/>
                </a:lnTo>
                <a:lnTo>
                  <a:pt x="5190" y="1470"/>
                </a:lnTo>
                <a:lnTo>
                  <a:pt x="5162" y="1453"/>
                </a:lnTo>
                <a:lnTo>
                  <a:pt x="5133" y="1437"/>
                </a:lnTo>
                <a:lnTo>
                  <a:pt x="5104" y="1421"/>
                </a:lnTo>
                <a:lnTo>
                  <a:pt x="5074" y="1406"/>
                </a:lnTo>
                <a:lnTo>
                  <a:pt x="5043" y="1390"/>
                </a:lnTo>
                <a:lnTo>
                  <a:pt x="5011" y="1375"/>
                </a:lnTo>
                <a:lnTo>
                  <a:pt x="4979" y="1360"/>
                </a:lnTo>
                <a:lnTo>
                  <a:pt x="4946" y="1346"/>
                </a:lnTo>
                <a:lnTo>
                  <a:pt x="4914" y="1332"/>
                </a:lnTo>
                <a:lnTo>
                  <a:pt x="4880" y="1319"/>
                </a:lnTo>
                <a:lnTo>
                  <a:pt x="4845" y="1305"/>
                </a:lnTo>
                <a:lnTo>
                  <a:pt x="4811" y="1294"/>
                </a:lnTo>
                <a:lnTo>
                  <a:pt x="4776" y="1281"/>
                </a:lnTo>
                <a:lnTo>
                  <a:pt x="4740" y="1271"/>
                </a:lnTo>
                <a:lnTo>
                  <a:pt x="4704" y="1259"/>
                </a:lnTo>
                <a:lnTo>
                  <a:pt x="4667" y="1249"/>
                </a:lnTo>
                <a:lnTo>
                  <a:pt x="4632" y="1240"/>
                </a:lnTo>
                <a:lnTo>
                  <a:pt x="4594" y="1231"/>
                </a:lnTo>
                <a:lnTo>
                  <a:pt x="4556" y="1222"/>
                </a:lnTo>
                <a:lnTo>
                  <a:pt x="4519" y="1214"/>
                </a:lnTo>
                <a:lnTo>
                  <a:pt x="4481" y="1208"/>
                </a:lnTo>
                <a:lnTo>
                  <a:pt x="4442" y="1201"/>
                </a:lnTo>
                <a:lnTo>
                  <a:pt x="4404" y="1195"/>
                </a:lnTo>
                <a:lnTo>
                  <a:pt x="4353" y="1190"/>
                </a:lnTo>
                <a:lnTo>
                  <a:pt x="4326" y="1187"/>
                </a:lnTo>
                <a:lnTo>
                  <a:pt x="4299" y="1185"/>
                </a:lnTo>
                <a:lnTo>
                  <a:pt x="4245" y="1181"/>
                </a:lnTo>
                <a:lnTo>
                  <a:pt x="4192" y="1178"/>
                </a:lnTo>
                <a:lnTo>
                  <a:pt x="4135" y="1177"/>
                </a:lnTo>
                <a:lnTo>
                  <a:pt x="4078" y="1176"/>
                </a:lnTo>
                <a:lnTo>
                  <a:pt x="4020" y="1176"/>
                </a:lnTo>
                <a:lnTo>
                  <a:pt x="3960" y="1176"/>
                </a:lnTo>
                <a:lnTo>
                  <a:pt x="3902" y="1176"/>
                </a:lnTo>
                <a:lnTo>
                  <a:pt x="3845" y="1178"/>
                </a:lnTo>
                <a:lnTo>
                  <a:pt x="3786" y="1182"/>
                </a:lnTo>
                <a:lnTo>
                  <a:pt x="3729" y="1186"/>
                </a:lnTo>
                <a:lnTo>
                  <a:pt x="3671" y="1192"/>
                </a:lnTo>
                <a:lnTo>
                  <a:pt x="3613" y="1200"/>
                </a:lnTo>
                <a:lnTo>
                  <a:pt x="3555" y="1209"/>
                </a:lnTo>
                <a:lnTo>
                  <a:pt x="3497" y="1219"/>
                </a:lnTo>
                <a:lnTo>
                  <a:pt x="3439" y="1232"/>
                </a:lnTo>
                <a:lnTo>
                  <a:pt x="3383" y="1245"/>
                </a:lnTo>
                <a:lnTo>
                  <a:pt x="3326" y="1259"/>
                </a:lnTo>
                <a:lnTo>
                  <a:pt x="3269" y="1276"/>
                </a:lnTo>
                <a:lnTo>
                  <a:pt x="3212" y="1292"/>
                </a:lnTo>
                <a:lnTo>
                  <a:pt x="3155" y="1311"/>
                </a:lnTo>
                <a:lnTo>
                  <a:pt x="3100" y="1331"/>
                </a:lnTo>
                <a:lnTo>
                  <a:pt x="3044" y="1352"/>
                </a:lnTo>
                <a:lnTo>
                  <a:pt x="2989" y="1375"/>
                </a:lnTo>
                <a:lnTo>
                  <a:pt x="2934" y="1398"/>
                </a:lnTo>
                <a:lnTo>
                  <a:pt x="2880" y="1424"/>
                </a:lnTo>
                <a:lnTo>
                  <a:pt x="2827" y="1451"/>
                </a:lnTo>
                <a:lnTo>
                  <a:pt x="2773" y="1479"/>
                </a:lnTo>
                <a:lnTo>
                  <a:pt x="2721" y="1508"/>
                </a:lnTo>
                <a:lnTo>
                  <a:pt x="2668" y="1540"/>
                </a:lnTo>
                <a:lnTo>
                  <a:pt x="2617" y="1572"/>
                </a:lnTo>
                <a:lnTo>
                  <a:pt x="2566" y="1606"/>
                </a:lnTo>
                <a:lnTo>
                  <a:pt x="2516" y="1640"/>
                </a:lnTo>
                <a:lnTo>
                  <a:pt x="2466" y="1677"/>
                </a:lnTo>
                <a:lnTo>
                  <a:pt x="2417" y="1714"/>
                </a:lnTo>
                <a:lnTo>
                  <a:pt x="2370" y="1754"/>
                </a:lnTo>
                <a:lnTo>
                  <a:pt x="2323" y="1794"/>
                </a:lnTo>
                <a:lnTo>
                  <a:pt x="2277" y="1836"/>
                </a:lnTo>
                <a:lnTo>
                  <a:pt x="2231" y="1880"/>
                </a:lnTo>
                <a:lnTo>
                  <a:pt x="2186" y="1923"/>
                </a:lnTo>
                <a:lnTo>
                  <a:pt x="2142" y="1969"/>
                </a:lnTo>
                <a:lnTo>
                  <a:pt x="2100" y="2016"/>
                </a:lnTo>
                <a:lnTo>
                  <a:pt x="2058" y="2065"/>
                </a:lnTo>
                <a:lnTo>
                  <a:pt x="2018" y="2115"/>
                </a:lnTo>
                <a:lnTo>
                  <a:pt x="1979" y="2166"/>
                </a:lnTo>
                <a:lnTo>
                  <a:pt x="1940" y="2219"/>
                </a:lnTo>
                <a:lnTo>
                  <a:pt x="1903" y="2272"/>
                </a:lnTo>
                <a:lnTo>
                  <a:pt x="1866" y="2327"/>
                </a:lnTo>
                <a:lnTo>
                  <a:pt x="1832" y="2384"/>
                </a:lnTo>
                <a:lnTo>
                  <a:pt x="1798" y="2443"/>
                </a:lnTo>
                <a:lnTo>
                  <a:pt x="1765" y="2501"/>
                </a:lnTo>
                <a:lnTo>
                  <a:pt x="1734" y="2561"/>
                </a:lnTo>
                <a:lnTo>
                  <a:pt x="1704" y="2624"/>
                </a:lnTo>
                <a:lnTo>
                  <a:pt x="1676" y="2687"/>
                </a:lnTo>
                <a:lnTo>
                  <a:pt x="1649" y="2751"/>
                </a:lnTo>
                <a:lnTo>
                  <a:pt x="1623" y="2817"/>
                </a:lnTo>
                <a:lnTo>
                  <a:pt x="1599" y="2884"/>
                </a:lnTo>
                <a:lnTo>
                  <a:pt x="1576" y="2953"/>
                </a:lnTo>
                <a:lnTo>
                  <a:pt x="1554" y="3023"/>
                </a:lnTo>
                <a:lnTo>
                  <a:pt x="1534" y="3094"/>
                </a:lnTo>
                <a:lnTo>
                  <a:pt x="1516" y="3167"/>
                </a:lnTo>
                <a:lnTo>
                  <a:pt x="1499" y="3241"/>
                </a:lnTo>
                <a:lnTo>
                  <a:pt x="1484" y="3315"/>
                </a:lnTo>
                <a:lnTo>
                  <a:pt x="1471" y="3392"/>
                </a:lnTo>
                <a:lnTo>
                  <a:pt x="1459" y="3470"/>
                </a:lnTo>
                <a:lnTo>
                  <a:pt x="1449" y="3549"/>
                </a:lnTo>
                <a:lnTo>
                  <a:pt x="1440" y="3630"/>
                </a:lnTo>
                <a:lnTo>
                  <a:pt x="1434" y="3710"/>
                </a:lnTo>
                <a:lnTo>
                  <a:pt x="1430" y="3794"/>
                </a:lnTo>
                <a:lnTo>
                  <a:pt x="1426" y="3878"/>
                </a:lnTo>
                <a:lnTo>
                  <a:pt x="1426" y="3964"/>
                </a:lnTo>
                <a:lnTo>
                  <a:pt x="1426" y="4033"/>
                </a:lnTo>
                <a:lnTo>
                  <a:pt x="1429" y="4101"/>
                </a:lnTo>
                <a:lnTo>
                  <a:pt x="1433" y="4169"/>
                </a:lnTo>
                <a:lnTo>
                  <a:pt x="1438" y="4235"/>
                </a:lnTo>
                <a:lnTo>
                  <a:pt x="1445" y="4302"/>
                </a:lnTo>
                <a:lnTo>
                  <a:pt x="1453" y="4368"/>
                </a:lnTo>
                <a:lnTo>
                  <a:pt x="1463" y="4433"/>
                </a:lnTo>
                <a:lnTo>
                  <a:pt x="1475" y="4497"/>
                </a:lnTo>
                <a:lnTo>
                  <a:pt x="1488" y="4563"/>
                </a:lnTo>
                <a:lnTo>
                  <a:pt x="1502" y="4625"/>
                </a:lnTo>
                <a:lnTo>
                  <a:pt x="1517" y="4688"/>
                </a:lnTo>
                <a:lnTo>
                  <a:pt x="1534" y="4751"/>
                </a:lnTo>
                <a:lnTo>
                  <a:pt x="1553" y="4812"/>
                </a:lnTo>
                <a:lnTo>
                  <a:pt x="1572" y="4872"/>
                </a:lnTo>
                <a:lnTo>
                  <a:pt x="1594" y="4932"/>
                </a:lnTo>
                <a:lnTo>
                  <a:pt x="1615" y="4991"/>
                </a:lnTo>
                <a:lnTo>
                  <a:pt x="1640" y="5049"/>
                </a:lnTo>
                <a:lnTo>
                  <a:pt x="1664" y="5106"/>
                </a:lnTo>
                <a:lnTo>
                  <a:pt x="1691" y="5164"/>
                </a:lnTo>
                <a:lnTo>
                  <a:pt x="1719" y="5219"/>
                </a:lnTo>
                <a:lnTo>
                  <a:pt x="1747" y="5274"/>
                </a:lnTo>
                <a:lnTo>
                  <a:pt x="1778" y="5328"/>
                </a:lnTo>
                <a:lnTo>
                  <a:pt x="1809" y="5381"/>
                </a:lnTo>
                <a:lnTo>
                  <a:pt x="1841" y="5434"/>
                </a:lnTo>
                <a:lnTo>
                  <a:pt x="1875" y="5485"/>
                </a:lnTo>
                <a:lnTo>
                  <a:pt x="1910" y="5535"/>
                </a:lnTo>
                <a:lnTo>
                  <a:pt x="1945" y="5585"/>
                </a:lnTo>
                <a:lnTo>
                  <a:pt x="1983" y="5634"/>
                </a:lnTo>
                <a:lnTo>
                  <a:pt x="2021" y="5681"/>
                </a:lnTo>
                <a:lnTo>
                  <a:pt x="2059" y="5727"/>
                </a:lnTo>
                <a:lnTo>
                  <a:pt x="2100" y="5773"/>
                </a:lnTo>
                <a:lnTo>
                  <a:pt x="2141" y="5816"/>
                </a:lnTo>
                <a:lnTo>
                  <a:pt x="2183" y="5860"/>
                </a:lnTo>
                <a:lnTo>
                  <a:pt x="2227" y="5902"/>
                </a:lnTo>
                <a:lnTo>
                  <a:pt x="2272" y="5943"/>
                </a:lnTo>
                <a:lnTo>
                  <a:pt x="2318" y="5983"/>
                </a:lnTo>
                <a:lnTo>
                  <a:pt x="2364" y="6022"/>
                </a:lnTo>
                <a:lnTo>
                  <a:pt x="2411" y="6060"/>
                </a:lnTo>
                <a:lnTo>
                  <a:pt x="2460" y="6095"/>
                </a:lnTo>
                <a:lnTo>
                  <a:pt x="2508" y="6131"/>
                </a:lnTo>
                <a:lnTo>
                  <a:pt x="2558" y="6164"/>
                </a:lnTo>
                <a:lnTo>
                  <a:pt x="2609" y="6198"/>
                </a:lnTo>
                <a:lnTo>
                  <a:pt x="2662" y="6230"/>
                </a:lnTo>
                <a:lnTo>
                  <a:pt x="2714" y="6259"/>
                </a:lnTo>
                <a:lnTo>
                  <a:pt x="2768" y="6289"/>
                </a:lnTo>
                <a:lnTo>
                  <a:pt x="2823" y="6315"/>
                </a:lnTo>
                <a:lnTo>
                  <a:pt x="2878" y="6342"/>
                </a:lnTo>
                <a:lnTo>
                  <a:pt x="2934" y="6367"/>
                </a:lnTo>
                <a:lnTo>
                  <a:pt x="2990" y="6391"/>
                </a:lnTo>
                <a:lnTo>
                  <a:pt x="3048" y="6413"/>
                </a:lnTo>
                <a:lnTo>
                  <a:pt x="3107" y="6433"/>
                </a:lnTo>
                <a:lnTo>
                  <a:pt x="3166" y="6452"/>
                </a:lnTo>
                <a:lnTo>
                  <a:pt x="3226" y="6470"/>
                </a:lnTo>
                <a:lnTo>
                  <a:pt x="3286" y="6487"/>
                </a:lnTo>
                <a:lnTo>
                  <a:pt x="3347" y="6502"/>
                </a:lnTo>
                <a:lnTo>
                  <a:pt x="3409" y="6515"/>
                </a:lnTo>
                <a:lnTo>
                  <a:pt x="3471" y="6528"/>
                </a:lnTo>
                <a:lnTo>
                  <a:pt x="3534" y="6538"/>
                </a:lnTo>
                <a:lnTo>
                  <a:pt x="3598" y="6547"/>
                </a:lnTo>
                <a:lnTo>
                  <a:pt x="3662" y="6553"/>
                </a:lnTo>
                <a:lnTo>
                  <a:pt x="3727" y="6560"/>
                </a:lnTo>
                <a:lnTo>
                  <a:pt x="3792" y="6564"/>
                </a:lnTo>
                <a:lnTo>
                  <a:pt x="3859" y="6566"/>
                </a:lnTo>
                <a:lnTo>
                  <a:pt x="3925" y="6568"/>
                </a:lnTo>
                <a:lnTo>
                  <a:pt x="3978" y="6568"/>
                </a:lnTo>
                <a:lnTo>
                  <a:pt x="4046" y="6566"/>
                </a:lnTo>
                <a:lnTo>
                  <a:pt x="4079" y="6566"/>
                </a:lnTo>
                <a:lnTo>
                  <a:pt x="4108" y="6565"/>
                </a:lnTo>
                <a:lnTo>
                  <a:pt x="4157" y="6561"/>
                </a:lnTo>
                <a:lnTo>
                  <a:pt x="4203" y="6557"/>
                </a:lnTo>
                <a:lnTo>
                  <a:pt x="4250" y="6553"/>
                </a:lnTo>
                <a:lnTo>
                  <a:pt x="4296" y="6548"/>
                </a:lnTo>
                <a:lnTo>
                  <a:pt x="4341" y="6542"/>
                </a:lnTo>
                <a:lnTo>
                  <a:pt x="4386" y="6536"/>
                </a:lnTo>
                <a:lnTo>
                  <a:pt x="4429" y="6529"/>
                </a:lnTo>
                <a:lnTo>
                  <a:pt x="4473" y="6523"/>
                </a:lnTo>
                <a:lnTo>
                  <a:pt x="4515" y="6514"/>
                </a:lnTo>
                <a:lnTo>
                  <a:pt x="4557" y="6506"/>
                </a:lnTo>
                <a:lnTo>
                  <a:pt x="4640" y="6488"/>
                </a:lnTo>
                <a:lnTo>
                  <a:pt x="4680" y="6478"/>
                </a:lnTo>
                <a:lnTo>
                  <a:pt x="4720" y="6468"/>
                </a:lnTo>
                <a:lnTo>
                  <a:pt x="4759" y="6457"/>
                </a:lnTo>
                <a:lnTo>
                  <a:pt x="4798" y="6446"/>
                </a:lnTo>
                <a:lnTo>
                  <a:pt x="4836" y="6436"/>
                </a:lnTo>
                <a:lnTo>
                  <a:pt x="4873" y="6423"/>
                </a:lnTo>
                <a:lnTo>
                  <a:pt x="4910" y="6411"/>
                </a:lnTo>
                <a:lnTo>
                  <a:pt x="4947" y="6399"/>
                </a:lnTo>
                <a:lnTo>
                  <a:pt x="4983" y="6386"/>
                </a:lnTo>
                <a:lnTo>
                  <a:pt x="5018" y="6372"/>
                </a:lnTo>
                <a:lnTo>
                  <a:pt x="5052" y="6358"/>
                </a:lnTo>
                <a:lnTo>
                  <a:pt x="5087" y="6344"/>
                </a:lnTo>
                <a:lnTo>
                  <a:pt x="5153" y="6314"/>
                </a:lnTo>
                <a:lnTo>
                  <a:pt x="5187" y="6300"/>
                </a:lnTo>
                <a:lnTo>
                  <a:pt x="5219" y="6283"/>
                </a:lnTo>
                <a:lnTo>
                  <a:pt x="5251" y="6268"/>
                </a:lnTo>
                <a:lnTo>
                  <a:pt x="5281" y="6253"/>
                </a:lnTo>
                <a:lnTo>
                  <a:pt x="5341" y="6219"/>
                </a:lnTo>
                <a:lnTo>
                  <a:pt x="5400" y="6186"/>
                </a:lnTo>
                <a:lnTo>
                  <a:pt x="5457" y="6152"/>
                </a:lnTo>
                <a:lnTo>
                  <a:pt x="5512" y="6116"/>
                </a:lnTo>
                <a:lnTo>
                  <a:pt x="5538" y="6098"/>
                </a:lnTo>
                <a:lnTo>
                  <a:pt x="5565" y="6080"/>
                </a:lnTo>
                <a:lnTo>
                  <a:pt x="5615" y="6043"/>
                </a:lnTo>
                <a:lnTo>
                  <a:pt x="5665" y="6005"/>
                </a:lnTo>
                <a:lnTo>
                  <a:pt x="5712" y="5967"/>
                </a:lnTo>
                <a:lnTo>
                  <a:pt x="5758" y="5929"/>
                </a:lnTo>
                <a:lnTo>
                  <a:pt x="5780" y="5910"/>
                </a:lnTo>
                <a:lnTo>
                  <a:pt x="5802" y="5891"/>
                </a:lnTo>
                <a:lnTo>
                  <a:pt x="5844" y="5851"/>
                </a:lnTo>
                <a:lnTo>
                  <a:pt x="5885" y="5813"/>
                </a:lnTo>
                <a:lnTo>
                  <a:pt x="5925" y="5774"/>
                </a:lnTo>
                <a:lnTo>
                  <a:pt x="5962" y="5735"/>
                </a:lnTo>
                <a:lnTo>
                  <a:pt x="5999" y="5696"/>
                </a:lnTo>
                <a:lnTo>
                  <a:pt x="6033" y="5658"/>
                </a:lnTo>
                <a:lnTo>
                  <a:pt x="6067" y="5619"/>
                </a:lnTo>
                <a:lnTo>
                  <a:pt x="6151" y="5518"/>
                </a:lnTo>
                <a:lnTo>
                  <a:pt x="6228" y="5425"/>
                </a:lnTo>
                <a:lnTo>
                  <a:pt x="6285" y="5356"/>
                </a:lnTo>
                <a:lnTo>
                  <a:pt x="6307" y="5328"/>
                </a:lnTo>
                <a:lnTo>
                  <a:pt x="6317" y="5316"/>
                </a:lnTo>
                <a:lnTo>
                  <a:pt x="6328" y="5306"/>
                </a:lnTo>
                <a:lnTo>
                  <a:pt x="6333" y="5301"/>
                </a:lnTo>
                <a:lnTo>
                  <a:pt x="6338" y="5297"/>
                </a:lnTo>
                <a:lnTo>
                  <a:pt x="6349" y="5289"/>
                </a:lnTo>
                <a:lnTo>
                  <a:pt x="6356" y="5285"/>
                </a:lnTo>
                <a:lnTo>
                  <a:pt x="6361" y="5282"/>
                </a:lnTo>
                <a:lnTo>
                  <a:pt x="6374" y="5277"/>
                </a:lnTo>
                <a:lnTo>
                  <a:pt x="6386" y="5273"/>
                </a:lnTo>
                <a:lnTo>
                  <a:pt x="6398" y="5269"/>
                </a:lnTo>
                <a:lnTo>
                  <a:pt x="6404" y="5268"/>
                </a:lnTo>
                <a:lnTo>
                  <a:pt x="6411" y="5268"/>
                </a:lnTo>
                <a:lnTo>
                  <a:pt x="6424" y="5266"/>
                </a:lnTo>
                <a:lnTo>
                  <a:pt x="6436" y="5268"/>
                </a:lnTo>
                <a:lnTo>
                  <a:pt x="6449" y="5269"/>
                </a:lnTo>
                <a:lnTo>
                  <a:pt x="6462" y="5273"/>
                </a:lnTo>
                <a:lnTo>
                  <a:pt x="6475" y="5277"/>
                </a:lnTo>
                <a:lnTo>
                  <a:pt x="6481" y="5279"/>
                </a:lnTo>
                <a:lnTo>
                  <a:pt x="6487" y="5283"/>
                </a:lnTo>
                <a:lnTo>
                  <a:pt x="6499" y="5289"/>
                </a:lnTo>
                <a:lnTo>
                  <a:pt x="7282" y="5808"/>
                </a:lnTo>
                <a:lnTo>
                  <a:pt x="7293" y="5815"/>
                </a:lnTo>
                <a:lnTo>
                  <a:pt x="7304" y="5824"/>
                </a:lnTo>
                <a:lnTo>
                  <a:pt x="7312" y="5833"/>
                </a:lnTo>
                <a:lnTo>
                  <a:pt x="7320" y="5843"/>
                </a:lnTo>
                <a:lnTo>
                  <a:pt x="7327" y="5854"/>
                </a:lnTo>
                <a:lnTo>
                  <a:pt x="7333" y="5865"/>
                </a:lnTo>
                <a:lnTo>
                  <a:pt x="7338" y="5877"/>
                </a:lnTo>
                <a:lnTo>
                  <a:pt x="7342" y="5888"/>
                </a:lnTo>
                <a:lnTo>
                  <a:pt x="7344" y="5900"/>
                </a:lnTo>
                <a:lnTo>
                  <a:pt x="7347" y="5911"/>
                </a:lnTo>
                <a:lnTo>
                  <a:pt x="7347" y="5923"/>
                </a:lnTo>
                <a:lnTo>
                  <a:pt x="7347" y="5933"/>
                </a:lnTo>
                <a:lnTo>
                  <a:pt x="7347" y="5944"/>
                </a:lnTo>
                <a:lnTo>
                  <a:pt x="7344" y="5956"/>
                </a:lnTo>
                <a:lnTo>
                  <a:pt x="7343" y="5966"/>
                </a:lnTo>
                <a:lnTo>
                  <a:pt x="7339" y="5976"/>
                </a:lnTo>
                <a:lnTo>
                  <a:pt x="7333" y="5992"/>
                </a:lnTo>
                <a:lnTo>
                  <a:pt x="7325" y="6008"/>
                </a:lnTo>
                <a:lnTo>
                  <a:pt x="7307" y="6044"/>
                </a:lnTo>
                <a:lnTo>
                  <a:pt x="7289" y="6076"/>
                </a:lnTo>
                <a:lnTo>
                  <a:pt x="7277" y="6099"/>
                </a:lnTo>
                <a:lnTo>
                  <a:pt x="7272" y="6107"/>
                </a:lnTo>
                <a:lnTo>
                  <a:pt x="7243" y="6154"/>
                </a:lnTo>
                <a:lnTo>
                  <a:pt x="7213" y="6203"/>
                </a:lnTo>
                <a:lnTo>
                  <a:pt x="7179" y="6254"/>
                </a:lnTo>
                <a:lnTo>
                  <a:pt x="7140" y="6310"/>
                </a:lnTo>
                <a:lnTo>
                  <a:pt x="7117" y="6342"/>
                </a:lnTo>
                <a:lnTo>
                  <a:pt x="7094" y="6373"/>
                </a:lnTo>
                <a:lnTo>
                  <a:pt x="7046" y="6437"/>
                </a:lnTo>
                <a:lnTo>
                  <a:pt x="7021" y="6469"/>
                </a:lnTo>
                <a:lnTo>
                  <a:pt x="6995" y="6502"/>
                </a:lnTo>
                <a:lnTo>
                  <a:pt x="6942" y="6566"/>
                </a:lnTo>
                <a:lnTo>
                  <a:pt x="6915" y="6600"/>
                </a:lnTo>
                <a:lnTo>
                  <a:pt x="6885" y="6631"/>
                </a:lnTo>
                <a:lnTo>
                  <a:pt x="6856" y="6665"/>
                </a:lnTo>
                <a:lnTo>
                  <a:pt x="6826" y="6697"/>
                </a:lnTo>
                <a:lnTo>
                  <a:pt x="6796" y="6729"/>
                </a:lnTo>
                <a:lnTo>
                  <a:pt x="6765" y="6762"/>
                </a:lnTo>
                <a:lnTo>
                  <a:pt x="6733" y="6794"/>
                </a:lnTo>
                <a:lnTo>
                  <a:pt x="6700" y="6826"/>
                </a:lnTo>
                <a:lnTo>
                  <a:pt x="6667" y="6858"/>
                </a:lnTo>
                <a:lnTo>
                  <a:pt x="6632" y="6891"/>
                </a:lnTo>
                <a:lnTo>
                  <a:pt x="6597" y="6923"/>
                </a:lnTo>
                <a:lnTo>
                  <a:pt x="6562" y="6954"/>
                </a:lnTo>
                <a:lnTo>
                  <a:pt x="6525" y="6986"/>
                </a:lnTo>
                <a:lnTo>
                  <a:pt x="6487" y="7018"/>
                </a:lnTo>
                <a:lnTo>
                  <a:pt x="6450" y="7049"/>
                </a:lnTo>
                <a:lnTo>
                  <a:pt x="6412" y="7079"/>
                </a:lnTo>
                <a:lnTo>
                  <a:pt x="6372" y="7110"/>
                </a:lnTo>
                <a:lnTo>
                  <a:pt x="6333" y="7141"/>
                </a:lnTo>
                <a:lnTo>
                  <a:pt x="6292" y="7170"/>
                </a:lnTo>
                <a:lnTo>
                  <a:pt x="6250" y="7201"/>
                </a:lnTo>
                <a:lnTo>
                  <a:pt x="6207" y="7230"/>
                </a:lnTo>
                <a:lnTo>
                  <a:pt x="6165" y="7258"/>
                </a:lnTo>
                <a:lnTo>
                  <a:pt x="6120" y="7288"/>
                </a:lnTo>
                <a:lnTo>
                  <a:pt x="6077" y="7316"/>
                </a:lnTo>
                <a:lnTo>
                  <a:pt x="6031" y="7344"/>
                </a:lnTo>
                <a:lnTo>
                  <a:pt x="5985" y="7371"/>
                </a:lnTo>
                <a:lnTo>
                  <a:pt x="5939" y="7398"/>
                </a:lnTo>
                <a:lnTo>
                  <a:pt x="5890" y="7425"/>
                </a:lnTo>
                <a:lnTo>
                  <a:pt x="5843" y="7450"/>
                </a:lnTo>
                <a:lnTo>
                  <a:pt x="5793" y="7476"/>
                </a:lnTo>
                <a:lnTo>
                  <a:pt x="5743" y="7502"/>
                </a:lnTo>
                <a:lnTo>
                  <a:pt x="5692" y="7526"/>
                </a:lnTo>
                <a:lnTo>
                  <a:pt x="5641" y="7549"/>
                </a:lnTo>
                <a:lnTo>
                  <a:pt x="5588" y="7572"/>
                </a:lnTo>
                <a:lnTo>
                  <a:pt x="5536" y="7595"/>
                </a:lnTo>
                <a:lnTo>
                  <a:pt x="5482" y="7617"/>
                </a:lnTo>
                <a:lnTo>
                  <a:pt x="5427" y="7638"/>
                </a:lnTo>
                <a:lnTo>
                  <a:pt x="5372" y="7659"/>
                </a:lnTo>
                <a:lnTo>
                  <a:pt x="5316" y="7678"/>
                </a:lnTo>
                <a:lnTo>
                  <a:pt x="5258" y="7697"/>
                </a:lnTo>
                <a:lnTo>
                  <a:pt x="5201" y="7716"/>
                </a:lnTo>
                <a:lnTo>
                  <a:pt x="5142" y="7734"/>
                </a:lnTo>
                <a:lnTo>
                  <a:pt x="5083" y="7751"/>
                </a:lnTo>
                <a:lnTo>
                  <a:pt x="5023" y="7766"/>
                </a:lnTo>
                <a:lnTo>
                  <a:pt x="4962" y="7782"/>
                </a:lnTo>
                <a:lnTo>
                  <a:pt x="4900" y="7797"/>
                </a:lnTo>
                <a:lnTo>
                  <a:pt x="4837" y="7810"/>
                </a:lnTo>
                <a:lnTo>
                  <a:pt x="4774" y="7823"/>
                </a:lnTo>
                <a:lnTo>
                  <a:pt x="4710" y="7835"/>
                </a:lnTo>
                <a:lnTo>
                  <a:pt x="4644" y="7846"/>
                </a:lnTo>
                <a:lnTo>
                  <a:pt x="4579" y="7856"/>
                </a:lnTo>
                <a:lnTo>
                  <a:pt x="4511" y="7865"/>
                </a:lnTo>
                <a:lnTo>
                  <a:pt x="4445" y="7873"/>
                </a:lnTo>
                <a:lnTo>
                  <a:pt x="4376" y="7880"/>
                </a:lnTo>
                <a:lnTo>
                  <a:pt x="4307" y="7885"/>
                </a:lnTo>
                <a:lnTo>
                  <a:pt x="4236" y="7890"/>
                </a:lnTo>
                <a:lnTo>
                  <a:pt x="4216" y="7893"/>
                </a:lnTo>
                <a:lnTo>
                  <a:pt x="4142" y="7897"/>
                </a:lnTo>
                <a:lnTo>
                  <a:pt x="4103" y="7898"/>
                </a:lnTo>
                <a:lnTo>
                  <a:pt x="4065" y="7899"/>
                </a:lnTo>
                <a:lnTo>
                  <a:pt x="3988" y="7902"/>
                </a:lnTo>
                <a:lnTo>
                  <a:pt x="3911" y="7902"/>
                </a:lnTo>
                <a:lnTo>
                  <a:pt x="3804" y="7901"/>
                </a:lnTo>
                <a:lnTo>
                  <a:pt x="3698" y="7897"/>
                </a:lnTo>
                <a:lnTo>
                  <a:pt x="3592" y="7890"/>
                </a:lnTo>
                <a:lnTo>
                  <a:pt x="3488" y="7883"/>
                </a:lnTo>
                <a:lnTo>
                  <a:pt x="3384" y="7871"/>
                </a:lnTo>
                <a:lnTo>
                  <a:pt x="3282" y="7858"/>
                </a:lnTo>
                <a:lnTo>
                  <a:pt x="3181" y="7842"/>
                </a:lnTo>
                <a:lnTo>
                  <a:pt x="3081" y="7824"/>
                </a:lnTo>
                <a:lnTo>
                  <a:pt x="2983" y="7803"/>
                </a:lnTo>
                <a:lnTo>
                  <a:pt x="2886" y="7782"/>
                </a:lnTo>
                <a:lnTo>
                  <a:pt x="2790" y="7756"/>
                </a:lnTo>
                <a:lnTo>
                  <a:pt x="2695" y="7729"/>
                </a:lnTo>
                <a:lnTo>
                  <a:pt x="2602" y="7700"/>
                </a:lnTo>
                <a:lnTo>
                  <a:pt x="2510" y="7669"/>
                </a:lnTo>
                <a:lnTo>
                  <a:pt x="2419" y="7635"/>
                </a:lnTo>
                <a:lnTo>
                  <a:pt x="2328" y="7599"/>
                </a:lnTo>
                <a:lnTo>
                  <a:pt x="2240" y="7562"/>
                </a:lnTo>
                <a:lnTo>
                  <a:pt x="2153" y="7522"/>
                </a:lnTo>
                <a:lnTo>
                  <a:pt x="2068" y="7480"/>
                </a:lnTo>
                <a:lnTo>
                  <a:pt x="1984" y="7436"/>
                </a:lnTo>
                <a:lnTo>
                  <a:pt x="1901" y="7390"/>
                </a:lnTo>
                <a:lnTo>
                  <a:pt x="1820" y="7343"/>
                </a:lnTo>
                <a:lnTo>
                  <a:pt x="1740" y="7293"/>
                </a:lnTo>
                <a:lnTo>
                  <a:pt x="1662" y="7242"/>
                </a:lnTo>
                <a:lnTo>
                  <a:pt x="1585" y="7188"/>
                </a:lnTo>
                <a:lnTo>
                  <a:pt x="1509" y="7133"/>
                </a:lnTo>
                <a:lnTo>
                  <a:pt x="1436" y="7077"/>
                </a:lnTo>
                <a:lnTo>
                  <a:pt x="1363" y="7018"/>
                </a:lnTo>
                <a:lnTo>
                  <a:pt x="1293" y="6956"/>
                </a:lnTo>
                <a:lnTo>
                  <a:pt x="1225" y="6895"/>
                </a:lnTo>
                <a:lnTo>
                  <a:pt x="1158" y="6831"/>
                </a:lnTo>
                <a:lnTo>
                  <a:pt x="1092" y="6766"/>
                </a:lnTo>
                <a:lnTo>
                  <a:pt x="1028" y="6698"/>
                </a:lnTo>
                <a:lnTo>
                  <a:pt x="966" y="6629"/>
                </a:lnTo>
                <a:lnTo>
                  <a:pt x="906" y="6559"/>
                </a:lnTo>
                <a:lnTo>
                  <a:pt x="847" y="6487"/>
                </a:lnTo>
                <a:lnTo>
                  <a:pt x="790" y="6414"/>
                </a:lnTo>
                <a:lnTo>
                  <a:pt x="735" y="6338"/>
                </a:lnTo>
                <a:lnTo>
                  <a:pt x="682" y="6262"/>
                </a:lnTo>
                <a:lnTo>
                  <a:pt x="631" y="6184"/>
                </a:lnTo>
                <a:lnTo>
                  <a:pt x="581" y="6104"/>
                </a:lnTo>
                <a:lnTo>
                  <a:pt x="533" y="6024"/>
                </a:lnTo>
                <a:lnTo>
                  <a:pt x="487" y="5942"/>
                </a:lnTo>
                <a:lnTo>
                  <a:pt x="444" y="5859"/>
                </a:lnTo>
                <a:lnTo>
                  <a:pt x="402" y="5774"/>
                </a:lnTo>
                <a:lnTo>
                  <a:pt x="362" y="5687"/>
                </a:lnTo>
                <a:lnTo>
                  <a:pt x="324" y="5600"/>
                </a:lnTo>
                <a:lnTo>
                  <a:pt x="288" y="5512"/>
                </a:lnTo>
                <a:lnTo>
                  <a:pt x="253" y="5422"/>
                </a:lnTo>
                <a:lnTo>
                  <a:pt x="221" y="5332"/>
                </a:lnTo>
                <a:lnTo>
                  <a:pt x="192" y="5239"/>
                </a:lnTo>
                <a:lnTo>
                  <a:pt x="164" y="5146"/>
                </a:lnTo>
                <a:lnTo>
                  <a:pt x="138" y="5051"/>
                </a:lnTo>
                <a:lnTo>
                  <a:pt x="114" y="4957"/>
                </a:lnTo>
                <a:lnTo>
                  <a:pt x="93" y="4861"/>
                </a:lnTo>
                <a:lnTo>
                  <a:pt x="74" y="4762"/>
                </a:lnTo>
                <a:lnTo>
                  <a:pt x="56" y="4665"/>
                </a:lnTo>
                <a:lnTo>
                  <a:pt x="42" y="4565"/>
                </a:lnTo>
                <a:lnTo>
                  <a:pt x="29" y="4465"/>
                </a:lnTo>
                <a:lnTo>
                  <a:pt x="19" y="4364"/>
                </a:lnTo>
                <a:lnTo>
                  <a:pt x="10" y="4262"/>
                </a:lnTo>
                <a:lnTo>
                  <a:pt x="5" y="4160"/>
                </a:lnTo>
                <a:lnTo>
                  <a:pt x="1" y="4056"/>
                </a:lnTo>
                <a:lnTo>
                  <a:pt x="0" y="3951"/>
                </a:lnTo>
                <a:lnTo>
                  <a:pt x="1" y="3842"/>
                </a:lnTo>
                <a:lnTo>
                  <a:pt x="5" y="3735"/>
                </a:lnTo>
                <a:lnTo>
                  <a:pt x="10" y="3629"/>
                </a:lnTo>
                <a:lnTo>
                  <a:pt x="19" y="3524"/>
                </a:lnTo>
                <a:lnTo>
                  <a:pt x="29" y="3420"/>
                </a:lnTo>
                <a:lnTo>
                  <a:pt x="42" y="3318"/>
                </a:lnTo>
                <a:lnTo>
                  <a:pt x="56" y="3215"/>
                </a:lnTo>
                <a:lnTo>
                  <a:pt x="74" y="3114"/>
                </a:lnTo>
                <a:lnTo>
                  <a:pt x="93" y="3016"/>
                </a:lnTo>
                <a:lnTo>
                  <a:pt x="115" y="2917"/>
                </a:lnTo>
                <a:lnTo>
                  <a:pt x="138" y="2820"/>
                </a:lnTo>
                <a:lnTo>
                  <a:pt x="164" y="2724"/>
                </a:lnTo>
                <a:lnTo>
                  <a:pt x="192" y="2631"/>
                </a:lnTo>
                <a:lnTo>
                  <a:pt x="223" y="2537"/>
                </a:lnTo>
                <a:lnTo>
                  <a:pt x="255" y="2445"/>
                </a:lnTo>
                <a:lnTo>
                  <a:pt x="289" y="2354"/>
                </a:lnTo>
                <a:lnTo>
                  <a:pt x="325" y="2266"/>
                </a:lnTo>
                <a:lnTo>
                  <a:pt x="363" y="2178"/>
                </a:lnTo>
                <a:lnTo>
                  <a:pt x="403" y="2091"/>
                </a:lnTo>
                <a:lnTo>
                  <a:pt x="445" y="2006"/>
                </a:lnTo>
                <a:lnTo>
                  <a:pt x="489" y="1923"/>
                </a:lnTo>
                <a:lnTo>
                  <a:pt x="535" y="1841"/>
                </a:lnTo>
                <a:lnTo>
                  <a:pt x="583" y="1761"/>
                </a:lnTo>
                <a:lnTo>
                  <a:pt x="633" y="1681"/>
                </a:lnTo>
                <a:lnTo>
                  <a:pt x="684" y="1603"/>
                </a:lnTo>
                <a:lnTo>
                  <a:pt x="738" y="1528"/>
                </a:lnTo>
                <a:lnTo>
                  <a:pt x="793" y="1452"/>
                </a:lnTo>
                <a:lnTo>
                  <a:pt x="851" y="1381"/>
                </a:lnTo>
                <a:lnTo>
                  <a:pt x="909" y="1309"/>
                </a:lnTo>
                <a:lnTo>
                  <a:pt x="970" y="1239"/>
                </a:lnTo>
                <a:lnTo>
                  <a:pt x="1032" y="1171"/>
                </a:lnTo>
                <a:lnTo>
                  <a:pt x="1096" y="1105"/>
                </a:lnTo>
                <a:lnTo>
                  <a:pt x="1161" y="1040"/>
                </a:lnTo>
                <a:lnTo>
                  <a:pt x="1229" y="978"/>
                </a:lnTo>
                <a:lnTo>
                  <a:pt x="1298" y="916"/>
                </a:lnTo>
                <a:lnTo>
                  <a:pt x="1369" y="857"/>
                </a:lnTo>
                <a:lnTo>
                  <a:pt x="1442" y="800"/>
                </a:lnTo>
                <a:lnTo>
                  <a:pt x="1516" y="743"/>
                </a:lnTo>
                <a:lnTo>
                  <a:pt x="1591" y="690"/>
                </a:lnTo>
                <a:lnTo>
                  <a:pt x="1668" y="638"/>
                </a:lnTo>
                <a:lnTo>
                  <a:pt x="1746" y="587"/>
                </a:lnTo>
                <a:lnTo>
                  <a:pt x="1827" y="540"/>
                </a:lnTo>
                <a:lnTo>
                  <a:pt x="1908" y="493"/>
                </a:lnTo>
                <a:lnTo>
                  <a:pt x="1992" y="449"/>
                </a:lnTo>
                <a:lnTo>
                  <a:pt x="2076" y="406"/>
                </a:lnTo>
                <a:lnTo>
                  <a:pt x="2162" y="366"/>
                </a:lnTo>
                <a:lnTo>
                  <a:pt x="2249" y="328"/>
                </a:lnTo>
                <a:lnTo>
                  <a:pt x="2337" y="290"/>
                </a:lnTo>
                <a:lnTo>
                  <a:pt x="2428" y="256"/>
                </a:lnTo>
                <a:lnTo>
                  <a:pt x="2518" y="224"/>
                </a:lnTo>
                <a:lnTo>
                  <a:pt x="2611" y="193"/>
                </a:lnTo>
                <a:lnTo>
                  <a:pt x="2705" y="165"/>
                </a:lnTo>
                <a:lnTo>
                  <a:pt x="2800" y="139"/>
                </a:lnTo>
                <a:lnTo>
                  <a:pt x="2897" y="115"/>
                </a:lnTo>
                <a:lnTo>
                  <a:pt x="2994" y="93"/>
                </a:lnTo>
                <a:lnTo>
                  <a:pt x="3093" y="74"/>
                </a:lnTo>
                <a:lnTo>
                  <a:pt x="3194" y="56"/>
                </a:lnTo>
                <a:lnTo>
                  <a:pt x="3295" y="42"/>
                </a:lnTo>
                <a:lnTo>
                  <a:pt x="3397" y="29"/>
                </a:lnTo>
                <a:lnTo>
                  <a:pt x="3501" y="18"/>
                </a:lnTo>
                <a:lnTo>
                  <a:pt x="3606" y="10"/>
                </a:lnTo>
                <a:lnTo>
                  <a:pt x="3711" y="4"/>
                </a:lnTo>
                <a:lnTo>
                  <a:pt x="3818" y="0"/>
                </a:lnTo>
                <a:lnTo>
                  <a:pt x="3925" y="0"/>
                </a:lnTo>
                <a:lnTo>
                  <a:pt x="4007" y="0"/>
                </a:lnTo>
                <a:lnTo>
                  <a:pt x="4089" y="3"/>
                </a:lnTo>
                <a:lnTo>
                  <a:pt x="4170" y="8"/>
                </a:lnTo>
                <a:lnTo>
                  <a:pt x="4209" y="10"/>
                </a:lnTo>
                <a:lnTo>
                  <a:pt x="4250" y="14"/>
                </a:lnTo>
                <a:lnTo>
                  <a:pt x="4330" y="22"/>
                </a:lnTo>
                <a:lnTo>
                  <a:pt x="4369" y="27"/>
                </a:lnTo>
                <a:lnTo>
                  <a:pt x="4408" y="32"/>
                </a:lnTo>
                <a:lnTo>
                  <a:pt x="4447" y="37"/>
                </a:lnTo>
                <a:lnTo>
                  <a:pt x="4486" y="44"/>
                </a:lnTo>
                <a:lnTo>
                  <a:pt x="4564" y="56"/>
                </a:lnTo>
                <a:lnTo>
                  <a:pt x="4602" y="64"/>
                </a:lnTo>
                <a:lnTo>
                  <a:pt x="4640" y="72"/>
                </a:lnTo>
                <a:lnTo>
                  <a:pt x="4716" y="88"/>
                </a:lnTo>
                <a:lnTo>
                  <a:pt x="4753" y="97"/>
                </a:lnTo>
                <a:lnTo>
                  <a:pt x="4790" y="107"/>
                </a:lnTo>
                <a:lnTo>
                  <a:pt x="4827" y="116"/>
                </a:lnTo>
                <a:lnTo>
                  <a:pt x="4864" y="127"/>
                </a:lnTo>
                <a:lnTo>
                  <a:pt x="4901" y="138"/>
                </a:lnTo>
                <a:lnTo>
                  <a:pt x="4939" y="148"/>
                </a:lnTo>
                <a:lnTo>
                  <a:pt x="4974" y="160"/>
                </a:lnTo>
                <a:lnTo>
                  <a:pt x="5010" y="173"/>
                </a:lnTo>
                <a:lnTo>
                  <a:pt x="5046" y="184"/>
                </a:lnTo>
                <a:lnTo>
                  <a:pt x="5082" y="197"/>
                </a:lnTo>
                <a:lnTo>
                  <a:pt x="5152" y="224"/>
                </a:lnTo>
                <a:lnTo>
                  <a:pt x="5222" y="252"/>
                </a:lnTo>
                <a:lnTo>
                  <a:pt x="5257" y="266"/>
                </a:lnTo>
                <a:lnTo>
                  <a:pt x="5292" y="281"/>
                </a:lnTo>
                <a:lnTo>
                  <a:pt x="5326" y="297"/>
                </a:lnTo>
                <a:lnTo>
                  <a:pt x="5359" y="312"/>
                </a:lnTo>
                <a:lnTo>
                  <a:pt x="5393" y="329"/>
                </a:lnTo>
                <a:lnTo>
                  <a:pt x="5426" y="345"/>
                </a:lnTo>
                <a:lnTo>
                  <a:pt x="5492" y="380"/>
                </a:lnTo>
                <a:lnTo>
                  <a:pt x="5558" y="416"/>
                </a:lnTo>
                <a:lnTo>
                  <a:pt x="5590" y="434"/>
                </a:lnTo>
                <a:lnTo>
                  <a:pt x="5622" y="453"/>
                </a:lnTo>
                <a:lnTo>
                  <a:pt x="5684" y="491"/>
                </a:lnTo>
                <a:lnTo>
                  <a:pt x="5715" y="512"/>
                </a:lnTo>
                <a:lnTo>
                  <a:pt x="5746" y="532"/>
                </a:lnTo>
                <a:lnTo>
                  <a:pt x="5807" y="573"/>
                </a:lnTo>
                <a:lnTo>
                  <a:pt x="5836" y="595"/>
                </a:lnTo>
                <a:lnTo>
                  <a:pt x="5866" y="617"/>
                </a:lnTo>
                <a:lnTo>
                  <a:pt x="5895" y="638"/>
                </a:lnTo>
                <a:lnTo>
                  <a:pt x="5925" y="661"/>
                </a:lnTo>
                <a:lnTo>
                  <a:pt x="5954" y="685"/>
                </a:lnTo>
                <a:lnTo>
                  <a:pt x="5982" y="708"/>
                </a:lnTo>
                <a:lnTo>
                  <a:pt x="6039" y="755"/>
                </a:lnTo>
                <a:lnTo>
                  <a:pt x="6094" y="804"/>
                </a:lnTo>
                <a:lnTo>
                  <a:pt x="6122" y="828"/>
                </a:lnTo>
                <a:lnTo>
                  <a:pt x="6149" y="853"/>
                </a:lnTo>
                <a:lnTo>
                  <a:pt x="6156" y="861"/>
                </a:lnTo>
                <a:lnTo>
                  <a:pt x="6164" y="867"/>
                </a:lnTo>
                <a:lnTo>
                  <a:pt x="6172" y="873"/>
                </a:lnTo>
                <a:lnTo>
                  <a:pt x="6178" y="876"/>
                </a:lnTo>
                <a:lnTo>
                  <a:pt x="6184" y="879"/>
                </a:lnTo>
                <a:lnTo>
                  <a:pt x="6191" y="882"/>
                </a:lnTo>
                <a:lnTo>
                  <a:pt x="6197" y="883"/>
                </a:lnTo>
                <a:lnTo>
                  <a:pt x="6202" y="883"/>
                </a:lnTo>
                <a:lnTo>
                  <a:pt x="6207" y="883"/>
                </a:lnTo>
                <a:lnTo>
                  <a:pt x="6212" y="882"/>
                </a:lnTo>
                <a:lnTo>
                  <a:pt x="6216" y="880"/>
                </a:lnTo>
                <a:lnTo>
                  <a:pt x="6220" y="878"/>
                </a:lnTo>
                <a:lnTo>
                  <a:pt x="6224" y="876"/>
                </a:lnTo>
                <a:lnTo>
                  <a:pt x="6227" y="874"/>
                </a:lnTo>
                <a:lnTo>
                  <a:pt x="6228" y="870"/>
                </a:lnTo>
                <a:lnTo>
                  <a:pt x="6230" y="867"/>
                </a:lnTo>
                <a:lnTo>
                  <a:pt x="6233" y="861"/>
                </a:lnTo>
                <a:lnTo>
                  <a:pt x="6234" y="855"/>
                </a:lnTo>
                <a:lnTo>
                  <a:pt x="6234" y="847"/>
                </a:lnTo>
                <a:lnTo>
                  <a:pt x="6234" y="842"/>
                </a:lnTo>
                <a:lnTo>
                  <a:pt x="6220" y="590"/>
                </a:lnTo>
                <a:lnTo>
                  <a:pt x="6200" y="226"/>
                </a:lnTo>
                <a:lnTo>
                  <a:pt x="6200" y="220"/>
                </a:lnTo>
                <a:lnTo>
                  <a:pt x="6201" y="214"/>
                </a:lnTo>
                <a:lnTo>
                  <a:pt x="6201" y="207"/>
                </a:lnTo>
                <a:lnTo>
                  <a:pt x="6202" y="200"/>
                </a:lnTo>
                <a:lnTo>
                  <a:pt x="6204" y="193"/>
                </a:lnTo>
                <a:lnTo>
                  <a:pt x="6205" y="186"/>
                </a:lnTo>
                <a:lnTo>
                  <a:pt x="6209" y="173"/>
                </a:lnTo>
                <a:lnTo>
                  <a:pt x="6214" y="160"/>
                </a:lnTo>
                <a:lnTo>
                  <a:pt x="6220" y="148"/>
                </a:lnTo>
                <a:lnTo>
                  <a:pt x="6228" y="137"/>
                </a:lnTo>
                <a:lnTo>
                  <a:pt x="6235" y="127"/>
                </a:lnTo>
                <a:lnTo>
                  <a:pt x="6241" y="122"/>
                </a:lnTo>
                <a:lnTo>
                  <a:pt x="6246" y="116"/>
                </a:lnTo>
                <a:lnTo>
                  <a:pt x="6256" y="107"/>
                </a:lnTo>
                <a:lnTo>
                  <a:pt x="6261" y="104"/>
                </a:lnTo>
                <a:lnTo>
                  <a:pt x="6266" y="100"/>
                </a:lnTo>
                <a:lnTo>
                  <a:pt x="6278" y="93"/>
                </a:lnTo>
                <a:lnTo>
                  <a:pt x="6284" y="91"/>
                </a:lnTo>
                <a:lnTo>
                  <a:pt x="6290" y="88"/>
                </a:lnTo>
                <a:lnTo>
                  <a:pt x="6303" y="83"/>
                </a:lnTo>
                <a:lnTo>
                  <a:pt x="6310" y="82"/>
                </a:lnTo>
                <a:lnTo>
                  <a:pt x="6316" y="79"/>
                </a:lnTo>
                <a:lnTo>
                  <a:pt x="6322" y="79"/>
                </a:lnTo>
                <a:lnTo>
                  <a:pt x="6330" y="78"/>
                </a:lnTo>
                <a:lnTo>
                  <a:pt x="6344" y="77"/>
                </a:lnTo>
                <a:lnTo>
                  <a:pt x="7173" y="77"/>
                </a:lnTo>
                <a:lnTo>
                  <a:pt x="7177" y="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56523"/>
      </p:ext>
    </p:extLst>
  </p:cSld>
  <p:clrMapOvr>
    <a:masterClrMapping/>
  </p:clrMapOvr>
  <p:transition spd="slow">
    <p:push dir="u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GB" dirty="0" smtClean="0"/>
              <a:t>15 June 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GB" dirty="0" smtClean="0"/>
              <a:t>External / Internal / Confidential / Author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F76B9572-EBA1-4ED0-BD0B-E599ED03533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67916" y="2708920"/>
            <a:ext cx="5508240" cy="1656184"/>
          </a:xfrm>
        </p:spPr>
        <p:txBody>
          <a:bodyPr anchor="t" anchorCtr="0"/>
          <a:lstStyle>
            <a:lvl1pPr algn="l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 noProof="0" dirty="0" smtClean="0"/>
              <a:t>Add Thank you text here.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67916" y="4581526"/>
            <a:ext cx="5508240" cy="1368425"/>
          </a:xfrm>
        </p:spPr>
        <p:txBody>
          <a:bodyPr/>
          <a:lstStyle>
            <a:lvl1pPr marL="0" indent="0">
              <a:buFontTx/>
              <a:buNone/>
              <a:defRPr sz="1800" b="1" baseline="0"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1600" baseline="0">
                <a:solidFill>
                  <a:schemeClr val="accent1"/>
                </a:solidFill>
              </a:defRPr>
            </a:lvl2pPr>
            <a:lvl3pPr marL="266700" indent="-26670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539750" indent="-273050">
              <a:defRPr sz="1200">
                <a:solidFill>
                  <a:schemeClr val="bg1"/>
                </a:solidFill>
              </a:defRPr>
            </a:lvl4pPr>
            <a:lvl5pPr marL="806450" indent="-266700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 smtClean="0"/>
              <a:t>Add your contact details here</a:t>
            </a:r>
          </a:p>
          <a:p>
            <a:pPr lvl="1"/>
            <a:r>
              <a:rPr lang="en-GB" noProof="0" dirty="0" smtClean="0"/>
              <a:t>Second level here</a:t>
            </a:r>
          </a:p>
        </p:txBody>
      </p:sp>
      <p:sp>
        <p:nvSpPr>
          <p:cNvPr id="22" name="Freeform 6">
            <a:hlinkClick r:id="rId2"/>
          </p:cNvPr>
          <p:cNvSpPr>
            <a:spLocks noChangeAspect="1" noEditPoints="1"/>
          </p:cNvSpPr>
          <p:nvPr userDrawn="1"/>
        </p:nvSpPr>
        <p:spPr bwMode="auto">
          <a:xfrm>
            <a:off x="7413046" y="6453650"/>
            <a:ext cx="1317808" cy="144000"/>
          </a:xfrm>
          <a:custGeom>
            <a:avLst/>
            <a:gdLst>
              <a:gd name="T0" fmla="*/ 8692 w 8884"/>
              <a:gd name="T1" fmla="*/ 229 h 731"/>
              <a:gd name="T2" fmla="*/ 8243 w 8884"/>
              <a:gd name="T3" fmla="*/ 266 h 731"/>
              <a:gd name="T4" fmla="*/ 8029 w 8884"/>
              <a:gd name="T5" fmla="*/ 624 h 731"/>
              <a:gd name="T6" fmla="*/ 8297 w 8884"/>
              <a:gd name="T7" fmla="*/ 342 h 731"/>
              <a:gd name="T8" fmla="*/ 8586 w 8884"/>
              <a:gd name="T9" fmla="*/ 719 h 731"/>
              <a:gd name="T10" fmla="*/ 8684 w 8884"/>
              <a:gd name="T11" fmla="*/ 402 h 731"/>
              <a:gd name="T12" fmla="*/ 7601 w 8884"/>
              <a:gd name="T13" fmla="*/ 445 h 731"/>
              <a:gd name="T14" fmla="*/ 7819 w 8884"/>
              <a:gd name="T15" fmla="*/ 570 h 731"/>
              <a:gd name="T16" fmla="*/ 7980 w 8884"/>
              <a:gd name="T17" fmla="*/ 449 h 731"/>
              <a:gd name="T18" fmla="*/ 7535 w 8884"/>
              <a:gd name="T19" fmla="*/ 294 h 731"/>
              <a:gd name="T20" fmla="*/ 7692 w 8884"/>
              <a:gd name="T21" fmla="*/ 728 h 731"/>
              <a:gd name="T22" fmla="*/ 7062 w 8884"/>
              <a:gd name="T23" fmla="*/ 476 h 731"/>
              <a:gd name="T24" fmla="*/ 7315 w 8884"/>
              <a:gd name="T25" fmla="*/ 444 h 731"/>
              <a:gd name="T26" fmla="*/ 7168 w 8884"/>
              <a:gd name="T27" fmla="*/ 226 h 731"/>
              <a:gd name="T28" fmla="*/ 7003 w 8884"/>
              <a:gd name="T29" fmla="*/ 663 h 731"/>
              <a:gd name="T30" fmla="*/ 6866 w 8884"/>
              <a:gd name="T31" fmla="*/ 654 h 731"/>
              <a:gd name="T32" fmla="*/ 6817 w 8884"/>
              <a:gd name="T33" fmla="*/ 729 h 731"/>
              <a:gd name="T34" fmla="*/ 6589 w 8884"/>
              <a:gd name="T35" fmla="*/ 275 h 731"/>
              <a:gd name="T36" fmla="*/ 6143 w 8884"/>
              <a:gd name="T37" fmla="*/ 234 h 731"/>
              <a:gd name="T38" fmla="*/ 6387 w 8884"/>
              <a:gd name="T39" fmla="*/ 708 h 731"/>
              <a:gd name="T40" fmla="*/ 6501 w 8884"/>
              <a:gd name="T41" fmla="*/ 444 h 731"/>
              <a:gd name="T42" fmla="*/ 5720 w 8884"/>
              <a:gd name="T43" fmla="*/ 406 h 731"/>
              <a:gd name="T44" fmla="*/ 5900 w 8884"/>
              <a:gd name="T45" fmla="*/ 597 h 731"/>
              <a:gd name="T46" fmla="*/ 6081 w 8884"/>
              <a:gd name="T47" fmla="*/ 409 h 731"/>
              <a:gd name="T48" fmla="*/ 5612 w 8884"/>
              <a:gd name="T49" fmla="*/ 329 h 731"/>
              <a:gd name="T50" fmla="*/ 5491 w 8884"/>
              <a:gd name="T51" fmla="*/ 84 h 731"/>
              <a:gd name="T52" fmla="*/ 5423 w 8884"/>
              <a:gd name="T53" fmla="*/ 166 h 731"/>
              <a:gd name="T54" fmla="*/ 5295 w 8884"/>
              <a:gd name="T55" fmla="*/ 233 h 731"/>
              <a:gd name="T56" fmla="*/ 5108 w 8884"/>
              <a:gd name="T57" fmla="*/ 719 h 731"/>
              <a:gd name="T58" fmla="*/ 5259 w 8884"/>
              <a:gd name="T59" fmla="*/ 343 h 731"/>
              <a:gd name="T60" fmla="*/ 4874 w 8884"/>
              <a:gd name="T61" fmla="*/ 233 h 731"/>
              <a:gd name="T62" fmla="*/ 4484 w 8884"/>
              <a:gd name="T63" fmla="*/ 380 h 731"/>
              <a:gd name="T64" fmla="*/ 4810 w 8884"/>
              <a:gd name="T65" fmla="*/ 425 h 731"/>
              <a:gd name="T66" fmla="*/ 4353 w 8884"/>
              <a:gd name="T67" fmla="*/ 369 h 731"/>
              <a:gd name="T68" fmla="*/ 4683 w 8884"/>
              <a:gd name="T69" fmla="*/ 715 h 731"/>
              <a:gd name="T70" fmla="*/ 4534 w 8884"/>
              <a:gd name="T71" fmla="*/ 602 h 731"/>
              <a:gd name="T72" fmla="*/ 4077 w 8884"/>
              <a:gd name="T73" fmla="*/ 237 h 731"/>
              <a:gd name="T74" fmla="*/ 3732 w 8884"/>
              <a:gd name="T75" fmla="*/ 241 h 731"/>
              <a:gd name="T76" fmla="*/ 3376 w 8884"/>
              <a:gd name="T77" fmla="*/ 597 h 731"/>
              <a:gd name="T78" fmla="*/ 3686 w 8884"/>
              <a:gd name="T79" fmla="*/ 616 h 731"/>
              <a:gd name="T80" fmla="*/ 3255 w 8884"/>
              <a:gd name="T81" fmla="*/ 295 h 731"/>
              <a:gd name="T82" fmla="*/ 3483 w 8884"/>
              <a:gd name="T83" fmla="*/ 436 h 731"/>
              <a:gd name="T84" fmla="*/ 3392 w 8884"/>
              <a:gd name="T85" fmla="*/ 731 h 731"/>
              <a:gd name="T86" fmla="*/ 3109 w 8884"/>
              <a:gd name="T87" fmla="*/ 548 h 731"/>
              <a:gd name="T88" fmla="*/ 2894 w 8884"/>
              <a:gd name="T89" fmla="*/ 358 h 731"/>
              <a:gd name="T90" fmla="*/ 3184 w 8884"/>
              <a:gd name="T91" fmla="*/ 247 h 731"/>
              <a:gd name="T92" fmla="*/ 2790 w 8884"/>
              <a:gd name="T93" fmla="*/ 276 h 731"/>
              <a:gd name="T94" fmla="*/ 2905 w 8884"/>
              <a:gd name="T95" fmla="*/ 725 h 731"/>
              <a:gd name="T96" fmla="*/ 2600 w 8884"/>
              <a:gd name="T97" fmla="*/ 610 h 731"/>
              <a:gd name="T98" fmla="*/ 2637 w 8884"/>
              <a:gd name="T99" fmla="*/ 680 h 731"/>
              <a:gd name="T100" fmla="*/ 2242 w 8884"/>
              <a:gd name="T101" fmla="*/ 325 h 731"/>
              <a:gd name="T102" fmla="*/ 1968 w 8884"/>
              <a:gd name="T103" fmla="*/ 331 h 731"/>
              <a:gd name="T104" fmla="*/ 1660 w 8884"/>
              <a:gd name="T105" fmla="*/ 335 h 731"/>
              <a:gd name="T106" fmla="*/ 2171 w 8884"/>
              <a:gd name="T107" fmla="*/ 722 h 731"/>
              <a:gd name="T108" fmla="*/ 1414 w 8884"/>
              <a:gd name="T109" fmla="*/ 331 h 731"/>
              <a:gd name="T110" fmla="*/ 1142 w 8884"/>
              <a:gd name="T111" fmla="*/ 335 h 731"/>
              <a:gd name="T112" fmla="*/ 835 w 8884"/>
              <a:gd name="T113" fmla="*/ 338 h 731"/>
              <a:gd name="T114" fmla="*/ 514 w 8884"/>
              <a:gd name="T115" fmla="*/ 722 h 731"/>
              <a:gd name="T116" fmla="*/ 589 w 8884"/>
              <a:gd name="T117" fmla="*/ 335 h 731"/>
              <a:gd name="T118" fmla="*/ 319 w 8884"/>
              <a:gd name="T119" fmla="*/ 338 h 731"/>
              <a:gd name="T120" fmla="*/ 12 w 8884"/>
              <a:gd name="T121" fmla="*/ 338 h 7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8884" h="731">
                <a:moveTo>
                  <a:pt x="8735" y="722"/>
                </a:moveTo>
                <a:lnTo>
                  <a:pt x="8870" y="722"/>
                </a:lnTo>
                <a:lnTo>
                  <a:pt x="8876" y="722"/>
                </a:lnTo>
                <a:lnTo>
                  <a:pt x="8881" y="719"/>
                </a:lnTo>
                <a:lnTo>
                  <a:pt x="8884" y="714"/>
                </a:lnTo>
                <a:lnTo>
                  <a:pt x="8884" y="708"/>
                </a:lnTo>
                <a:lnTo>
                  <a:pt x="8884" y="631"/>
                </a:lnTo>
                <a:lnTo>
                  <a:pt x="8884" y="624"/>
                </a:lnTo>
                <a:lnTo>
                  <a:pt x="8881" y="620"/>
                </a:lnTo>
                <a:lnTo>
                  <a:pt x="8876" y="617"/>
                </a:lnTo>
                <a:lnTo>
                  <a:pt x="8870" y="616"/>
                </a:lnTo>
                <a:lnTo>
                  <a:pt x="8820" y="616"/>
                </a:lnTo>
                <a:lnTo>
                  <a:pt x="8820" y="401"/>
                </a:lnTo>
                <a:lnTo>
                  <a:pt x="8817" y="364"/>
                </a:lnTo>
                <a:lnTo>
                  <a:pt x="8814" y="346"/>
                </a:lnTo>
                <a:lnTo>
                  <a:pt x="8809" y="331"/>
                </a:lnTo>
                <a:lnTo>
                  <a:pt x="8795" y="301"/>
                </a:lnTo>
                <a:lnTo>
                  <a:pt x="8787" y="287"/>
                </a:lnTo>
                <a:lnTo>
                  <a:pt x="8778" y="275"/>
                </a:lnTo>
                <a:lnTo>
                  <a:pt x="8766" y="265"/>
                </a:lnTo>
                <a:lnTo>
                  <a:pt x="8754" y="254"/>
                </a:lnTo>
                <a:lnTo>
                  <a:pt x="8740" y="246"/>
                </a:lnTo>
                <a:lnTo>
                  <a:pt x="8725" y="239"/>
                </a:lnTo>
                <a:lnTo>
                  <a:pt x="8709" y="234"/>
                </a:lnTo>
                <a:lnTo>
                  <a:pt x="8692" y="229"/>
                </a:lnTo>
                <a:lnTo>
                  <a:pt x="8673" y="227"/>
                </a:lnTo>
                <a:lnTo>
                  <a:pt x="8654" y="226"/>
                </a:lnTo>
                <a:lnTo>
                  <a:pt x="8635" y="226"/>
                </a:lnTo>
                <a:lnTo>
                  <a:pt x="8617" y="228"/>
                </a:lnTo>
                <a:lnTo>
                  <a:pt x="8602" y="233"/>
                </a:lnTo>
                <a:lnTo>
                  <a:pt x="8587" y="237"/>
                </a:lnTo>
                <a:lnTo>
                  <a:pt x="8562" y="249"/>
                </a:lnTo>
                <a:lnTo>
                  <a:pt x="8542" y="262"/>
                </a:lnTo>
                <a:lnTo>
                  <a:pt x="8527" y="276"/>
                </a:lnTo>
                <a:lnTo>
                  <a:pt x="8515" y="289"/>
                </a:lnTo>
                <a:lnTo>
                  <a:pt x="8503" y="308"/>
                </a:lnTo>
                <a:lnTo>
                  <a:pt x="8493" y="289"/>
                </a:lnTo>
                <a:lnTo>
                  <a:pt x="8481" y="274"/>
                </a:lnTo>
                <a:lnTo>
                  <a:pt x="8466" y="259"/>
                </a:lnTo>
                <a:lnTo>
                  <a:pt x="8448" y="248"/>
                </a:lnTo>
                <a:lnTo>
                  <a:pt x="8430" y="239"/>
                </a:lnTo>
                <a:lnTo>
                  <a:pt x="8408" y="232"/>
                </a:lnTo>
                <a:lnTo>
                  <a:pt x="8385" y="227"/>
                </a:lnTo>
                <a:lnTo>
                  <a:pt x="8359" y="226"/>
                </a:lnTo>
                <a:lnTo>
                  <a:pt x="8339" y="226"/>
                </a:lnTo>
                <a:lnTo>
                  <a:pt x="8320" y="229"/>
                </a:lnTo>
                <a:lnTo>
                  <a:pt x="8304" y="233"/>
                </a:lnTo>
                <a:lnTo>
                  <a:pt x="8289" y="238"/>
                </a:lnTo>
                <a:lnTo>
                  <a:pt x="8263" y="251"/>
                </a:lnTo>
                <a:lnTo>
                  <a:pt x="8243" y="266"/>
                </a:lnTo>
                <a:lnTo>
                  <a:pt x="8228" y="280"/>
                </a:lnTo>
                <a:lnTo>
                  <a:pt x="8217" y="295"/>
                </a:lnTo>
                <a:lnTo>
                  <a:pt x="8208" y="311"/>
                </a:lnTo>
                <a:lnTo>
                  <a:pt x="8205" y="311"/>
                </a:lnTo>
                <a:lnTo>
                  <a:pt x="8205" y="254"/>
                </a:lnTo>
                <a:lnTo>
                  <a:pt x="8204" y="244"/>
                </a:lnTo>
                <a:lnTo>
                  <a:pt x="8200" y="238"/>
                </a:lnTo>
                <a:lnTo>
                  <a:pt x="8192" y="235"/>
                </a:lnTo>
                <a:lnTo>
                  <a:pt x="8183" y="233"/>
                </a:lnTo>
                <a:lnTo>
                  <a:pt x="8041" y="233"/>
                </a:lnTo>
                <a:lnTo>
                  <a:pt x="8035" y="234"/>
                </a:lnTo>
                <a:lnTo>
                  <a:pt x="8031" y="237"/>
                </a:lnTo>
                <a:lnTo>
                  <a:pt x="8029" y="241"/>
                </a:lnTo>
                <a:lnTo>
                  <a:pt x="8028" y="247"/>
                </a:lnTo>
                <a:lnTo>
                  <a:pt x="8028" y="325"/>
                </a:lnTo>
                <a:lnTo>
                  <a:pt x="8029" y="331"/>
                </a:lnTo>
                <a:lnTo>
                  <a:pt x="8031" y="335"/>
                </a:lnTo>
                <a:lnTo>
                  <a:pt x="8035" y="338"/>
                </a:lnTo>
                <a:lnTo>
                  <a:pt x="8041" y="338"/>
                </a:lnTo>
                <a:lnTo>
                  <a:pt x="8090" y="338"/>
                </a:lnTo>
                <a:lnTo>
                  <a:pt x="8090" y="616"/>
                </a:lnTo>
                <a:lnTo>
                  <a:pt x="8041" y="616"/>
                </a:lnTo>
                <a:lnTo>
                  <a:pt x="8035" y="617"/>
                </a:lnTo>
                <a:lnTo>
                  <a:pt x="8031" y="620"/>
                </a:lnTo>
                <a:lnTo>
                  <a:pt x="8029" y="624"/>
                </a:lnTo>
                <a:lnTo>
                  <a:pt x="8028" y="631"/>
                </a:lnTo>
                <a:lnTo>
                  <a:pt x="8028" y="708"/>
                </a:lnTo>
                <a:lnTo>
                  <a:pt x="8029" y="714"/>
                </a:lnTo>
                <a:lnTo>
                  <a:pt x="8031" y="719"/>
                </a:lnTo>
                <a:lnTo>
                  <a:pt x="8035" y="722"/>
                </a:lnTo>
                <a:lnTo>
                  <a:pt x="8041" y="722"/>
                </a:lnTo>
                <a:lnTo>
                  <a:pt x="8256" y="722"/>
                </a:lnTo>
                <a:lnTo>
                  <a:pt x="8262" y="722"/>
                </a:lnTo>
                <a:lnTo>
                  <a:pt x="8266" y="719"/>
                </a:lnTo>
                <a:lnTo>
                  <a:pt x="8269" y="714"/>
                </a:lnTo>
                <a:lnTo>
                  <a:pt x="8269" y="708"/>
                </a:lnTo>
                <a:lnTo>
                  <a:pt x="8269" y="631"/>
                </a:lnTo>
                <a:lnTo>
                  <a:pt x="8269" y="624"/>
                </a:lnTo>
                <a:lnTo>
                  <a:pt x="8266" y="620"/>
                </a:lnTo>
                <a:lnTo>
                  <a:pt x="8262" y="617"/>
                </a:lnTo>
                <a:lnTo>
                  <a:pt x="8256" y="616"/>
                </a:lnTo>
                <a:lnTo>
                  <a:pt x="8222" y="616"/>
                </a:lnTo>
                <a:lnTo>
                  <a:pt x="8222" y="406"/>
                </a:lnTo>
                <a:lnTo>
                  <a:pt x="8227" y="396"/>
                </a:lnTo>
                <a:lnTo>
                  <a:pt x="8231" y="386"/>
                </a:lnTo>
                <a:lnTo>
                  <a:pt x="8239" y="374"/>
                </a:lnTo>
                <a:lnTo>
                  <a:pt x="8251" y="363"/>
                </a:lnTo>
                <a:lnTo>
                  <a:pt x="8266" y="351"/>
                </a:lnTo>
                <a:lnTo>
                  <a:pt x="8286" y="344"/>
                </a:lnTo>
                <a:lnTo>
                  <a:pt x="8297" y="342"/>
                </a:lnTo>
                <a:lnTo>
                  <a:pt x="8311" y="341"/>
                </a:lnTo>
                <a:lnTo>
                  <a:pt x="8333" y="343"/>
                </a:lnTo>
                <a:lnTo>
                  <a:pt x="8351" y="348"/>
                </a:lnTo>
                <a:lnTo>
                  <a:pt x="8359" y="353"/>
                </a:lnTo>
                <a:lnTo>
                  <a:pt x="8365" y="358"/>
                </a:lnTo>
                <a:lnTo>
                  <a:pt x="8371" y="363"/>
                </a:lnTo>
                <a:lnTo>
                  <a:pt x="8376" y="370"/>
                </a:lnTo>
                <a:lnTo>
                  <a:pt x="8383" y="385"/>
                </a:lnTo>
                <a:lnTo>
                  <a:pt x="8388" y="402"/>
                </a:lnTo>
                <a:lnTo>
                  <a:pt x="8392" y="422"/>
                </a:lnTo>
                <a:lnTo>
                  <a:pt x="8393" y="444"/>
                </a:lnTo>
                <a:lnTo>
                  <a:pt x="8393" y="616"/>
                </a:lnTo>
                <a:lnTo>
                  <a:pt x="8349" y="616"/>
                </a:lnTo>
                <a:lnTo>
                  <a:pt x="8344" y="617"/>
                </a:lnTo>
                <a:lnTo>
                  <a:pt x="8340" y="620"/>
                </a:lnTo>
                <a:lnTo>
                  <a:pt x="8338" y="624"/>
                </a:lnTo>
                <a:lnTo>
                  <a:pt x="8337" y="631"/>
                </a:lnTo>
                <a:lnTo>
                  <a:pt x="8337" y="708"/>
                </a:lnTo>
                <a:lnTo>
                  <a:pt x="8338" y="714"/>
                </a:lnTo>
                <a:lnTo>
                  <a:pt x="8340" y="719"/>
                </a:lnTo>
                <a:lnTo>
                  <a:pt x="8344" y="722"/>
                </a:lnTo>
                <a:lnTo>
                  <a:pt x="8349" y="722"/>
                </a:lnTo>
                <a:lnTo>
                  <a:pt x="8574" y="722"/>
                </a:lnTo>
                <a:lnTo>
                  <a:pt x="8581" y="722"/>
                </a:lnTo>
                <a:lnTo>
                  <a:pt x="8586" y="719"/>
                </a:lnTo>
                <a:lnTo>
                  <a:pt x="8588" y="714"/>
                </a:lnTo>
                <a:lnTo>
                  <a:pt x="8589" y="708"/>
                </a:lnTo>
                <a:lnTo>
                  <a:pt x="8589" y="631"/>
                </a:lnTo>
                <a:lnTo>
                  <a:pt x="8588" y="624"/>
                </a:lnTo>
                <a:lnTo>
                  <a:pt x="8586" y="620"/>
                </a:lnTo>
                <a:lnTo>
                  <a:pt x="8581" y="617"/>
                </a:lnTo>
                <a:lnTo>
                  <a:pt x="8574" y="616"/>
                </a:lnTo>
                <a:lnTo>
                  <a:pt x="8525" y="616"/>
                </a:lnTo>
                <a:lnTo>
                  <a:pt x="8525" y="417"/>
                </a:lnTo>
                <a:lnTo>
                  <a:pt x="8524" y="407"/>
                </a:lnTo>
                <a:lnTo>
                  <a:pt x="8522" y="398"/>
                </a:lnTo>
                <a:lnTo>
                  <a:pt x="8531" y="383"/>
                </a:lnTo>
                <a:lnTo>
                  <a:pt x="8545" y="364"/>
                </a:lnTo>
                <a:lnTo>
                  <a:pt x="8557" y="356"/>
                </a:lnTo>
                <a:lnTo>
                  <a:pt x="8570" y="348"/>
                </a:lnTo>
                <a:lnTo>
                  <a:pt x="8587" y="343"/>
                </a:lnTo>
                <a:lnTo>
                  <a:pt x="8606" y="341"/>
                </a:lnTo>
                <a:lnTo>
                  <a:pt x="8628" y="343"/>
                </a:lnTo>
                <a:lnTo>
                  <a:pt x="8645" y="348"/>
                </a:lnTo>
                <a:lnTo>
                  <a:pt x="8654" y="353"/>
                </a:lnTo>
                <a:lnTo>
                  <a:pt x="8660" y="358"/>
                </a:lnTo>
                <a:lnTo>
                  <a:pt x="8666" y="363"/>
                </a:lnTo>
                <a:lnTo>
                  <a:pt x="8670" y="370"/>
                </a:lnTo>
                <a:lnTo>
                  <a:pt x="8679" y="385"/>
                </a:lnTo>
                <a:lnTo>
                  <a:pt x="8684" y="402"/>
                </a:lnTo>
                <a:lnTo>
                  <a:pt x="8687" y="422"/>
                </a:lnTo>
                <a:lnTo>
                  <a:pt x="8688" y="444"/>
                </a:lnTo>
                <a:lnTo>
                  <a:pt x="8688" y="676"/>
                </a:lnTo>
                <a:lnTo>
                  <a:pt x="8689" y="688"/>
                </a:lnTo>
                <a:lnTo>
                  <a:pt x="8691" y="696"/>
                </a:lnTo>
                <a:lnTo>
                  <a:pt x="8694" y="704"/>
                </a:lnTo>
                <a:lnTo>
                  <a:pt x="8699" y="710"/>
                </a:lnTo>
                <a:lnTo>
                  <a:pt x="8707" y="715"/>
                </a:lnTo>
                <a:lnTo>
                  <a:pt x="8714" y="720"/>
                </a:lnTo>
                <a:lnTo>
                  <a:pt x="8724" y="722"/>
                </a:lnTo>
                <a:lnTo>
                  <a:pt x="8735" y="722"/>
                </a:lnTo>
                <a:close/>
                <a:moveTo>
                  <a:pt x="7721" y="617"/>
                </a:moveTo>
                <a:lnTo>
                  <a:pt x="7695" y="615"/>
                </a:lnTo>
                <a:lnTo>
                  <a:pt x="7671" y="608"/>
                </a:lnTo>
                <a:lnTo>
                  <a:pt x="7661" y="603"/>
                </a:lnTo>
                <a:lnTo>
                  <a:pt x="7651" y="597"/>
                </a:lnTo>
                <a:lnTo>
                  <a:pt x="7633" y="579"/>
                </a:lnTo>
                <a:lnTo>
                  <a:pt x="7625" y="570"/>
                </a:lnTo>
                <a:lnTo>
                  <a:pt x="7617" y="558"/>
                </a:lnTo>
                <a:lnTo>
                  <a:pt x="7611" y="547"/>
                </a:lnTo>
                <a:lnTo>
                  <a:pt x="7607" y="535"/>
                </a:lnTo>
                <a:lnTo>
                  <a:pt x="7603" y="521"/>
                </a:lnTo>
                <a:lnTo>
                  <a:pt x="7601" y="507"/>
                </a:lnTo>
                <a:lnTo>
                  <a:pt x="7598" y="476"/>
                </a:lnTo>
                <a:lnTo>
                  <a:pt x="7601" y="445"/>
                </a:lnTo>
                <a:lnTo>
                  <a:pt x="7607" y="418"/>
                </a:lnTo>
                <a:lnTo>
                  <a:pt x="7612" y="406"/>
                </a:lnTo>
                <a:lnTo>
                  <a:pt x="7618" y="395"/>
                </a:lnTo>
                <a:lnTo>
                  <a:pt x="7626" y="385"/>
                </a:lnTo>
                <a:lnTo>
                  <a:pt x="7634" y="374"/>
                </a:lnTo>
                <a:lnTo>
                  <a:pt x="7653" y="359"/>
                </a:lnTo>
                <a:lnTo>
                  <a:pt x="7674" y="347"/>
                </a:lnTo>
                <a:lnTo>
                  <a:pt x="7696" y="341"/>
                </a:lnTo>
                <a:lnTo>
                  <a:pt x="7723" y="338"/>
                </a:lnTo>
                <a:lnTo>
                  <a:pt x="7748" y="341"/>
                </a:lnTo>
                <a:lnTo>
                  <a:pt x="7759" y="343"/>
                </a:lnTo>
                <a:lnTo>
                  <a:pt x="7770" y="347"/>
                </a:lnTo>
                <a:lnTo>
                  <a:pt x="7792" y="359"/>
                </a:lnTo>
                <a:lnTo>
                  <a:pt x="7811" y="374"/>
                </a:lnTo>
                <a:lnTo>
                  <a:pt x="7819" y="385"/>
                </a:lnTo>
                <a:lnTo>
                  <a:pt x="7827" y="395"/>
                </a:lnTo>
                <a:lnTo>
                  <a:pt x="7837" y="418"/>
                </a:lnTo>
                <a:lnTo>
                  <a:pt x="7841" y="431"/>
                </a:lnTo>
                <a:lnTo>
                  <a:pt x="7844" y="445"/>
                </a:lnTo>
                <a:lnTo>
                  <a:pt x="7846" y="476"/>
                </a:lnTo>
                <a:lnTo>
                  <a:pt x="7844" y="507"/>
                </a:lnTo>
                <a:lnTo>
                  <a:pt x="7837" y="535"/>
                </a:lnTo>
                <a:lnTo>
                  <a:pt x="7833" y="547"/>
                </a:lnTo>
                <a:lnTo>
                  <a:pt x="7827" y="558"/>
                </a:lnTo>
                <a:lnTo>
                  <a:pt x="7819" y="570"/>
                </a:lnTo>
                <a:lnTo>
                  <a:pt x="7811" y="579"/>
                </a:lnTo>
                <a:lnTo>
                  <a:pt x="7792" y="597"/>
                </a:lnTo>
                <a:lnTo>
                  <a:pt x="7782" y="603"/>
                </a:lnTo>
                <a:lnTo>
                  <a:pt x="7771" y="608"/>
                </a:lnTo>
                <a:lnTo>
                  <a:pt x="7748" y="615"/>
                </a:lnTo>
                <a:lnTo>
                  <a:pt x="7735" y="617"/>
                </a:lnTo>
                <a:lnTo>
                  <a:pt x="7721" y="617"/>
                </a:lnTo>
                <a:close/>
                <a:moveTo>
                  <a:pt x="7721" y="729"/>
                </a:moveTo>
                <a:lnTo>
                  <a:pt x="7750" y="728"/>
                </a:lnTo>
                <a:lnTo>
                  <a:pt x="7778" y="725"/>
                </a:lnTo>
                <a:lnTo>
                  <a:pt x="7804" y="719"/>
                </a:lnTo>
                <a:lnTo>
                  <a:pt x="7828" y="711"/>
                </a:lnTo>
                <a:lnTo>
                  <a:pt x="7852" y="701"/>
                </a:lnTo>
                <a:lnTo>
                  <a:pt x="7872" y="690"/>
                </a:lnTo>
                <a:lnTo>
                  <a:pt x="7892" y="676"/>
                </a:lnTo>
                <a:lnTo>
                  <a:pt x="7910" y="661"/>
                </a:lnTo>
                <a:lnTo>
                  <a:pt x="7927" y="643"/>
                </a:lnTo>
                <a:lnTo>
                  <a:pt x="7940" y="624"/>
                </a:lnTo>
                <a:lnTo>
                  <a:pt x="7953" y="604"/>
                </a:lnTo>
                <a:lnTo>
                  <a:pt x="7963" y="581"/>
                </a:lnTo>
                <a:lnTo>
                  <a:pt x="7971" y="557"/>
                </a:lnTo>
                <a:lnTo>
                  <a:pt x="7977" y="531"/>
                </a:lnTo>
                <a:lnTo>
                  <a:pt x="7980" y="505"/>
                </a:lnTo>
                <a:lnTo>
                  <a:pt x="7982" y="477"/>
                </a:lnTo>
                <a:lnTo>
                  <a:pt x="7980" y="449"/>
                </a:lnTo>
                <a:lnTo>
                  <a:pt x="7977" y="422"/>
                </a:lnTo>
                <a:lnTo>
                  <a:pt x="7974" y="409"/>
                </a:lnTo>
                <a:lnTo>
                  <a:pt x="7970" y="397"/>
                </a:lnTo>
                <a:lnTo>
                  <a:pt x="7962" y="373"/>
                </a:lnTo>
                <a:lnTo>
                  <a:pt x="7952" y="350"/>
                </a:lnTo>
                <a:lnTo>
                  <a:pt x="7939" y="330"/>
                </a:lnTo>
                <a:lnTo>
                  <a:pt x="7925" y="311"/>
                </a:lnTo>
                <a:lnTo>
                  <a:pt x="7909" y="294"/>
                </a:lnTo>
                <a:lnTo>
                  <a:pt x="7890" y="278"/>
                </a:lnTo>
                <a:lnTo>
                  <a:pt x="7871" y="265"/>
                </a:lnTo>
                <a:lnTo>
                  <a:pt x="7850" y="253"/>
                </a:lnTo>
                <a:lnTo>
                  <a:pt x="7838" y="248"/>
                </a:lnTo>
                <a:lnTo>
                  <a:pt x="7827" y="244"/>
                </a:lnTo>
                <a:lnTo>
                  <a:pt x="7803" y="236"/>
                </a:lnTo>
                <a:lnTo>
                  <a:pt x="7777" y="231"/>
                </a:lnTo>
                <a:lnTo>
                  <a:pt x="7750" y="227"/>
                </a:lnTo>
                <a:lnTo>
                  <a:pt x="7723" y="226"/>
                </a:lnTo>
                <a:lnTo>
                  <a:pt x="7694" y="227"/>
                </a:lnTo>
                <a:lnTo>
                  <a:pt x="7667" y="231"/>
                </a:lnTo>
                <a:lnTo>
                  <a:pt x="7642" y="236"/>
                </a:lnTo>
                <a:lnTo>
                  <a:pt x="7617" y="244"/>
                </a:lnTo>
                <a:lnTo>
                  <a:pt x="7594" y="253"/>
                </a:lnTo>
                <a:lnTo>
                  <a:pt x="7574" y="265"/>
                </a:lnTo>
                <a:lnTo>
                  <a:pt x="7554" y="278"/>
                </a:lnTo>
                <a:lnTo>
                  <a:pt x="7535" y="294"/>
                </a:lnTo>
                <a:lnTo>
                  <a:pt x="7519" y="310"/>
                </a:lnTo>
                <a:lnTo>
                  <a:pt x="7505" y="329"/>
                </a:lnTo>
                <a:lnTo>
                  <a:pt x="7492" y="349"/>
                </a:lnTo>
                <a:lnTo>
                  <a:pt x="7482" y="372"/>
                </a:lnTo>
                <a:lnTo>
                  <a:pt x="7474" y="396"/>
                </a:lnTo>
                <a:lnTo>
                  <a:pt x="7467" y="422"/>
                </a:lnTo>
                <a:lnTo>
                  <a:pt x="7465" y="435"/>
                </a:lnTo>
                <a:lnTo>
                  <a:pt x="7464" y="449"/>
                </a:lnTo>
                <a:lnTo>
                  <a:pt x="7463" y="477"/>
                </a:lnTo>
                <a:lnTo>
                  <a:pt x="7464" y="505"/>
                </a:lnTo>
                <a:lnTo>
                  <a:pt x="7467" y="531"/>
                </a:lnTo>
                <a:lnTo>
                  <a:pt x="7474" y="557"/>
                </a:lnTo>
                <a:lnTo>
                  <a:pt x="7481" y="581"/>
                </a:lnTo>
                <a:lnTo>
                  <a:pt x="7491" y="604"/>
                </a:lnTo>
                <a:lnTo>
                  <a:pt x="7498" y="614"/>
                </a:lnTo>
                <a:lnTo>
                  <a:pt x="7504" y="624"/>
                </a:lnTo>
                <a:lnTo>
                  <a:pt x="7517" y="643"/>
                </a:lnTo>
                <a:lnTo>
                  <a:pt x="7533" y="661"/>
                </a:lnTo>
                <a:lnTo>
                  <a:pt x="7551" y="676"/>
                </a:lnTo>
                <a:lnTo>
                  <a:pt x="7570" y="690"/>
                </a:lnTo>
                <a:lnTo>
                  <a:pt x="7591" y="701"/>
                </a:lnTo>
                <a:lnTo>
                  <a:pt x="7614" y="711"/>
                </a:lnTo>
                <a:lnTo>
                  <a:pt x="7639" y="719"/>
                </a:lnTo>
                <a:lnTo>
                  <a:pt x="7665" y="725"/>
                </a:lnTo>
                <a:lnTo>
                  <a:pt x="7692" y="728"/>
                </a:lnTo>
                <a:lnTo>
                  <a:pt x="7721" y="729"/>
                </a:lnTo>
                <a:close/>
                <a:moveTo>
                  <a:pt x="7405" y="604"/>
                </a:moveTo>
                <a:lnTo>
                  <a:pt x="7354" y="550"/>
                </a:lnTo>
                <a:lnTo>
                  <a:pt x="7349" y="546"/>
                </a:lnTo>
                <a:lnTo>
                  <a:pt x="7343" y="546"/>
                </a:lnTo>
                <a:lnTo>
                  <a:pt x="7338" y="548"/>
                </a:lnTo>
                <a:lnTo>
                  <a:pt x="7333" y="552"/>
                </a:lnTo>
                <a:lnTo>
                  <a:pt x="7321" y="566"/>
                </a:lnTo>
                <a:lnTo>
                  <a:pt x="7291" y="588"/>
                </a:lnTo>
                <a:lnTo>
                  <a:pt x="7273" y="600"/>
                </a:lnTo>
                <a:lnTo>
                  <a:pt x="7250" y="609"/>
                </a:lnTo>
                <a:lnTo>
                  <a:pt x="7225" y="615"/>
                </a:lnTo>
                <a:lnTo>
                  <a:pt x="7197" y="617"/>
                </a:lnTo>
                <a:lnTo>
                  <a:pt x="7172" y="615"/>
                </a:lnTo>
                <a:lnTo>
                  <a:pt x="7147" y="608"/>
                </a:lnTo>
                <a:lnTo>
                  <a:pt x="7124" y="597"/>
                </a:lnTo>
                <a:lnTo>
                  <a:pt x="7103" y="581"/>
                </a:lnTo>
                <a:lnTo>
                  <a:pt x="7093" y="572"/>
                </a:lnTo>
                <a:lnTo>
                  <a:pt x="7086" y="561"/>
                </a:lnTo>
                <a:lnTo>
                  <a:pt x="7079" y="549"/>
                </a:lnTo>
                <a:lnTo>
                  <a:pt x="7073" y="537"/>
                </a:lnTo>
                <a:lnTo>
                  <a:pt x="7068" y="523"/>
                </a:lnTo>
                <a:lnTo>
                  <a:pt x="7064" y="509"/>
                </a:lnTo>
                <a:lnTo>
                  <a:pt x="7062" y="492"/>
                </a:lnTo>
                <a:lnTo>
                  <a:pt x="7062" y="476"/>
                </a:lnTo>
                <a:lnTo>
                  <a:pt x="7062" y="459"/>
                </a:lnTo>
                <a:lnTo>
                  <a:pt x="7064" y="444"/>
                </a:lnTo>
                <a:lnTo>
                  <a:pt x="7074" y="415"/>
                </a:lnTo>
                <a:lnTo>
                  <a:pt x="7087" y="392"/>
                </a:lnTo>
                <a:lnTo>
                  <a:pt x="7104" y="372"/>
                </a:lnTo>
                <a:lnTo>
                  <a:pt x="7124" y="358"/>
                </a:lnTo>
                <a:lnTo>
                  <a:pt x="7146" y="347"/>
                </a:lnTo>
                <a:lnTo>
                  <a:pt x="7157" y="343"/>
                </a:lnTo>
                <a:lnTo>
                  <a:pt x="7168" y="340"/>
                </a:lnTo>
                <a:lnTo>
                  <a:pt x="7191" y="338"/>
                </a:lnTo>
                <a:lnTo>
                  <a:pt x="7214" y="340"/>
                </a:lnTo>
                <a:lnTo>
                  <a:pt x="7236" y="345"/>
                </a:lnTo>
                <a:lnTo>
                  <a:pt x="7255" y="353"/>
                </a:lnTo>
                <a:lnTo>
                  <a:pt x="7271" y="362"/>
                </a:lnTo>
                <a:lnTo>
                  <a:pt x="7283" y="374"/>
                </a:lnTo>
                <a:lnTo>
                  <a:pt x="7287" y="380"/>
                </a:lnTo>
                <a:lnTo>
                  <a:pt x="7292" y="387"/>
                </a:lnTo>
                <a:lnTo>
                  <a:pt x="7296" y="394"/>
                </a:lnTo>
                <a:lnTo>
                  <a:pt x="7298" y="401"/>
                </a:lnTo>
                <a:lnTo>
                  <a:pt x="7300" y="416"/>
                </a:lnTo>
                <a:lnTo>
                  <a:pt x="7300" y="430"/>
                </a:lnTo>
                <a:lnTo>
                  <a:pt x="7301" y="436"/>
                </a:lnTo>
                <a:lnTo>
                  <a:pt x="7304" y="440"/>
                </a:lnTo>
                <a:lnTo>
                  <a:pt x="7308" y="442"/>
                </a:lnTo>
                <a:lnTo>
                  <a:pt x="7315" y="444"/>
                </a:lnTo>
                <a:lnTo>
                  <a:pt x="7400" y="444"/>
                </a:lnTo>
                <a:lnTo>
                  <a:pt x="7405" y="442"/>
                </a:lnTo>
                <a:lnTo>
                  <a:pt x="7410" y="440"/>
                </a:lnTo>
                <a:lnTo>
                  <a:pt x="7412" y="436"/>
                </a:lnTo>
                <a:lnTo>
                  <a:pt x="7413" y="430"/>
                </a:lnTo>
                <a:lnTo>
                  <a:pt x="7413" y="247"/>
                </a:lnTo>
                <a:lnTo>
                  <a:pt x="7412" y="241"/>
                </a:lnTo>
                <a:lnTo>
                  <a:pt x="7410" y="237"/>
                </a:lnTo>
                <a:lnTo>
                  <a:pt x="7405" y="234"/>
                </a:lnTo>
                <a:lnTo>
                  <a:pt x="7400" y="233"/>
                </a:lnTo>
                <a:lnTo>
                  <a:pt x="7330" y="233"/>
                </a:lnTo>
                <a:lnTo>
                  <a:pt x="7324" y="234"/>
                </a:lnTo>
                <a:lnTo>
                  <a:pt x="7319" y="237"/>
                </a:lnTo>
                <a:lnTo>
                  <a:pt x="7317" y="241"/>
                </a:lnTo>
                <a:lnTo>
                  <a:pt x="7317" y="247"/>
                </a:lnTo>
                <a:lnTo>
                  <a:pt x="7318" y="292"/>
                </a:lnTo>
                <a:lnTo>
                  <a:pt x="7316" y="292"/>
                </a:lnTo>
                <a:lnTo>
                  <a:pt x="7304" y="277"/>
                </a:lnTo>
                <a:lnTo>
                  <a:pt x="7292" y="266"/>
                </a:lnTo>
                <a:lnTo>
                  <a:pt x="7277" y="254"/>
                </a:lnTo>
                <a:lnTo>
                  <a:pt x="7257" y="244"/>
                </a:lnTo>
                <a:lnTo>
                  <a:pt x="7232" y="235"/>
                </a:lnTo>
                <a:lnTo>
                  <a:pt x="7217" y="231"/>
                </a:lnTo>
                <a:lnTo>
                  <a:pt x="7203" y="228"/>
                </a:lnTo>
                <a:lnTo>
                  <a:pt x="7168" y="226"/>
                </a:lnTo>
                <a:lnTo>
                  <a:pt x="7146" y="227"/>
                </a:lnTo>
                <a:lnTo>
                  <a:pt x="7124" y="231"/>
                </a:lnTo>
                <a:lnTo>
                  <a:pt x="7079" y="243"/>
                </a:lnTo>
                <a:lnTo>
                  <a:pt x="7058" y="251"/>
                </a:lnTo>
                <a:lnTo>
                  <a:pt x="7038" y="263"/>
                </a:lnTo>
                <a:lnTo>
                  <a:pt x="7020" y="276"/>
                </a:lnTo>
                <a:lnTo>
                  <a:pt x="7002" y="290"/>
                </a:lnTo>
                <a:lnTo>
                  <a:pt x="6986" y="308"/>
                </a:lnTo>
                <a:lnTo>
                  <a:pt x="6972" y="327"/>
                </a:lnTo>
                <a:lnTo>
                  <a:pt x="6959" y="346"/>
                </a:lnTo>
                <a:lnTo>
                  <a:pt x="6948" y="369"/>
                </a:lnTo>
                <a:lnTo>
                  <a:pt x="6938" y="394"/>
                </a:lnTo>
                <a:lnTo>
                  <a:pt x="6935" y="406"/>
                </a:lnTo>
                <a:lnTo>
                  <a:pt x="6932" y="420"/>
                </a:lnTo>
                <a:lnTo>
                  <a:pt x="6928" y="447"/>
                </a:lnTo>
                <a:lnTo>
                  <a:pt x="6927" y="477"/>
                </a:lnTo>
                <a:lnTo>
                  <a:pt x="6928" y="506"/>
                </a:lnTo>
                <a:lnTo>
                  <a:pt x="6932" y="533"/>
                </a:lnTo>
                <a:lnTo>
                  <a:pt x="6938" y="558"/>
                </a:lnTo>
                <a:lnTo>
                  <a:pt x="6942" y="571"/>
                </a:lnTo>
                <a:lnTo>
                  <a:pt x="6948" y="583"/>
                </a:lnTo>
                <a:lnTo>
                  <a:pt x="6958" y="606"/>
                </a:lnTo>
                <a:lnTo>
                  <a:pt x="6972" y="627"/>
                </a:lnTo>
                <a:lnTo>
                  <a:pt x="6986" y="645"/>
                </a:lnTo>
                <a:lnTo>
                  <a:pt x="7003" y="663"/>
                </a:lnTo>
                <a:lnTo>
                  <a:pt x="7022" y="678"/>
                </a:lnTo>
                <a:lnTo>
                  <a:pt x="7041" y="692"/>
                </a:lnTo>
                <a:lnTo>
                  <a:pt x="7062" y="703"/>
                </a:lnTo>
                <a:lnTo>
                  <a:pt x="7085" y="712"/>
                </a:lnTo>
                <a:lnTo>
                  <a:pt x="7109" y="720"/>
                </a:lnTo>
                <a:lnTo>
                  <a:pt x="7134" y="725"/>
                </a:lnTo>
                <a:lnTo>
                  <a:pt x="7160" y="728"/>
                </a:lnTo>
                <a:lnTo>
                  <a:pt x="7186" y="729"/>
                </a:lnTo>
                <a:lnTo>
                  <a:pt x="7212" y="728"/>
                </a:lnTo>
                <a:lnTo>
                  <a:pt x="7236" y="726"/>
                </a:lnTo>
                <a:lnTo>
                  <a:pt x="7258" y="722"/>
                </a:lnTo>
                <a:lnTo>
                  <a:pt x="7279" y="715"/>
                </a:lnTo>
                <a:lnTo>
                  <a:pt x="7316" y="700"/>
                </a:lnTo>
                <a:lnTo>
                  <a:pt x="7347" y="683"/>
                </a:lnTo>
                <a:lnTo>
                  <a:pt x="7360" y="674"/>
                </a:lnTo>
                <a:lnTo>
                  <a:pt x="7370" y="666"/>
                </a:lnTo>
                <a:lnTo>
                  <a:pt x="7381" y="657"/>
                </a:lnTo>
                <a:lnTo>
                  <a:pt x="7389" y="648"/>
                </a:lnTo>
                <a:lnTo>
                  <a:pt x="7408" y="626"/>
                </a:lnTo>
                <a:lnTo>
                  <a:pt x="7411" y="620"/>
                </a:lnTo>
                <a:lnTo>
                  <a:pt x="7412" y="615"/>
                </a:lnTo>
                <a:lnTo>
                  <a:pt x="7410" y="610"/>
                </a:lnTo>
                <a:lnTo>
                  <a:pt x="7405" y="604"/>
                </a:lnTo>
                <a:close/>
                <a:moveTo>
                  <a:pt x="6867" y="667"/>
                </a:moveTo>
                <a:lnTo>
                  <a:pt x="6866" y="654"/>
                </a:lnTo>
                <a:lnTo>
                  <a:pt x="6863" y="643"/>
                </a:lnTo>
                <a:lnTo>
                  <a:pt x="6860" y="638"/>
                </a:lnTo>
                <a:lnTo>
                  <a:pt x="6857" y="633"/>
                </a:lnTo>
                <a:lnTo>
                  <a:pt x="6850" y="623"/>
                </a:lnTo>
                <a:lnTo>
                  <a:pt x="6839" y="616"/>
                </a:lnTo>
                <a:lnTo>
                  <a:pt x="6829" y="610"/>
                </a:lnTo>
                <a:lnTo>
                  <a:pt x="6817" y="607"/>
                </a:lnTo>
                <a:lnTo>
                  <a:pt x="6805" y="606"/>
                </a:lnTo>
                <a:lnTo>
                  <a:pt x="6792" y="607"/>
                </a:lnTo>
                <a:lnTo>
                  <a:pt x="6781" y="610"/>
                </a:lnTo>
                <a:lnTo>
                  <a:pt x="6771" y="616"/>
                </a:lnTo>
                <a:lnTo>
                  <a:pt x="6761" y="623"/>
                </a:lnTo>
                <a:lnTo>
                  <a:pt x="6753" y="633"/>
                </a:lnTo>
                <a:lnTo>
                  <a:pt x="6748" y="643"/>
                </a:lnTo>
                <a:lnTo>
                  <a:pt x="6744" y="654"/>
                </a:lnTo>
                <a:lnTo>
                  <a:pt x="6742" y="667"/>
                </a:lnTo>
                <a:lnTo>
                  <a:pt x="6744" y="680"/>
                </a:lnTo>
                <a:lnTo>
                  <a:pt x="6748" y="692"/>
                </a:lnTo>
                <a:lnTo>
                  <a:pt x="6753" y="703"/>
                </a:lnTo>
                <a:lnTo>
                  <a:pt x="6761" y="712"/>
                </a:lnTo>
                <a:lnTo>
                  <a:pt x="6771" y="720"/>
                </a:lnTo>
                <a:lnTo>
                  <a:pt x="6781" y="726"/>
                </a:lnTo>
                <a:lnTo>
                  <a:pt x="6792" y="729"/>
                </a:lnTo>
                <a:lnTo>
                  <a:pt x="6805" y="730"/>
                </a:lnTo>
                <a:lnTo>
                  <a:pt x="6817" y="729"/>
                </a:lnTo>
                <a:lnTo>
                  <a:pt x="6829" y="726"/>
                </a:lnTo>
                <a:lnTo>
                  <a:pt x="6839" y="720"/>
                </a:lnTo>
                <a:lnTo>
                  <a:pt x="6850" y="712"/>
                </a:lnTo>
                <a:lnTo>
                  <a:pt x="6857" y="703"/>
                </a:lnTo>
                <a:lnTo>
                  <a:pt x="6863" y="692"/>
                </a:lnTo>
                <a:lnTo>
                  <a:pt x="6866" y="680"/>
                </a:lnTo>
                <a:lnTo>
                  <a:pt x="6867" y="667"/>
                </a:lnTo>
                <a:close/>
                <a:moveTo>
                  <a:pt x="6548" y="722"/>
                </a:moveTo>
                <a:lnTo>
                  <a:pt x="6683" y="722"/>
                </a:lnTo>
                <a:lnTo>
                  <a:pt x="6688" y="722"/>
                </a:lnTo>
                <a:lnTo>
                  <a:pt x="6694" y="719"/>
                </a:lnTo>
                <a:lnTo>
                  <a:pt x="6696" y="714"/>
                </a:lnTo>
                <a:lnTo>
                  <a:pt x="6697" y="708"/>
                </a:lnTo>
                <a:lnTo>
                  <a:pt x="6697" y="631"/>
                </a:lnTo>
                <a:lnTo>
                  <a:pt x="6696" y="624"/>
                </a:lnTo>
                <a:lnTo>
                  <a:pt x="6694" y="620"/>
                </a:lnTo>
                <a:lnTo>
                  <a:pt x="6688" y="617"/>
                </a:lnTo>
                <a:lnTo>
                  <a:pt x="6683" y="616"/>
                </a:lnTo>
                <a:lnTo>
                  <a:pt x="6633" y="616"/>
                </a:lnTo>
                <a:lnTo>
                  <a:pt x="6633" y="401"/>
                </a:lnTo>
                <a:lnTo>
                  <a:pt x="6631" y="364"/>
                </a:lnTo>
                <a:lnTo>
                  <a:pt x="6622" y="331"/>
                </a:lnTo>
                <a:lnTo>
                  <a:pt x="6608" y="301"/>
                </a:lnTo>
                <a:lnTo>
                  <a:pt x="6599" y="287"/>
                </a:lnTo>
                <a:lnTo>
                  <a:pt x="6589" y="275"/>
                </a:lnTo>
                <a:lnTo>
                  <a:pt x="6578" y="265"/>
                </a:lnTo>
                <a:lnTo>
                  <a:pt x="6565" y="254"/>
                </a:lnTo>
                <a:lnTo>
                  <a:pt x="6551" y="246"/>
                </a:lnTo>
                <a:lnTo>
                  <a:pt x="6536" y="239"/>
                </a:lnTo>
                <a:lnTo>
                  <a:pt x="6520" y="234"/>
                </a:lnTo>
                <a:lnTo>
                  <a:pt x="6502" y="229"/>
                </a:lnTo>
                <a:lnTo>
                  <a:pt x="6484" y="227"/>
                </a:lnTo>
                <a:lnTo>
                  <a:pt x="6464" y="226"/>
                </a:lnTo>
                <a:lnTo>
                  <a:pt x="6445" y="226"/>
                </a:lnTo>
                <a:lnTo>
                  <a:pt x="6426" y="229"/>
                </a:lnTo>
                <a:lnTo>
                  <a:pt x="6409" y="233"/>
                </a:lnTo>
                <a:lnTo>
                  <a:pt x="6395" y="238"/>
                </a:lnTo>
                <a:lnTo>
                  <a:pt x="6369" y="251"/>
                </a:lnTo>
                <a:lnTo>
                  <a:pt x="6349" y="266"/>
                </a:lnTo>
                <a:lnTo>
                  <a:pt x="6334" y="280"/>
                </a:lnTo>
                <a:lnTo>
                  <a:pt x="6325" y="295"/>
                </a:lnTo>
                <a:lnTo>
                  <a:pt x="6315" y="310"/>
                </a:lnTo>
                <a:lnTo>
                  <a:pt x="6312" y="310"/>
                </a:lnTo>
                <a:lnTo>
                  <a:pt x="6312" y="247"/>
                </a:lnTo>
                <a:lnTo>
                  <a:pt x="6311" y="241"/>
                </a:lnTo>
                <a:lnTo>
                  <a:pt x="6309" y="237"/>
                </a:lnTo>
                <a:lnTo>
                  <a:pt x="6304" y="234"/>
                </a:lnTo>
                <a:lnTo>
                  <a:pt x="6298" y="233"/>
                </a:lnTo>
                <a:lnTo>
                  <a:pt x="6149" y="233"/>
                </a:lnTo>
                <a:lnTo>
                  <a:pt x="6143" y="234"/>
                </a:lnTo>
                <a:lnTo>
                  <a:pt x="6138" y="237"/>
                </a:lnTo>
                <a:lnTo>
                  <a:pt x="6136" y="241"/>
                </a:lnTo>
                <a:lnTo>
                  <a:pt x="6135" y="247"/>
                </a:lnTo>
                <a:lnTo>
                  <a:pt x="6135" y="325"/>
                </a:lnTo>
                <a:lnTo>
                  <a:pt x="6136" y="331"/>
                </a:lnTo>
                <a:lnTo>
                  <a:pt x="6138" y="335"/>
                </a:lnTo>
                <a:lnTo>
                  <a:pt x="6143" y="338"/>
                </a:lnTo>
                <a:lnTo>
                  <a:pt x="6149" y="338"/>
                </a:lnTo>
                <a:lnTo>
                  <a:pt x="6198" y="338"/>
                </a:lnTo>
                <a:lnTo>
                  <a:pt x="6198" y="616"/>
                </a:lnTo>
                <a:lnTo>
                  <a:pt x="6149" y="616"/>
                </a:lnTo>
                <a:lnTo>
                  <a:pt x="6143" y="617"/>
                </a:lnTo>
                <a:lnTo>
                  <a:pt x="6138" y="620"/>
                </a:lnTo>
                <a:lnTo>
                  <a:pt x="6136" y="624"/>
                </a:lnTo>
                <a:lnTo>
                  <a:pt x="6135" y="631"/>
                </a:lnTo>
                <a:lnTo>
                  <a:pt x="6135" y="708"/>
                </a:lnTo>
                <a:lnTo>
                  <a:pt x="6136" y="714"/>
                </a:lnTo>
                <a:lnTo>
                  <a:pt x="6138" y="719"/>
                </a:lnTo>
                <a:lnTo>
                  <a:pt x="6143" y="722"/>
                </a:lnTo>
                <a:lnTo>
                  <a:pt x="6149" y="722"/>
                </a:lnTo>
                <a:lnTo>
                  <a:pt x="6374" y="722"/>
                </a:lnTo>
                <a:lnTo>
                  <a:pt x="6379" y="722"/>
                </a:lnTo>
                <a:lnTo>
                  <a:pt x="6384" y="719"/>
                </a:lnTo>
                <a:lnTo>
                  <a:pt x="6386" y="714"/>
                </a:lnTo>
                <a:lnTo>
                  <a:pt x="6387" y="708"/>
                </a:lnTo>
                <a:lnTo>
                  <a:pt x="6387" y="631"/>
                </a:lnTo>
                <a:lnTo>
                  <a:pt x="6386" y="624"/>
                </a:lnTo>
                <a:lnTo>
                  <a:pt x="6384" y="620"/>
                </a:lnTo>
                <a:lnTo>
                  <a:pt x="6379" y="617"/>
                </a:lnTo>
                <a:lnTo>
                  <a:pt x="6374" y="616"/>
                </a:lnTo>
                <a:lnTo>
                  <a:pt x="6330" y="616"/>
                </a:lnTo>
                <a:lnTo>
                  <a:pt x="6330" y="405"/>
                </a:lnTo>
                <a:lnTo>
                  <a:pt x="6335" y="394"/>
                </a:lnTo>
                <a:lnTo>
                  <a:pt x="6340" y="383"/>
                </a:lnTo>
                <a:lnTo>
                  <a:pt x="6349" y="372"/>
                </a:lnTo>
                <a:lnTo>
                  <a:pt x="6360" y="361"/>
                </a:lnTo>
                <a:lnTo>
                  <a:pt x="6375" y="350"/>
                </a:lnTo>
                <a:lnTo>
                  <a:pt x="6395" y="344"/>
                </a:lnTo>
                <a:lnTo>
                  <a:pt x="6406" y="342"/>
                </a:lnTo>
                <a:lnTo>
                  <a:pt x="6419" y="341"/>
                </a:lnTo>
                <a:lnTo>
                  <a:pt x="6440" y="343"/>
                </a:lnTo>
                <a:lnTo>
                  <a:pt x="6458" y="348"/>
                </a:lnTo>
                <a:lnTo>
                  <a:pt x="6466" y="353"/>
                </a:lnTo>
                <a:lnTo>
                  <a:pt x="6473" y="358"/>
                </a:lnTo>
                <a:lnTo>
                  <a:pt x="6479" y="363"/>
                </a:lnTo>
                <a:lnTo>
                  <a:pt x="6483" y="370"/>
                </a:lnTo>
                <a:lnTo>
                  <a:pt x="6490" y="385"/>
                </a:lnTo>
                <a:lnTo>
                  <a:pt x="6497" y="402"/>
                </a:lnTo>
                <a:lnTo>
                  <a:pt x="6500" y="422"/>
                </a:lnTo>
                <a:lnTo>
                  <a:pt x="6501" y="444"/>
                </a:lnTo>
                <a:lnTo>
                  <a:pt x="6501" y="676"/>
                </a:lnTo>
                <a:lnTo>
                  <a:pt x="6501" y="688"/>
                </a:lnTo>
                <a:lnTo>
                  <a:pt x="6503" y="696"/>
                </a:lnTo>
                <a:lnTo>
                  <a:pt x="6507" y="704"/>
                </a:lnTo>
                <a:lnTo>
                  <a:pt x="6512" y="710"/>
                </a:lnTo>
                <a:lnTo>
                  <a:pt x="6519" y="715"/>
                </a:lnTo>
                <a:lnTo>
                  <a:pt x="6527" y="720"/>
                </a:lnTo>
                <a:lnTo>
                  <a:pt x="6536" y="722"/>
                </a:lnTo>
                <a:lnTo>
                  <a:pt x="6548" y="722"/>
                </a:lnTo>
                <a:close/>
                <a:moveTo>
                  <a:pt x="5829" y="617"/>
                </a:moveTo>
                <a:lnTo>
                  <a:pt x="5803" y="615"/>
                </a:lnTo>
                <a:lnTo>
                  <a:pt x="5779" y="608"/>
                </a:lnTo>
                <a:lnTo>
                  <a:pt x="5769" y="603"/>
                </a:lnTo>
                <a:lnTo>
                  <a:pt x="5758" y="597"/>
                </a:lnTo>
                <a:lnTo>
                  <a:pt x="5741" y="579"/>
                </a:lnTo>
                <a:lnTo>
                  <a:pt x="5732" y="570"/>
                </a:lnTo>
                <a:lnTo>
                  <a:pt x="5725" y="558"/>
                </a:lnTo>
                <a:lnTo>
                  <a:pt x="5719" y="547"/>
                </a:lnTo>
                <a:lnTo>
                  <a:pt x="5715" y="535"/>
                </a:lnTo>
                <a:lnTo>
                  <a:pt x="5710" y="521"/>
                </a:lnTo>
                <a:lnTo>
                  <a:pt x="5708" y="507"/>
                </a:lnTo>
                <a:lnTo>
                  <a:pt x="5705" y="476"/>
                </a:lnTo>
                <a:lnTo>
                  <a:pt x="5708" y="445"/>
                </a:lnTo>
                <a:lnTo>
                  <a:pt x="5715" y="418"/>
                </a:lnTo>
                <a:lnTo>
                  <a:pt x="5720" y="406"/>
                </a:lnTo>
                <a:lnTo>
                  <a:pt x="5726" y="395"/>
                </a:lnTo>
                <a:lnTo>
                  <a:pt x="5733" y="385"/>
                </a:lnTo>
                <a:lnTo>
                  <a:pt x="5742" y="374"/>
                </a:lnTo>
                <a:lnTo>
                  <a:pt x="5760" y="359"/>
                </a:lnTo>
                <a:lnTo>
                  <a:pt x="5781" y="347"/>
                </a:lnTo>
                <a:lnTo>
                  <a:pt x="5804" y="341"/>
                </a:lnTo>
                <a:lnTo>
                  <a:pt x="5830" y="338"/>
                </a:lnTo>
                <a:lnTo>
                  <a:pt x="5855" y="341"/>
                </a:lnTo>
                <a:lnTo>
                  <a:pt x="5868" y="343"/>
                </a:lnTo>
                <a:lnTo>
                  <a:pt x="5878" y="347"/>
                </a:lnTo>
                <a:lnTo>
                  <a:pt x="5900" y="359"/>
                </a:lnTo>
                <a:lnTo>
                  <a:pt x="5919" y="374"/>
                </a:lnTo>
                <a:lnTo>
                  <a:pt x="5927" y="385"/>
                </a:lnTo>
                <a:lnTo>
                  <a:pt x="5934" y="395"/>
                </a:lnTo>
                <a:lnTo>
                  <a:pt x="5945" y="418"/>
                </a:lnTo>
                <a:lnTo>
                  <a:pt x="5949" y="431"/>
                </a:lnTo>
                <a:lnTo>
                  <a:pt x="5952" y="445"/>
                </a:lnTo>
                <a:lnTo>
                  <a:pt x="5954" y="476"/>
                </a:lnTo>
                <a:lnTo>
                  <a:pt x="5952" y="507"/>
                </a:lnTo>
                <a:lnTo>
                  <a:pt x="5945" y="535"/>
                </a:lnTo>
                <a:lnTo>
                  <a:pt x="5941" y="547"/>
                </a:lnTo>
                <a:lnTo>
                  <a:pt x="5934" y="558"/>
                </a:lnTo>
                <a:lnTo>
                  <a:pt x="5927" y="570"/>
                </a:lnTo>
                <a:lnTo>
                  <a:pt x="5919" y="579"/>
                </a:lnTo>
                <a:lnTo>
                  <a:pt x="5900" y="597"/>
                </a:lnTo>
                <a:lnTo>
                  <a:pt x="5890" y="603"/>
                </a:lnTo>
                <a:lnTo>
                  <a:pt x="5879" y="608"/>
                </a:lnTo>
                <a:lnTo>
                  <a:pt x="5855" y="615"/>
                </a:lnTo>
                <a:lnTo>
                  <a:pt x="5843" y="617"/>
                </a:lnTo>
                <a:lnTo>
                  <a:pt x="5829" y="617"/>
                </a:lnTo>
                <a:close/>
                <a:moveTo>
                  <a:pt x="5829" y="729"/>
                </a:moveTo>
                <a:lnTo>
                  <a:pt x="5857" y="728"/>
                </a:lnTo>
                <a:lnTo>
                  <a:pt x="5885" y="725"/>
                </a:lnTo>
                <a:lnTo>
                  <a:pt x="5911" y="719"/>
                </a:lnTo>
                <a:lnTo>
                  <a:pt x="5936" y="711"/>
                </a:lnTo>
                <a:lnTo>
                  <a:pt x="5959" y="701"/>
                </a:lnTo>
                <a:lnTo>
                  <a:pt x="5980" y="690"/>
                </a:lnTo>
                <a:lnTo>
                  <a:pt x="6000" y="676"/>
                </a:lnTo>
                <a:lnTo>
                  <a:pt x="6018" y="661"/>
                </a:lnTo>
                <a:lnTo>
                  <a:pt x="6034" y="643"/>
                </a:lnTo>
                <a:lnTo>
                  <a:pt x="6048" y="624"/>
                </a:lnTo>
                <a:lnTo>
                  <a:pt x="6060" y="604"/>
                </a:lnTo>
                <a:lnTo>
                  <a:pt x="6071" y="581"/>
                </a:lnTo>
                <a:lnTo>
                  <a:pt x="6079" y="557"/>
                </a:lnTo>
                <a:lnTo>
                  <a:pt x="6084" y="531"/>
                </a:lnTo>
                <a:lnTo>
                  <a:pt x="6087" y="505"/>
                </a:lnTo>
                <a:lnTo>
                  <a:pt x="6089" y="477"/>
                </a:lnTo>
                <a:lnTo>
                  <a:pt x="6087" y="449"/>
                </a:lnTo>
                <a:lnTo>
                  <a:pt x="6084" y="422"/>
                </a:lnTo>
                <a:lnTo>
                  <a:pt x="6081" y="409"/>
                </a:lnTo>
                <a:lnTo>
                  <a:pt x="6078" y="397"/>
                </a:lnTo>
                <a:lnTo>
                  <a:pt x="6070" y="373"/>
                </a:lnTo>
                <a:lnTo>
                  <a:pt x="6059" y="350"/>
                </a:lnTo>
                <a:lnTo>
                  <a:pt x="6047" y="330"/>
                </a:lnTo>
                <a:lnTo>
                  <a:pt x="6033" y="311"/>
                </a:lnTo>
                <a:lnTo>
                  <a:pt x="6017" y="294"/>
                </a:lnTo>
                <a:lnTo>
                  <a:pt x="5999" y="278"/>
                </a:lnTo>
                <a:lnTo>
                  <a:pt x="5979" y="265"/>
                </a:lnTo>
                <a:lnTo>
                  <a:pt x="5957" y="253"/>
                </a:lnTo>
                <a:lnTo>
                  <a:pt x="5946" y="248"/>
                </a:lnTo>
                <a:lnTo>
                  <a:pt x="5934" y="244"/>
                </a:lnTo>
                <a:lnTo>
                  <a:pt x="5910" y="236"/>
                </a:lnTo>
                <a:lnTo>
                  <a:pt x="5884" y="231"/>
                </a:lnTo>
                <a:lnTo>
                  <a:pt x="5857" y="227"/>
                </a:lnTo>
                <a:lnTo>
                  <a:pt x="5830" y="226"/>
                </a:lnTo>
                <a:lnTo>
                  <a:pt x="5802" y="227"/>
                </a:lnTo>
                <a:lnTo>
                  <a:pt x="5775" y="231"/>
                </a:lnTo>
                <a:lnTo>
                  <a:pt x="5750" y="236"/>
                </a:lnTo>
                <a:lnTo>
                  <a:pt x="5725" y="244"/>
                </a:lnTo>
                <a:lnTo>
                  <a:pt x="5702" y="253"/>
                </a:lnTo>
                <a:lnTo>
                  <a:pt x="5681" y="265"/>
                </a:lnTo>
                <a:lnTo>
                  <a:pt x="5661" y="278"/>
                </a:lnTo>
                <a:lnTo>
                  <a:pt x="5643" y="294"/>
                </a:lnTo>
                <a:lnTo>
                  <a:pt x="5627" y="310"/>
                </a:lnTo>
                <a:lnTo>
                  <a:pt x="5612" y="329"/>
                </a:lnTo>
                <a:lnTo>
                  <a:pt x="5600" y="349"/>
                </a:lnTo>
                <a:lnTo>
                  <a:pt x="5590" y="372"/>
                </a:lnTo>
                <a:lnTo>
                  <a:pt x="5581" y="396"/>
                </a:lnTo>
                <a:lnTo>
                  <a:pt x="5575" y="422"/>
                </a:lnTo>
                <a:lnTo>
                  <a:pt x="5573" y="435"/>
                </a:lnTo>
                <a:lnTo>
                  <a:pt x="5572" y="449"/>
                </a:lnTo>
                <a:lnTo>
                  <a:pt x="5571" y="477"/>
                </a:lnTo>
                <a:lnTo>
                  <a:pt x="5572" y="505"/>
                </a:lnTo>
                <a:lnTo>
                  <a:pt x="5575" y="531"/>
                </a:lnTo>
                <a:lnTo>
                  <a:pt x="5581" y="557"/>
                </a:lnTo>
                <a:lnTo>
                  <a:pt x="5590" y="581"/>
                </a:lnTo>
                <a:lnTo>
                  <a:pt x="5599" y="604"/>
                </a:lnTo>
                <a:lnTo>
                  <a:pt x="5605" y="614"/>
                </a:lnTo>
                <a:lnTo>
                  <a:pt x="5611" y="624"/>
                </a:lnTo>
                <a:lnTo>
                  <a:pt x="5625" y="643"/>
                </a:lnTo>
                <a:lnTo>
                  <a:pt x="5641" y="661"/>
                </a:lnTo>
                <a:lnTo>
                  <a:pt x="5658" y="676"/>
                </a:lnTo>
                <a:lnTo>
                  <a:pt x="5678" y="690"/>
                </a:lnTo>
                <a:lnTo>
                  <a:pt x="5699" y="701"/>
                </a:lnTo>
                <a:lnTo>
                  <a:pt x="5722" y="711"/>
                </a:lnTo>
                <a:lnTo>
                  <a:pt x="5747" y="719"/>
                </a:lnTo>
                <a:lnTo>
                  <a:pt x="5773" y="725"/>
                </a:lnTo>
                <a:lnTo>
                  <a:pt x="5800" y="728"/>
                </a:lnTo>
                <a:lnTo>
                  <a:pt x="5829" y="729"/>
                </a:lnTo>
                <a:close/>
                <a:moveTo>
                  <a:pt x="5491" y="84"/>
                </a:moveTo>
                <a:lnTo>
                  <a:pt x="5489" y="67"/>
                </a:lnTo>
                <a:lnTo>
                  <a:pt x="5484" y="51"/>
                </a:lnTo>
                <a:lnTo>
                  <a:pt x="5476" y="36"/>
                </a:lnTo>
                <a:lnTo>
                  <a:pt x="5466" y="24"/>
                </a:lnTo>
                <a:lnTo>
                  <a:pt x="5453" y="13"/>
                </a:lnTo>
                <a:lnTo>
                  <a:pt x="5439" y="6"/>
                </a:lnTo>
                <a:lnTo>
                  <a:pt x="5423" y="1"/>
                </a:lnTo>
                <a:lnTo>
                  <a:pt x="5406" y="0"/>
                </a:lnTo>
                <a:lnTo>
                  <a:pt x="5390" y="1"/>
                </a:lnTo>
                <a:lnTo>
                  <a:pt x="5374" y="6"/>
                </a:lnTo>
                <a:lnTo>
                  <a:pt x="5359" y="13"/>
                </a:lnTo>
                <a:lnTo>
                  <a:pt x="5347" y="25"/>
                </a:lnTo>
                <a:lnTo>
                  <a:pt x="5335" y="37"/>
                </a:lnTo>
                <a:lnTo>
                  <a:pt x="5328" y="52"/>
                </a:lnTo>
                <a:lnTo>
                  <a:pt x="5323" y="67"/>
                </a:lnTo>
                <a:lnTo>
                  <a:pt x="5322" y="84"/>
                </a:lnTo>
                <a:lnTo>
                  <a:pt x="5323" y="101"/>
                </a:lnTo>
                <a:lnTo>
                  <a:pt x="5328" y="116"/>
                </a:lnTo>
                <a:lnTo>
                  <a:pt x="5335" y="130"/>
                </a:lnTo>
                <a:lnTo>
                  <a:pt x="5347" y="144"/>
                </a:lnTo>
                <a:lnTo>
                  <a:pt x="5359" y="154"/>
                </a:lnTo>
                <a:lnTo>
                  <a:pt x="5374" y="161"/>
                </a:lnTo>
                <a:lnTo>
                  <a:pt x="5390" y="166"/>
                </a:lnTo>
                <a:lnTo>
                  <a:pt x="5406" y="167"/>
                </a:lnTo>
                <a:lnTo>
                  <a:pt x="5423" y="166"/>
                </a:lnTo>
                <a:lnTo>
                  <a:pt x="5439" y="161"/>
                </a:lnTo>
                <a:lnTo>
                  <a:pt x="5453" y="153"/>
                </a:lnTo>
                <a:lnTo>
                  <a:pt x="5466" y="144"/>
                </a:lnTo>
                <a:lnTo>
                  <a:pt x="5476" y="131"/>
                </a:lnTo>
                <a:lnTo>
                  <a:pt x="5484" y="117"/>
                </a:lnTo>
                <a:lnTo>
                  <a:pt x="5489" y="101"/>
                </a:lnTo>
                <a:lnTo>
                  <a:pt x="5491" y="84"/>
                </a:lnTo>
                <a:close/>
                <a:moveTo>
                  <a:pt x="5295" y="722"/>
                </a:moveTo>
                <a:lnTo>
                  <a:pt x="5520" y="722"/>
                </a:lnTo>
                <a:lnTo>
                  <a:pt x="5526" y="722"/>
                </a:lnTo>
                <a:lnTo>
                  <a:pt x="5530" y="719"/>
                </a:lnTo>
                <a:lnTo>
                  <a:pt x="5532" y="714"/>
                </a:lnTo>
                <a:lnTo>
                  <a:pt x="5533" y="708"/>
                </a:lnTo>
                <a:lnTo>
                  <a:pt x="5533" y="631"/>
                </a:lnTo>
                <a:lnTo>
                  <a:pt x="5532" y="624"/>
                </a:lnTo>
                <a:lnTo>
                  <a:pt x="5530" y="620"/>
                </a:lnTo>
                <a:lnTo>
                  <a:pt x="5526" y="617"/>
                </a:lnTo>
                <a:lnTo>
                  <a:pt x="5520" y="616"/>
                </a:lnTo>
                <a:lnTo>
                  <a:pt x="5476" y="616"/>
                </a:lnTo>
                <a:lnTo>
                  <a:pt x="5476" y="247"/>
                </a:lnTo>
                <a:lnTo>
                  <a:pt x="5476" y="241"/>
                </a:lnTo>
                <a:lnTo>
                  <a:pt x="5473" y="237"/>
                </a:lnTo>
                <a:lnTo>
                  <a:pt x="5469" y="234"/>
                </a:lnTo>
                <a:lnTo>
                  <a:pt x="5463" y="233"/>
                </a:lnTo>
                <a:lnTo>
                  <a:pt x="5295" y="233"/>
                </a:lnTo>
                <a:lnTo>
                  <a:pt x="5289" y="234"/>
                </a:lnTo>
                <a:lnTo>
                  <a:pt x="5284" y="237"/>
                </a:lnTo>
                <a:lnTo>
                  <a:pt x="5282" y="241"/>
                </a:lnTo>
                <a:lnTo>
                  <a:pt x="5281" y="247"/>
                </a:lnTo>
                <a:lnTo>
                  <a:pt x="5281" y="325"/>
                </a:lnTo>
                <a:lnTo>
                  <a:pt x="5282" y="331"/>
                </a:lnTo>
                <a:lnTo>
                  <a:pt x="5284" y="335"/>
                </a:lnTo>
                <a:lnTo>
                  <a:pt x="5289" y="338"/>
                </a:lnTo>
                <a:lnTo>
                  <a:pt x="5295" y="338"/>
                </a:lnTo>
                <a:lnTo>
                  <a:pt x="5344" y="338"/>
                </a:lnTo>
                <a:lnTo>
                  <a:pt x="5344" y="616"/>
                </a:lnTo>
                <a:lnTo>
                  <a:pt x="5295" y="616"/>
                </a:lnTo>
                <a:lnTo>
                  <a:pt x="5289" y="617"/>
                </a:lnTo>
                <a:lnTo>
                  <a:pt x="5284" y="620"/>
                </a:lnTo>
                <a:lnTo>
                  <a:pt x="5282" y="624"/>
                </a:lnTo>
                <a:lnTo>
                  <a:pt x="5281" y="631"/>
                </a:lnTo>
                <a:lnTo>
                  <a:pt x="5281" y="708"/>
                </a:lnTo>
                <a:lnTo>
                  <a:pt x="5282" y="714"/>
                </a:lnTo>
                <a:lnTo>
                  <a:pt x="5284" y="719"/>
                </a:lnTo>
                <a:lnTo>
                  <a:pt x="5289" y="722"/>
                </a:lnTo>
                <a:lnTo>
                  <a:pt x="5295" y="722"/>
                </a:lnTo>
                <a:close/>
                <a:moveTo>
                  <a:pt x="4874" y="722"/>
                </a:moveTo>
                <a:lnTo>
                  <a:pt x="5098" y="722"/>
                </a:lnTo>
                <a:lnTo>
                  <a:pt x="5104" y="722"/>
                </a:lnTo>
                <a:lnTo>
                  <a:pt x="5108" y="719"/>
                </a:lnTo>
                <a:lnTo>
                  <a:pt x="5112" y="714"/>
                </a:lnTo>
                <a:lnTo>
                  <a:pt x="5112" y="708"/>
                </a:lnTo>
                <a:lnTo>
                  <a:pt x="5112" y="631"/>
                </a:lnTo>
                <a:lnTo>
                  <a:pt x="5112" y="624"/>
                </a:lnTo>
                <a:lnTo>
                  <a:pt x="5108" y="620"/>
                </a:lnTo>
                <a:lnTo>
                  <a:pt x="5104" y="617"/>
                </a:lnTo>
                <a:lnTo>
                  <a:pt x="5098" y="616"/>
                </a:lnTo>
                <a:lnTo>
                  <a:pt x="5055" y="616"/>
                </a:lnTo>
                <a:lnTo>
                  <a:pt x="5055" y="495"/>
                </a:lnTo>
                <a:lnTo>
                  <a:pt x="5057" y="469"/>
                </a:lnTo>
                <a:lnTo>
                  <a:pt x="5067" y="445"/>
                </a:lnTo>
                <a:lnTo>
                  <a:pt x="5080" y="422"/>
                </a:lnTo>
                <a:lnTo>
                  <a:pt x="5089" y="410"/>
                </a:lnTo>
                <a:lnTo>
                  <a:pt x="5099" y="401"/>
                </a:lnTo>
                <a:lnTo>
                  <a:pt x="5109" y="392"/>
                </a:lnTo>
                <a:lnTo>
                  <a:pt x="5122" y="384"/>
                </a:lnTo>
                <a:lnTo>
                  <a:pt x="5148" y="371"/>
                </a:lnTo>
                <a:lnTo>
                  <a:pt x="5163" y="366"/>
                </a:lnTo>
                <a:lnTo>
                  <a:pt x="5177" y="362"/>
                </a:lnTo>
                <a:lnTo>
                  <a:pt x="5209" y="360"/>
                </a:lnTo>
                <a:lnTo>
                  <a:pt x="5243" y="360"/>
                </a:lnTo>
                <a:lnTo>
                  <a:pt x="5250" y="359"/>
                </a:lnTo>
                <a:lnTo>
                  <a:pt x="5255" y="356"/>
                </a:lnTo>
                <a:lnTo>
                  <a:pt x="5258" y="350"/>
                </a:lnTo>
                <a:lnTo>
                  <a:pt x="5259" y="343"/>
                </a:lnTo>
                <a:lnTo>
                  <a:pt x="5259" y="244"/>
                </a:lnTo>
                <a:lnTo>
                  <a:pt x="5258" y="237"/>
                </a:lnTo>
                <a:lnTo>
                  <a:pt x="5255" y="233"/>
                </a:lnTo>
                <a:lnTo>
                  <a:pt x="5250" y="229"/>
                </a:lnTo>
                <a:lnTo>
                  <a:pt x="5243" y="228"/>
                </a:lnTo>
                <a:lnTo>
                  <a:pt x="5214" y="229"/>
                </a:lnTo>
                <a:lnTo>
                  <a:pt x="5187" y="234"/>
                </a:lnTo>
                <a:lnTo>
                  <a:pt x="5164" y="240"/>
                </a:lnTo>
                <a:lnTo>
                  <a:pt x="5152" y="244"/>
                </a:lnTo>
                <a:lnTo>
                  <a:pt x="5143" y="248"/>
                </a:lnTo>
                <a:lnTo>
                  <a:pt x="5124" y="258"/>
                </a:lnTo>
                <a:lnTo>
                  <a:pt x="5108" y="270"/>
                </a:lnTo>
                <a:lnTo>
                  <a:pt x="5094" y="281"/>
                </a:lnTo>
                <a:lnTo>
                  <a:pt x="5081" y="293"/>
                </a:lnTo>
                <a:lnTo>
                  <a:pt x="5069" y="308"/>
                </a:lnTo>
                <a:lnTo>
                  <a:pt x="5058" y="324"/>
                </a:lnTo>
                <a:lnTo>
                  <a:pt x="5049" y="340"/>
                </a:lnTo>
                <a:lnTo>
                  <a:pt x="5041" y="358"/>
                </a:lnTo>
                <a:lnTo>
                  <a:pt x="5037" y="358"/>
                </a:lnTo>
                <a:lnTo>
                  <a:pt x="5037" y="247"/>
                </a:lnTo>
                <a:lnTo>
                  <a:pt x="5037" y="241"/>
                </a:lnTo>
                <a:lnTo>
                  <a:pt x="5033" y="237"/>
                </a:lnTo>
                <a:lnTo>
                  <a:pt x="5029" y="234"/>
                </a:lnTo>
                <a:lnTo>
                  <a:pt x="5023" y="233"/>
                </a:lnTo>
                <a:lnTo>
                  <a:pt x="4874" y="233"/>
                </a:lnTo>
                <a:lnTo>
                  <a:pt x="4868" y="234"/>
                </a:lnTo>
                <a:lnTo>
                  <a:pt x="4864" y="237"/>
                </a:lnTo>
                <a:lnTo>
                  <a:pt x="4861" y="241"/>
                </a:lnTo>
                <a:lnTo>
                  <a:pt x="4860" y="247"/>
                </a:lnTo>
                <a:lnTo>
                  <a:pt x="4860" y="325"/>
                </a:lnTo>
                <a:lnTo>
                  <a:pt x="4861" y="331"/>
                </a:lnTo>
                <a:lnTo>
                  <a:pt x="4864" y="335"/>
                </a:lnTo>
                <a:lnTo>
                  <a:pt x="4868" y="338"/>
                </a:lnTo>
                <a:lnTo>
                  <a:pt x="4874" y="338"/>
                </a:lnTo>
                <a:lnTo>
                  <a:pt x="4923" y="338"/>
                </a:lnTo>
                <a:lnTo>
                  <a:pt x="4923" y="616"/>
                </a:lnTo>
                <a:lnTo>
                  <a:pt x="4874" y="616"/>
                </a:lnTo>
                <a:lnTo>
                  <a:pt x="4868" y="617"/>
                </a:lnTo>
                <a:lnTo>
                  <a:pt x="4864" y="620"/>
                </a:lnTo>
                <a:lnTo>
                  <a:pt x="4861" y="624"/>
                </a:lnTo>
                <a:lnTo>
                  <a:pt x="4860" y="631"/>
                </a:lnTo>
                <a:lnTo>
                  <a:pt x="4860" y="708"/>
                </a:lnTo>
                <a:lnTo>
                  <a:pt x="4861" y="714"/>
                </a:lnTo>
                <a:lnTo>
                  <a:pt x="4864" y="719"/>
                </a:lnTo>
                <a:lnTo>
                  <a:pt x="4868" y="722"/>
                </a:lnTo>
                <a:lnTo>
                  <a:pt x="4874" y="722"/>
                </a:lnTo>
                <a:close/>
                <a:moveTo>
                  <a:pt x="4686" y="422"/>
                </a:moveTo>
                <a:lnTo>
                  <a:pt x="4470" y="422"/>
                </a:lnTo>
                <a:lnTo>
                  <a:pt x="4476" y="400"/>
                </a:lnTo>
                <a:lnTo>
                  <a:pt x="4484" y="380"/>
                </a:lnTo>
                <a:lnTo>
                  <a:pt x="4489" y="372"/>
                </a:lnTo>
                <a:lnTo>
                  <a:pt x="4495" y="365"/>
                </a:lnTo>
                <a:lnTo>
                  <a:pt x="4501" y="359"/>
                </a:lnTo>
                <a:lnTo>
                  <a:pt x="4509" y="353"/>
                </a:lnTo>
                <a:lnTo>
                  <a:pt x="4525" y="343"/>
                </a:lnTo>
                <a:lnTo>
                  <a:pt x="4543" y="336"/>
                </a:lnTo>
                <a:lnTo>
                  <a:pt x="4563" y="332"/>
                </a:lnTo>
                <a:lnTo>
                  <a:pt x="4584" y="331"/>
                </a:lnTo>
                <a:lnTo>
                  <a:pt x="4609" y="333"/>
                </a:lnTo>
                <a:lnTo>
                  <a:pt x="4620" y="335"/>
                </a:lnTo>
                <a:lnTo>
                  <a:pt x="4629" y="338"/>
                </a:lnTo>
                <a:lnTo>
                  <a:pt x="4647" y="347"/>
                </a:lnTo>
                <a:lnTo>
                  <a:pt x="4661" y="360"/>
                </a:lnTo>
                <a:lnTo>
                  <a:pt x="4671" y="373"/>
                </a:lnTo>
                <a:lnTo>
                  <a:pt x="4678" y="389"/>
                </a:lnTo>
                <a:lnTo>
                  <a:pt x="4683" y="405"/>
                </a:lnTo>
                <a:lnTo>
                  <a:pt x="4686" y="422"/>
                </a:lnTo>
                <a:close/>
                <a:moveTo>
                  <a:pt x="4468" y="498"/>
                </a:moveTo>
                <a:lnTo>
                  <a:pt x="4797" y="498"/>
                </a:lnTo>
                <a:lnTo>
                  <a:pt x="4803" y="497"/>
                </a:lnTo>
                <a:lnTo>
                  <a:pt x="4808" y="494"/>
                </a:lnTo>
                <a:lnTo>
                  <a:pt x="4812" y="489"/>
                </a:lnTo>
                <a:lnTo>
                  <a:pt x="4813" y="483"/>
                </a:lnTo>
                <a:lnTo>
                  <a:pt x="4812" y="453"/>
                </a:lnTo>
                <a:lnTo>
                  <a:pt x="4810" y="425"/>
                </a:lnTo>
                <a:lnTo>
                  <a:pt x="4804" y="398"/>
                </a:lnTo>
                <a:lnTo>
                  <a:pt x="4798" y="373"/>
                </a:lnTo>
                <a:lnTo>
                  <a:pt x="4790" y="350"/>
                </a:lnTo>
                <a:lnTo>
                  <a:pt x="4780" y="330"/>
                </a:lnTo>
                <a:lnTo>
                  <a:pt x="4768" y="310"/>
                </a:lnTo>
                <a:lnTo>
                  <a:pt x="4754" y="293"/>
                </a:lnTo>
                <a:lnTo>
                  <a:pt x="4739" y="277"/>
                </a:lnTo>
                <a:lnTo>
                  <a:pt x="4722" y="264"/>
                </a:lnTo>
                <a:lnTo>
                  <a:pt x="4702" y="252"/>
                </a:lnTo>
                <a:lnTo>
                  <a:pt x="4681" y="243"/>
                </a:lnTo>
                <a:lnTo>
                  <a:pt x="4659" y="236"/>
                </a:lnTo>
                <a:lnTo>
                  <a:pt x="4634" y="231"/>
                </a:lnTo>
                <a:lnTo>
                  <a:pt x="4607" y="227"/>
                </a:lnTo>
                <a:lnTo>
                  <a:pt x="4578" y="226"/>
                </a:lnTo>
                <a:lnTo>
                  <a:pt x="4556" y="227"/>
                </a:lnTo>
                <a:lnTo>
                  <a:pt x="4534" y="231"/>
                </a:lnTo>
                <a:lnTo>
                  <a:pt x="4490" y="243"/>
                </a:lnTo>
                <a:lnTo>
                  <a:pt x="4468" y="251"/>
                </a:lnTo>
                <a:lnTo>
                  <a:pt x="4447" y="263"/>
                </a:lnTo>
                <a:lnTo>
                  <a:pt x="4428" y="276"/>
                </a:lnTo>
                <a:lnTo>
                  <a:pt x="4411" y="290"/>
                </a:lnTo>
                <a:lnTo>
                  <a:pt x="4394" y="308"/>
                </a:lnTo>
                <a:lnTo>
                  <a:pt x="4378" y="327"/>
                </a:lnTo>
                <a:lnTo>
                  <a:pt x="4365" y="346"/>
                </a:lnTo>
                <a:lnTo>
                  <a:pt x="4353" y="369"/>
                </a:lnTo>
                <a:lnTo>
                  <a:pt x="4344" y="394"/>
                </a:lnTo>
                <a:lnTo>
                  <a:pt x="4337" y="420"/>
                </a:lnTo>
                <a:lnTo>
                  <a:pt x="4333" y="447"/>
                </a:lnTo>
                <a:lnTo>
                  <a:pt x="4331" y="477"/>
                </a:lnTo>
                <a:lnTo>
                  <a:pt x="4333" y="506"/>
                </a:lnTo>
                <a:lnTo>
                  <a:pt x="4337" y="533"/>
                </a:lnTo>
                <a:lnTo>
                  <a:pt x="4343" y="558"/>
                </a:lnTo>
                <a:lnTo>
                  <a:pt x="4347" y="571"/>
                </a:lnTo>
                <a:lnTo>
                  <a:pt x="4351" y="583"/>
                </a:lnTo>
                <a:lnTo>
                  <a:pt x="4363" y="606"/>
                </a:lnTo>
                <a:lnTo>
                  <a:pt x="4376" y="627"/>
                </a:lnTo>
                <a:lnTo>
                  <a:pt x="4391" y="645"/>
                </a:lnTo>
                <a:lnTo>
                  <a:pt x="4408" y="663"/>
                </a:lnTo>
                <a:lnTo>
                  <a:pt x="4425" y="678"/>
                </a:lnTo>
                <a:lnTo>
                  <a:pt x="4445" y="692"/>
                </a:lnTo>
                <a:lnTo>
                  <a:pt x="4467" y="703"/>
                </a:lnTo>
                <a:lnTo>
                  <a:pt x="4490" y="712"/>
                </a:lnTo>
                <a:lnTo>
                  <a:pt x="4514" y="720"/>
                </a:lnTo>
                <a:lnTo>
                  <a:pt x="4539" y="725"/>
                </a:lnTo>
                <a:lnTo>
                  <a:pt x="4565" y="728"/>
                </a:lnTo>
                <a:lnTo>
                  <a:pt x="4591" y="729"/>
                </a:lnTo>
                <a:lnTo>
                  <a:pt x="4616" y="728"/>
                </a:lnTo>
                <a:lnTo>
                  <a:pt x="4640" y="726"/>
                </a:lnTo>
                <a:lnTo>
                  <a:pt x="4663" y="722"/>
                </a:lnTo>
                <a:lnTo>
                  <a:pt x="4683" y="715"/>
                </a:lnTo>
                <a:lnTo>
                  <a:pt x="4720" y="700"/>
                </a:lnTo>
                <a:lnTo>
                  <a:pt x="4750" y="683"/>
                </a:lnTo>
                <a:lnTo>
                  <a:pt x="4775" y="666"/>
                </a:lnTo>
                <a:lnTo>
                  <a:pt x="4793" y="648"/>
                </a:lnTo>
                <a:lnTo>
                  <a:pt x="4812" y="626"/>
                </a:lnTo>
                <a:lnTo>
                  <a:pt x="4815" y="620"/>
                </a:lnTo>
                <a:lnTo>
                  <a:pt x="4815" y="615"/>
                </a:lnTo>
                <a:lnTo>
                  <a:pt x="4814" y="609"/>
                </a:lnTo>
                <a:lnTo>
                  <a:pt x="4810" y="604"/>
                </a:lnTo>
                <a:lnTo>
                  <a:pt x="4762" y="552"/>
                </a:lnTo>
                <a:lnTo>
                  <a:pt x="4755" y="549"/>
                </a:lnTo>
                <a:lnTo>
                  <a:pt x="4750" y="548"/>
                </a:lnTo>
                <a:lnTo>
                  <a:pt x="4745" y="550"/>
                </a:lnTo>
                <a:lnTo>
                  <a:pt x="4741" y="554"/>
                </a:lnTo>
                <a:lnTo>
                  <a:pt x="4728" y="568"/>
                </a:lnTo>
                <a:lnTo>
                  <a:pt x="4716" y="578"/>
                </a:lnTo>
                <a:lnTo>
                  <a:pt x="4699" y="589"/>
                </a:lnTo>
                <a:lnTo>
                  <a:pt x="4679" y="600"/>
                </a:lnTo>
                <a:lnTo>
                  <a:pt x="4656" y="609"/>
                </a:lnTo>
                <a:lnTo>
                  <a:pt x="4644" y="613"/>
                </a:lnTo>
                <a:lnTo>
                  <a:pt x="4630" y="615"/>
                </a:lnTo>
                <a:lnTo>
                  <a:pt x="4601" y="617"/>
                </a:lnTo>
                <a:lnTo>
                  <a:pt x="4578" y="616"/>
                </a:lnTo>
                <a:lnTo>
                  <a:pt x="4555" y="611"/>
                </a:lnTo>
                <a:lnTo>
                  <a:pt x="4534" y="602"/>
                </a:lnTo>
                <a:lnTo>
                  <a:pt x="4515" y="589"/>
                </a:lnTo>
                <a:lnTo>
                  <a:pt x="4498" y="572"/>
                </a:lnTo>
                <a:lnTo>
                  <a:pt x="4484" y="552"/>
                </a:lnTo>
                <a:lnTo>
                  <a:pt x="4474" y="527"/>
                </a:lnTo>
                <a:lnTo>
                  <a:pt x="4468" y="498"/>
                </a:lnTo>
                <a:close/>
                <a:moveTo>
                  <a:pt x="3961" y="722"/>
                </a:moveTo>
                <a:lnTo>
                  <a:pt x="4095" y="722"/>
                </a:lnTo>
                <a:lnTo>
                  <a:pt x="4110" y="721"/>
                </a:lnTo>
                <a:lnTo>
                  <a:pt x="4118" y="718"/>
                </a:lnTo>
                <a:lnTo>
                  <a:pt x="4123" y="709"/>
                </a:lnTo>
                <a:lnTo>
                  <a:pt x="4128" y="696"/>
                </a:lnTo>
                <a:lnTo>
                  <a:pt x="4261" y="338"/>
                </a:lnTo>
                <a:lnTo>
                  <a:pt x="4314" y="338"/>
                </a:lnTo>
                <a:lnTo>
                  <a:pt x="4320" y="338"/>
                </a:lnTo>
                <a:lnTo>
                  <a:pt x="4324" y="335"/>
                </a:lnTo>
                <a:lnTo>
                  <a:pt x="4327" y="331"/>
                </a:lnTo>
                <a:lnTo>
                  <a:pt x="4328" y="325"/>
                </a:lnTo>
                <a:lnTo>
                  <a:pt x="4328" y="247"/>
                </a:lnTo>
                <a:lnTo>
                  <a:pt x="4327" y="241"/>
                </a:lnTo>
                <a:lnTo>
                  <a:pt x="4324" y="237"/>
                </a:lnTo>
                <a:lnTo>
                  <a:pt x="4320" y="234"/>
                </a:lnTo>
                <a:lnTo>
                  <a:pt x="4314" y="233"/>
                </a:lnTo>
                <a:lnTo>
                  <a:pt x="4087" y="233"/>
                </a:lnTo>
                <a:lnTo>
                  <a:pt x="4082" y="234"/>
                </a:lnTo>
                <a:lnTo>
                  <a:pt x="4077" y="237"/>
                </a:lnTo>
                <a:lnTo>
                  <a:pt x="4074" y="241"/>
                </a:lnTo>
                <a:lnTo>
                  <a:pt x="4074" y="247"/>
                </a:lnTo>
                <a:lnTo>
                  <a:pt x="4074" y="325"/>
                </a:lnTo>
                <a:lnTo>
                  <a:pt x="4074" y="331"/>
                </a:lnTo>
                <a:lnTo>
                  <a:pt x="4077" y="335"/>
                </a:lnTo>
                <a:lnTo>
                  <a:pt x="4082" y="338"/>
                </a:lnTo>
                <a:lnTo>
                  <a:pt x="4087" y="338"/>
                </a:lnTo>
                <a:lnTo>
                  <a:pt x="4124" y="338"/>
                </a:lnTo>
                <a:lnTo>
                  <a:pt x="4029" y="605"/>
                </a:lnTo>
                <a:lnTo>
                  <a:pt x="4027" y="605"/>
                </a:lnTo>
                <a:lnTo>
                  <a:pt x="3935" y="338"/>
                </a:lnTo>
                <a:lnTo>
                  <a:pt x="3970" y="338"/>
                </a:lnTo>
                <a:lnTo>
                  <a:pt x="3975" y="338"/>
                </a:lnTo>
                <a:lnTo>
                  <a:pt x="3979" y="335"/>
                </a:lnTo>
                <a:lnTo>
                  <a:pt x="3982" y="331"/>
                </a:lnTo>
                <a:lnTo>
                  <a:pt x="3983" y="325"/>
                </a:lnTo>
                <a:lnTo>
                  <a:pt x="3983" y="247"/>
                </a:lnTo>
                <a:lnTo>
                  <a:pt x="3982" y="241"/>
                </a:lnTo>
                <a:lnTo>
                  <a:pt x="3979" y="237"/>
                </a:lnTo>
                <a:lnTo>
                  <a:pt x="3975" y="234"/>
                </a:lnTo>
                <a:lnTo>
                  <a:pt x="3970" y="233"/>
                </a:lnTo>
                <a:lnTo>
                  <a:pt x="3744" y="233"/>
                </a:lnTo>
                <a:lnTo>
                  <a:pt x="3739" y="234"/>
                </a:lnTo>
                <a:lnTo>
                  <a:pt x="3734" y="237"/>
                </a:lnTo>
                <a:lnTo>
                  <a:pt x="3732" y="241"/>
                </a:lnTo>
                <a:lnTo>
                  <a:pt x="3731" y="247"/>
                </a:lnTo>
                <a:lnTo>
                  <a:pt x="3731" y="325"/>
                </a:lnTo>
                <a:lnTo>
                  <a:pt x="3732" y="331"/>
                </a:lnTo>
                <a:lnTo>
                  <a:pt x="3734" y="335"/>
                </a:lnTo>
                <a:lnTo>
                  <a:pt x="3739" y="338"/>
                </a:lnTo>
                <a:lnTo>
                  <a:pt x="3744" y="338"/>
                </a:lnTo>
                <a:lnTo>
                  <a:pt x="3795" y="338"/>
                </a:lnTo>
                <a:lnTo>
                  <a:pt x="3926" y="696"/>
                </a:lnTo>
                <a:lnTo>
                  <a:pt x="3933" y="709"/>
                </a:lnTo>
                <a:lnTo>
                  <a:pt x="3939" y="718"/>
                </a:lnTo>
                <a:lnTo>
                  <a:pt x="3947" y="721"/>
                </a:lnTo>
                <a:lnTo>
                  <a:pt x="3961" y="722"/>
                </a:lnTo>
                <a:close/>
                <a:moveTo>
                  <a:pt x="3552" y="511"/>
                </a:moveTo>
                <a:lnTo>
                  <a:pt x="3552" y="561"/>
                </a:lnTo>
                <a:lnTo>
                  <a:pt x="3536" y="580"/>
                </a:lnTo>
                <a:lnTo>
                  <a:pt x="3511" y="599"/>
                </a:lnTo>
                <a:lnTo>
                  <a:pt x="3496" y="606"/>
                </a:lnTo>
                <a:lnTo>
                  <a:pt x="3480" y="613"/>
                </a:lnTo>
                <a:lnTo>
                  <a:pt x="3461" y="617"/>
                </a:lnTo>
                <a:lnTo>
                  <a:pt x="3440" y="618"/>
                </a:lnTo>
                <a:lnTo>
                  <a:pt x="3424" y="618"/>
                </a:lnTo>
                <a:lnTo>
                  <a:pt x="3410" y="615"/>
                </a:lnTo>
                <a:lnTo>
                  <a:pt x="3397" y="611"/>
                </a:lnTo>
                <a:lnTo>
                  <a:pt x="3386" y="605"/>
                </a:lnTo>
                <a:lnTo>
                  <a:pt x="3376" y="597"/>
                </a:lnTo>
                <a:lnTo>
                  <a:pt x="3370" y="588"/>
                </a:lnTo>
                <a:lnTo>
                  <a:pt x="3366" y="577"/>
                </a:lnTo>
                <a:lnTo>
                  <a:pt x="3365" y="565"/>
                </a:lnTo>
                <a:lnTo>
                  <a:pt x="3367" y="551"/>
                </a:lnTo>
                <a:lnTo>
                  <a:pt x="3374" y="539"/>
                </a:lnTo>
                <a:lnTo>
                  <a:pt x="3379" y="533"/>
                </a:lnTo>
                <a:lnTo>
                  <a:pt x="3385" y="529"/>
                </a:lnTo>
                <a:lnTo>
                  <a:pt x="3400" y="522"/>
                </a:lnTo>
                <a:lnTo>
                  <a:pt x="3419" y="517"/>
                </a:lnTo>
                <a:lnTo>
                  <a:pt x="3440" y="514"/>
                </a:lnTo>
                <a:lnTo>
                  <a:pt x="3465" y="511"/>
                </a:lnTo>
                <a:lnTo>
                  <a:pt x="3491" y="511"/>
                </a:lnTo>
                <a:lnTo>
                  <a:pt x="3552" y="511"/>
                </a:lnTo>
                <a:close/>
                <a:moveTo>
                  <a:pt x="3617" y="722"/>
                </a:moveTo>
                <a:lnTo>
                  <a:pt x="3735" y="722"/>
                </a:lnTo>
                <a:lnTo>
                  <a:pt x="3741" y="722"/>
                </a:lnTo>
                <a:lnTo>
                  <a:pt x="3745" y="719"/>
                </a:lnTo>
                <a:lnTo>
                  <a:pt x="3747" y="714"/>
                </a:lnTo>
                <a:lnTo>
                  <a:pt x="3748" y="708"/>
                </a:lnTo>
                <a:lnTo>
                  <a:pt x="3748" y="631"/>
                </a:lnTo>
                <a:lnTo>
                  <a:pt x="3747" y="624"/>
                </a:lnTo>
                <a:lnTo>
                  <a:pt x="3745" y="620"/>
                </a:lnTo>
                <a:lnTo>
                  <a:pt x="3741" y="617"/>
                </a:lnTo>
                <a:lnTo>
                  <a:pt x="3735" y="616"/>
                </a:lnTo>
                <a:lnTo>
                  <a:pt x="3686" y="616"/>
                </a:lnTo>
                <a:lnTo>
                  <a:pt x="3686" y="431"/>
                </a:lnTo>
                <a:lnTo>
                  <a:pt x="3685" y="404"/>
                </a:lnTo>
                <a:lnTo>
                  <a:pt x="3682" y="379"/>
                </a:lnTo>
                <a:lnTo>
                  <a:pt x="3676" y="357"/>
                </a:lnTo>
                <a:lnTo>
                  <a:pt x="3669" y="336"/>
                </a:lnTo>
                <a:lnTo>
                  <a:pt x="3660" y="317"/>
                </a:lnTo>
                <a:lnTo>
                  <a:pt x="3649" y="301"/>
                </a:lnTo>
                <a:lnTo>
                  <a:pt x="3637" y="285"/>
                </a:lnTo>
                <a:lnTo>
                  <a:pt x="3623" y="272"/>
                </a:lnTo>
                <a:lnTo>
                  <a:pt x="3608" y="260"/>
                </a:lnTo>
                <a:lnTo>
                  <a:pt x="3591" y="251"/>
                </a:lnTo>
                <a:lnTo>
                  <a:pt x="3573" y="243"/>
                </a:lnTo>
                <a:lnTo>
                  <a:pt x="3554" y="237"/>
                </a:lnTo>
                <a:lnTo>
                  <a:pt x="3533" y="233"/>
                </a:lnTo>
                <a:lnTo>
                  <a:pt x="3511" y="228"/>
                </a:lnTo>
                <a:lnTo>
                  <a:pt x="3464" y="226"/>
                </a:lnTo>
                <a:lnTo>
                  <a:pt x="3439" y="226"/>
                </a:lnTo>
                <a:lnTo>
                  <a:pt x="3415" y="228"/>
                </a:lnTo>
                <a:lnTo>
                  <a:pt x="3392" y="232"/>
                </a:lnTo>
                <a:lnTo>
                  <a:pt x="3372" y="237"/>
                </a:lnTo>
                <a:lnTo>
                  <a:pt x="3337" y="248"/>
                </a:lnTo>
                <a:lnTo>
                  <a:pt x="3307" y="259"/>
                </a:lnTo>
                <a:lnTo>
                  <a:pt x="3285" y="272"/>
                </a:lnTo>
                <a:lnTo>
                  <a:pt x="3268" y="283"/>
                </a:lnTo>
                <a:lnTo>
                  <a:pt x="3255" y="295"/>
                </a:lnTo>
                <a:lnTo>
                  <a:pt x="3254" y="297"/>
                </a:lnTo>
                <a:lnTo>
                  <a:pt x="3251" y="299"/>
                </a:lnTo>
                <a:lnTo>
                  <a:pt x="3250" y="303"/>
                </a:lnTo>
                <a:lnTo>
                  <a:pt x="3251" y="307"/>
                </a:lnTo>
                <a:lnTo>
                  <a:pt x="3254" y="311"/>
                </a:lnTo>
                <a:lnTo>
                  <a:pt x="3305" y="374"/>
                </a:lnTo>
                <a:lnTo>
                  <a:pt x="3311" y="379"/>
                </a:lnTo>
                <a:lnTo>
                  <a:pt x="3319" y="380"/>
                </a:lnTo>
                <a:lnTo>
                  <a:pt x="3331" y="374"/>
                </a:lnTo>
                <a:lnTo>
                  <a:pt x="3356" y="361"/>
                </a:lnTo>
                <a:lnTo>
                  <a:pt x="3373" y="354"/>
                </a:lnTo>
                <a:lnTo>
                  <a:pt x="3395" y="347"/>
                </a:lnTo>
                <a:lnTo>
                  <a:pt x="3423" y="343"/>
                </a:lnTo>
                <a:lnTo>
                  <a:pt x="3456" y="341"/>
                </a:lnTo>
                <a:lnTo>
                  <a:pt x="3477" y="342"/>
                </a:lnTo>
                <a:lnTo>
                  <a:pt x="3497" y="346"/>
                </a:lnTo>
                <a:lnTo>
                  <a:pt x="3514" y="353"/>
                </a:lnTo>
                <a:lnTo>
                  <a:pt x="3521" y="357"/>
                </a:lnTo>
                <a:lnTo>
                  <a:pt x="3527" y="362"/>
                </a:lnTo>
                <a:lnTo>
                  <a:pt x="3538" y="373"/>
                </a:lnTo>
                <a:lnTo>
                  <a:pt x="3546" y="389"/>
                </a:lnTo>
                <a:lnTo>
                  <a:pt x="3550" y="406"/>
                </a:lnTo>
                <a:lnTo>
                  <a:pt x="3552" y="428"/>
                </a:lnTo>
                <a:lnTo>
                  <a:pt x="3552" y="436"/>
                </a:lnTo>
                <a:lnTo>
                  <a:pt x="3483" y="436"/>
                </a:lnTo>
                <a:lnTo>
                  <a:pt x="3425" y="438"/>
                </a:lnTo>
                <a:lnTo>
                  <a:pt x="3374" y="446"/>
                </a:lnTo>
                <a:lnTo>
                  <a:pt x="3331" y="457"/>
                </a:lnTo>
                <a:lnTo>
                  <a:pt x="3293" y="474"/>
                </a:lnTo>
                <a:lnTo>
                  <a:pt x="3278" y="483"/>
                </a:lnTo>
                <a:lnTo>
                  <a:pt x="3264" y="494"/>
                </a:lnTo>
                <a:lnTo>
                  <a:pt x="3253" y="507"/>
                </a:lnTo>
                <a:lnTo>
                  <a:pt x="3243" y="520"/>
                </a:lnTo>
                <a:lnTo>
                  <a:pt x="3236" y="536"/>
                </a:lnTo>
                <a:lnTo>
                  <a:pt x="3231" y="552"/>
                </a:lnTo>
                <a:lnTo>
                  <a:pt x="3228" y="569"/>
                </a:lnTo>
                <a:lnTo>
                  <a:pt x="3226" y="588"/>
                </a:lnTo>
                <a:lnTo>
                  <a:pt x="3226" y="604"/>
                </a:lnTo>
                <a:lnTo>
                  <a:pt x="3229" y="619"/>
                </a:lnTo>
                <a:lnTo>
                  <a:pt x="3233" y="634"/>
                </a:lnTo>
                <a:lnTo>
                  <a:pt x="3238" y="647"/>
                </a:lnTo>
                <a:lnTo>
                  <a:pt x="3244" y="660"/>
                </a:lnTo>
                <a:lnTo>
                  <a:pt x="3253" y="671"/>
                </a:lnTo>
                <a:lnTo>
                  <a:pt x="3262" y="682"/>
                </a:lnTo>
                <a:lnTo>
                  <a:pt x="3271" y="692"/>
                </a:lnTo>
                <a:lnTo>
                  <a:pt x="3295" y="708"/>
                </a:lnTo>
                <a:lnTo>
                  <a:pt x="3309" y="714"/>
                </a:lnTo>
                <a:lnTo>
                  <a:pt x="3323" y="721"/>
                </a:lnTo>
                <a:lnTo>
                  <a:pt x="3356" y="728"/>
                </a:lnTo>
                <a:lnTo>
                  <a:pt x="3392" y="731"/>
                </a:lnTo>
                <a:lnTo>
                  <a:pt x="3414" y="730"/>
                </a:lnTo>
                <a:lnTo>
                  <a:pt x="3434" y="728"/>
                </a:lnTo>
                <a:lnTo>
                  <a:pt x="3452" y="724"/>
                </a:lnTo>
                <a:lnTo>
                  <a:pt x="3470" y="719"/>
                </a:lnTo>
                <a:lnTo>
                  <a:pt x="3499" y="704"/>
                </a:lnTo>
                <a:lnTo>
                  <a:pt x="3523" y="689"/>
                </a:lnTo>
                <a:lnTo>
                  <a:pt x="3533" y="680"/>
                </a:lnTo>
                <a:lnTo>
                  <a:pt x="3542" y="673"/>
                </a:lnTo>
                <a:lnTo>
                  <a:pt x="3555" y="657"/>
                </a:lnTo>
                <a:lnTo>
                  <a:pt x="3568" y="638"/>
                </a:lnTo>
                <a:lnTo>
                  <a:pt x="3570" y="638"/>
                </a:lnTo>
                <a:lnTo>
                  <a:pt x="3570" y="676"/>
                </a:lnTo>
                <a:lnTo>
                  <a:pt x="3571" y="688"/>
                </a:lnTo>
                <a:lnTo>
                  <a:pt x="3573" y="696"/>
                </a:lnTo>
                <a:lnTo>
                  <a:pt x="3577" y="704"/>
                </a:lnTo>
                <a:lnTo>
                  <a:pt x="3582" y="710"/>
                </a:lnTo>
                <a:lnTo>
                  <a:pt x="3589" y="715"/>
                </a:lnTo>
                <a:lnTo>
                  <a:pt x="3597" y="720"/>
                </a:lnTo>
                <a:lnTo>
                  <a:pt x="3607" y="722"/>
                </a:lnTo>
                <a:lnTo>
                  <a:pt x="3617" y="722"/>
                </a:lnTo>
                <a:close/>
                <a:moveTo>
                  <a:pt x="3175" y="604"/>
                </a:moveTo>
                <a:lnTo>
                  <a:pt x="3124" y="550"/>
                </a:lnTo>
                <a:lnTo>
                  <a:pt x="3119" y="546"/>
                </a:lnTo>
                <a:lnTo>
                  <a:pt x="3114" y="546"/>
                </a:lnTo>
                <a:lnTo>
                  <a:pt x="3109" y="548"/>
                </a:lnTo>
                <a:lnTo>
                  <a:pt x="3104" y="552"/>
                </a:lnTo>
                <a:lnTo>
                  <a:pt x="3090" y="566"/>
                </a:lnTo>
                <a:lnTo>
                  <a:pt x="3062" y="588"/>
                </a:lnTo>
                <a:lnTo>
                  <a:pt x="3042" y="600"/>
                </a:lnTo>
                <a:lnTo>
                  <a:pt x="3020" y="609"/>
                </a:lnTo>
                <a:lnTo>
                  <a:pt x="2995" y="615"/>
                </a:lnTo>
                <a:lnTo>
                  <a:pt x="2967" y="617"/>
                </a:lnTo>
                <a:lnTo>
                  <a:pt x="2941" y="615"/>
                </a:lnTo>
                <a:lnTo>
                  <a:pt x="2916" y="608"/>
                </a:lnTo>
                <a:lnTo>
                  <a:pt x="2893" y="597"/>
                </a:lnTo>
                <a:lnTo>
                  <a:pt x="2873" y="581"/>
                </a:lnTo>
                <a:lnTo>
                  <a:pt x="2864" y="572"/>
                </a:lnTo>
                <a:lnTo>
                  <a:pt x="2856" y="561"/>
                </a:lnTo>
                <a:lnTo>
                  <a:pt x="2849" y="549"/>
                </a:lnTo>
                <a:lnTo>
                  <a:pt x="2843" y="537"/>
                </a:lnTo>
                <a:lnTo>
                  <a:pt x="2838" y="523"/>
                </a:lnTo>
                <a:lnTo>
                  <a:pt x="2835" y="509"/>
                </a:lnTo>
                <a:lnTo>
                  <a:pt x="2833" y="492"/>
                </a:lnTo>
                <a:lnTo>
                  <a:pt x="2832" y="476"/>
                </a:lnTo>
                <a:lnTo>
                  <a:pt x="2833" y="459"/>
                </a:lnTo>
                <a:lnTo>
                  <a:pt x="2835" y="444"/>
                </a:lnTo>
                <a:lnTo>
                  <a:pt x="2843" y="415"/>
                </a:lnTo>
                <a:lnTo>
                  <a:pt x="2857" y="392"/>
                </a:lnTo>
                <a:lnTo>
                  <a:pt x="2874" y="372"/>
                </a:lnTo>
                <a:lnTo>
                  <a:pt x="2894" y="358"/>
                </a:lnTo>
                <a:lnTo>
                  <a:pt x="2916" y="347"/>
                </a:lnTo>
                <a:lnTo>
                  <a:pt x="2927" y="343"/>
                </a:lnTo>
                <a:lnTo>
                  <a:pt x="2938" y="340"/>
                </a:lnTo>
                <a:lnTo>
                  <a:pt x="2961" y="338"/>
                </a:lnTo>
                <a:lnTo>
                  <a:pt x="2985" y="340"/>
                </a:lnTo>
                <a:lnTo>
                  <a:pt x="3006" y="345"/>
                </a:lnTo>
                <a:lnTo>
                  <a:pt x="3024" y="353"/>
                </a:lnTo>
                <a:lnTo>
                  <a:pt x="3040" y="362"/>
                </a:lnTo>
                <a:lnTo>
                  <a:pt x="3053" y="374"/>
                </a:lnTo>
                <a:lnTo>
                  <a:pt x="3058" y="380"/>
                </a:lnTo>
                <a:lnTo>
                  <a:pt x="3062" y="387"/>
                </a:lnTo>
                <a:lnTo>
                  <a:pt x="3066" y="394"/>
                </a:lnTo>
                <a:lnTo>
                  <a:pt x="3068" y="401"/>
                </a:lnTo>
                <a:lnTo>
                  <a:pt x="3070" y="416"/>
                </a:lnTo>
                <a:lnTo>
                  <a:pt x="3070" y="430"/>
                </a:lnTo>
                <a:lnTo>
                  <a:pt x="3071" y="436"/>
                </a:lnTo>
                <a:lnTo>
                  <a:pt x="3074" y="440"/>
                </a:lnTo>
                <a:lnTo>
                  <a:pt x="3079" y="442"/>
                </a:lnTo>
                <a:lnTo>
                  <a:pt x="3085" y="444"/>
                </a:lnTo>
                <a:lnTo>
                  <a:pt x="3169" y="444"/>
                </a:lnTo>
                <a:lnTo>
                  <a:pt x="3175" y="442"/>
                </a:lnTo>
                <a:lnTo>
                  <a:pt x="3180" y="440"/>
                </a:lnTo>
                <a:lnTo>
                  <a:pt x="3183" y="436"/>
                </a:lnTo>
                <a:lnTo>
                  <a:pt x="3184" y="430"/>
                </a:lnTo>
                <a:lnTo>
                  <a:pt x="3184" y="247"/>
                </a:lnTo>
                <a:lnTo>
                  <a:pt x="3183" y="241"/>
                </a:lnTo>
                <a:lnTo>
                  <a:pt x="3180" y="237"/>
                </a:lnTo>
                <a:lnTo>
                  <a:pt x="3175" y="234"/>
                </a:lnTo>
                <a:lnTo>
                  <a:pt x="3169" y="233"/>
                </a:lnTo>
                <a:lnTo>
                  <a:pt x="3100" y="233"/>
                </a:lnTo>
                <a:lnTo>
                  <a:pt x="3094" y="234"/>
                </a:lnTo>
                <a:lnTo>
                  <a:pt x="3090" y="237"/>
                </a:lnTo>
                <a:lnTo>
                  <a:pt x="3087" y="241"/>
                </a:lnTo>
                <a:lnTo>
                  <a:pt x="3087" y="247"/>
                </a:lnTo>
                <a:lnTo>
                  <a:pt x="3088" y="292"/>
                </a:lnTo>
                <a:lnTo>
                  <a:pt x="3086" y="292"/>
                </a:lnTo>
                <a:lnTo>
                  <a:pt x="3073" y="277"/>
                </a:lnTo>
                <a:lnTo>
                  <a:pt x="3062" y="266"/>
                </a:lnTo>
                <a:lnTo>
                  <a:pt x="3046" y="254"/>
                </a:lnTo>
                <a:lnTo>
                  <a:pt x="3027" y="244"/>
                </a:lnTo>
                <a:lnTo>
                  <a:pt x="3003" y="235"/>
                </a:lnTo>
                <a:lnTo>
                  <a:pt x="2988" y="231"/>
                </a:lnTo>
                <a:lnTo>
                  <a:pt x="2972" y="228"/>
                </a:lnTo>
                <a:lnTo>
                  <a:pt x="2938" y="226"/>
                </a:lnTo>
                <a:lnTo>
                  <a:pt x="2916" y="227"/>
                </a:lnTo>
                <a:lnTo>
                  <a:pt x="2893" y="231"/>
                </a:lnTo>
                <a:lnTo>
                  <a:pt x="2849" y="243"/>
                </a:lnTo>
                <a:lnTo>
                  <a:pt x="2829" y="251"/>
                </a:lnTo>
                <a:lnTo>
                  <a:pt x="2809" y="263"/>
                </a:lnTo>
                <a:lnTo>
                  <a:pt x="2790" y="276"/>
                </a:lnTo>
                <a:lnTo>
                  <a:pt x="2772" y="290"/>
                </a:lnTo>
                <a:lnTo>
                  <a:pt x="2757" y="308"/>
                </a:lnTo>
                <a:lnTo>
                  <a:pt x="2742" y="327"/>
                </a:lnTo>
                <a:lnTo>
                  <a:pt x="2730" y="346"/>
                </a:lnTo>
                <a:lnTo>
                  <a:pt x="2718" y="369"/>
                </a:lnTo>
                <a:lnTo>
                  <a:pt x="2709" y="394"/>
                </a:lnTo>
                <a:lnTo>
                  <a:pt x="2705" y="406"/>
                </a:lnTo>
                <a:lnTo>
                  <a:pt x="2703" y="420"/>
                </a:lnTo>
                <a:lnTo>
                  <a:pt x="2698" y="447"/>
                </a:lnTo>
                <a:lnTo>
                  <a:pt x="2697" y="477"/>
                </a:lnTo>
                <a:lnTo>
                  <a:pt x="2698" y="506"/>
                </a:lnTo>
                <a:lnTo>
                  <a:pt x="2702" y="533"/>
                </a:lnTo>
                <a:lnTo>
                  <a:pt x="2709" y="558"/>
                </a:lnTo>
                <a:lnTo>
                  <a:pt x="2713" y="571"/>
                </a:lnTo>
                <a:lnTo>
                  <a:pt x="2717" y="583"/>
                </a:lnTo>
                <a:lnTo>
                  <a:pt x="2729" y="606"/>
                </a:lnTo>
                <a:lnTo>
                  <a:pt x="2741" y="627"/>
                </a:lnTo>
                <a:lnTo>
                  <a:pt x="2757" y="645"/>
                </a:lnTo>
                <a:lnTo>
                  <a:pt x="2773" y="663"/>
                </a:lnTo>
                <a:lnTo>
                  <a:pt x="2791" y="678"/>
                </a:lnTo>
                <a:lnTo>
                  <a:pt x="2811" y="692"/>
                </a:lnTo>
                <a:lnTo>
                  <a:pt x="2833" y="703"/>
                </a:lnTo>
                <a:lnTo>
                  <a:pt x="2856" y="712"/>
                </a:lnTo>
                <a:lnTo>
                  <a:pt x="2880" y="720"/>
                </a:lnTo>
                <a:lnTo>
                  <a:pt x="2905" y="725"/>
                </a:lnTo>
                <a:lnTo>
                  <a:pt x="2930" y="728"/>
                </a:lnTo>
                <a:lnTo>
                  <a:pt x="2956" y="729"/>
                </a:lnTo>
                <a:lnTo>
                  <a:pt x="2982" y="728"/>
                </a:lnTo>
                <a:lnTo>
                  <a:pt x="3006" y="726"/>
                </a:lnTo>
                <a:lnTo>
                  <a:pt x="3029" y="722"/>
                </a:lnTo>
                <a:lnTo>
                  <a:pt x="3049" y="715"/>
                </a:lnTo>
                <a:lnTo>
                  <a:pt x="3086" y="700"/>
                </a:lnTo>
                <a:lnTo>
                  <a:pt x="3117" y="683"/>
                </a:lnTo>
                <a:lnTo>
                  <a:pt x="3130" y="674"/>
                </a:lnTo>
                <a:lnTo>
                  <a:pt x="3141" y="666"/>
                </a:lnTo>
                <a:lnTo>
                  <a:pt x="3151" y="657"/>
                </a:lnTo>
                <a:lnTo>
                  <a:pt x="3160" y="648"/>
                </a:lnTo>
                <a:lnTo>
                  <a:pt x="3179" y="626"/>
                </a:lnTo>
                <a:lnTo>
                  <a:pt x="3182" y="620"/>
                </a:lnTo>
                <a:lnTo>
                  <a:pt x="3182" y="615"/>
                </a:lnTo>
                <a:lnTo>
                  <a:pt x="3180" y="610"/>
                </a:lnTo>
                <a:lnTo>
                  <a:pt x="3175" y="604"/>
                </a:lnTo>
                <a:close/>
                <a:moveTo>
                  <a:pt x="2638" y="667"/>
                </a:moveTo>
                <a:lnTo>
                  <a:pt x="2637" y="654"/>
                </a:lnTo>
                <a:lnTo>
                  <a:pt x="2634" y="643"/>
                </a:lnTo>
                <a:lnTo>
                  <a:pt x="2631" y="638"/>
                </a:lnTo>
                <a:lnTo>
                  <a:pt x="2628" y="633"/>
                </a:lnTo>
                <a:lnTo>
                  <a:pt x="2619" y="623"/>
                </a:lnTo>
                <a:lnTo>
                  <a:pt x="2610" y="616"/>
                </a:lnTo>
                <a:lnTo>
                  <a:pt x="2600" y="610"/>
                </a:lnTo>
                <a:lnTo>
                  <a:pt x="2587" y="607"/>
                </a:lnTo>
                <a:lnTo>
                  <a:pt x="2575" y="606"/>
                </a:lnTo>
                <a:lnTo>
                  <a:pt x="2562" y="607"/>
                </a:lnTo>
                <a:lnTo>
                  <a:pt x="2551" y="610"/>
                </a:lnTo>
                <a:lnTo>
                  <a:pt x="2540" y="616"/>
                </a:lnTo>
                <a:lnTo>
                  <a:pt x="2531" y="623"/>
                </a:lnTo>
                <a:lnTo>
                  <a:pt x="2523" y="633"/>
                </a:lnTo>
                <a:lnTo>
                  <a:pt x="2517" y="643"/>
                </a:lnTo>
                <a:lnTo>
                  <a:pt x="2514" y="654"/>
                </a:lnTo>
                <a:lnTo>
                  <a:pt x="2513" y="667"/>
                </a:lnTo>
                <a:lnTo>
                  <a:pt x="2514" y="680"/>
                </a:lnTo>
                <a:lnTo>
                  <a:pt x="2517" y="692"/>
                </a:lnTo>
                <a:lnTo>
                  <a:pt x="2523" y="703"/>
                </a:lnTo>
                <a:lnTo>
                  <a:pt x="2531" y="712"/>
                </a:lnTo>
                <a:lnTo>
                  <a:pt x="2540" y="720"/>
                </a:lnTo>
                <a:lnTo>
                  <a:pt x="2551" y="726"/>
                </a:lnTo>
                <a:lnTo>
                  <a:pt x="2562" y="729"/>
                </a:lnTo>
                <a:lnTo>
                  <a:pt x="2575" y="730"/>
                </a:lnTo>
                <a:lnTo>
                  <a:pt x="2587" y="729"/>
                </a:lnTo>
                <a:lnTo>
                  <a:pt x="2600" y="726"/>
                </a:lnTo>
                <a:lnTo>
                  <a:pt x="2610" y="720"/>
                </a:lnTo>
                <a:lnTo>
                  <a:pt x="2619" y="712"/>
                </a:lnTo>
                <a:lnTo>
                  <a:pt x="2628" y="703"/>
                </a:lnTo>
                <a:lnTo>
                  <a:pt x="2634" y="692"/>
                </a:lnTo>
                <a:lnTo>
                  <a:pt x="2637" y="680"/>
                </a:lnTo>
                <a:lnTo>
                  <a:pt x="2638" y="667"/>
                </a:lnTo>
                <a:close/>
                <a:moveTo>
                  <a:pt x="2171" y="722"/>
                </a:moveTo>
                <a:lnTo>
                  <a:pt x="2278" y="722"/>
                </a:lnTo>
                <a:lnTo>
                  <a:pt x="2293" y="721"/>
                </a:lnTo>
                <a:lnTo>
                  <a:pt x="2303" y="714"/>
                </a:lnTo>
                <a:lnTo>
                  <a:pt x="2307" y="710"/>
                </a:lnTo>
                <a:lnTo>
                  <a:pt x="2310" y="705"/>
                </a:lnTo>
                <a:lnTo>
                  <a:pt x="2316" y="692"/>
                </a:lnTo>
                <a:lnTo>
                  <a:pt x="2431" y="338"/>
                </a:lnTo>
                <a:lnTo>
                  <a:pt x="2483" y="338"/>
                </a:lnTo>
                <a:lnTo>
                  <a:pt x="2488" y="338"/>
                </a:lnTo>
                <a:lnTo>
                  <a:pt x="2493" y="335"/>
                </a:lnTo>
                <a:lnTo>
                  <a:pt x="2495" y="331"/>
                </a:lnTo>
                <a:lnTo>
                  <a:pt x="2496" y="325"/>
                </a:lnTo>
                <a:lnTo>
                  <a:pt x="2496" y="247"/>
                </a:lnTo>
                <a:lnTo>
                  <a:pt x="2495" y="241"/>
                </a:lnTo>
                <a:lnTo>
                  <a:pt x="2493" y="237"/>
                </a:lnTo>
                <a:lnTo>
                  <a:pt x="2488" y="234"/>
                </a:lnTo>
                <a:lnTo>
                  <a:pt x="2483" y="233"/>
                </a:lnTo>
                <a:lnTo>
                  <a:pt x="2256" y="233"/>
                </a:lnTo>
                <a:lnTo>
                  <a:pt x="2250" y="234"/>
                </a:lnTo>
                <a:lnTo>
                  <a:pt x="2245" y="237"/>
                </a:lnTo>
                <a:lnTo>
                  <a:pt x="2243" y="241"/>
                </a:lnTo>
                <a:lnTo>
                  <a:pt x="2242" y="247"/>
                </a:lnTo>
                <a:lnTo>
                  <a:pt x="2242" y="325"/>
                </a:lnTo>
                <a:lnTo>
                  <a:pt x="2243" y="331"/>
                </a:lnTo>
                <a:lnTo>
                  <a:pt x="2245" y="335"/>
                </a:lnTo>
                <a:lnTo>
                  <a:pt x="2250" y="338"/>
                </a:lnTo>
                <a:lnTo>
                  <a:pt x="2256" y="338"/>
                </a:lnTo>
                <a:lnTo>
                  <a:pt x="2293" y="338"/>
                </a:lnTo>
                <a:lnTo>
                  <a:pt x="2224" y="605"/>
                </a:lnTo>
                <a:lnTo>
                  <a:pt x="2221" y="605"/>
                </a:lnTo>
                <a:lnTo>
                  <a:pt x="2152" y="338"/>
                </a:lnTo>
                <a:lnTo>
                  <a:pt x="2171" y="338"/>
                </a:lnTo>
                <a:lnTo>
                  <a:pt x="2178" y="338"/>
                </a:lnTo>
                <a:lnTo>
                  <a:pt x="2182" y="335"/>
                </a:lnTo>
                <a:lnTo>
                  <a:pt x="2184" y="331"/>
                </a:lnTo>
                <a:lnTo>
                  <a:pt x="2185" y="325"/>
                </a:lnTo>
                <a:lnTo>
                  <a:pt x="2185" y="247"/>
                </a:lnTo>
                <a:lnTo>
                  <a:pt x="2184" y="241"/>
                </a:lnTo>
                <a:lnTo>
                  <a:pt x="2182" y="237"/>
                </a:lnTo>
                <a:lnTo>
                  <a:pt x="2178" y="234"/>
                </a:lnTo>
                <a:lnTo>
                  <a:pt x="2171" y="233"/>
                </a:lnTo>
                <a:lnTo>
                  <a:pt x="1981" y="233"/>
                </a:lnTo>
                <a:lnTo>
                  <a:pt x="1976" y="234"/>
                </a:lnTo>
                <a:lnTo>
                  <a:pt x="1972" y="237"/>
                </a:lnTo>
                <a:lnTo>
                  <a:pt x="1968" y="241"/>
                </a:lnTo>
                <a:lnTo>
                  <a:pt x="1968" y="247"/>
                </a:lnTo>
                <a:lnTo>
                  <a:pt x="1968" y="325"/>
                </a:lnTo>
                <a:lnTo>
                  <a:pt x="1968" y="331"/>
                </a:lnTo>
                <a:lnTo>
                  <a:pt x="1972" y="335"/>
                </a:lnTo>
                <a:lnTo>
                  <a:pt x="1976" y="338"/>
                </a:lnTo>
                <a:lnTo>
                  <a:pt x="1981" y="338"/>
                </a:lnTo>
                <a:lnTo>
                  <a:pt x="2002" y="338"/>
                </a:lnTo>
                <a:lnTo>
                  <a:pt x="1932" y="605"/>
                </a:lnTo>
                <a:lnTo>
                  <a:pt x="1930" y="605"/>
                </a:lnTo>
                <a:lnTo>
                  <a:pt x="1859" y="338"/>
                </a:lnTo>
                <a:lnTo>
                  <a:pt x="1897" y="338"/>
                </a:lnTo>
                <a:lnTo>
                  <a:pt x="1903" y="338"/>
                </a:lnTo>
                <a:lnTo>
                  <a:pt x="1907" y="335"/>
                </a:lnTo>
                <a:lnTo>
                  <a:pt x="1910" y="331"/>
                </a:lnTo>
                <a:lnTo>
                  <a:pt x="1911" y="325"/>
                </a:lnTo>
                <a:lnTo>
                  <a:pt x="1911" y="247"/>
                </a:lnTo>
                <a:lnTo>
                  <a:pt x="1910" y="241"/>
                </a:lnTo>
                <a:lnTo>
                  <a:pt x="1907" y="237"/>
                </a:lnTo>
                <a:lnTo>
                  <a:pt x="1903" y="234"/>
                </a:lnTo>
                <a:lnTo>
                  <a:pt x="1897" y="233"/>
                </a:lnTo>
                <a:lnTo>
                  <a:pt x="1669" y="233"/>
                </a:lnTo>
                <a:lnTo>
                  <a:pt x="1664" y="234"/>
                </a:lnTo>
                <a:lnTo>
                  <a:pt x="1660" y="237"/>
                </a:lnTo>
                <a:lnTo>
                  <a:pt x="1657" y="241"/>
                </a:lnTo>
                <a:lnTo>
                  <a:pt x="1657" y="247"/>
                </a:lnTo>
                <a:lnTo>
                  <a:pt x="1657" y="325"/>
                </a:lnTo>
                <a:lnTo>
                  <a:pt x="1657" y="331"/>
                </a:lnTo>
                <a:lnTo>
                  <a:pt x="1660" y="335"/>
                </a:lnTo>
                <a:lnTo>
                  <a:pt x="1664" y="338"/>
                </a:lnTo>
                <a:lnTo>
                  <a:pt x="1669" y="338"/>
                </a:lnTo>
                <a:lnTo>
                  <a:pt x="1722" y="338"/>
                </a:lnTo>
                <a:lnTo>
                  <a:pt x="1836" y="692"/>
                </a:lnTo>
                <a:lnTo>
                  <a:pt x="1838" y="699"/>
                </a:lnTo>
                <a:lnTo>
                  <a:pt x="1841" y="705"/>
                </a:lnTo>
                <a:lnTo>
                  <a:pt x="1844" y="710"/>
                </a:lnTo>
                <a:lnTo>
                  <a:pt x="1849" y="714"/>
                </a:lnTo>
                <a:lnTo>
                  <a:pt x="1859" y="721"/>
                </a:lnTo>
                <a:lnTo>
                  <a:pt x="1874" y="722"/>
                </a:lnTo>
                <a:lnTo>
                  <a:pt x="1981" y="722"/>
                </a:lnTo>
                <a:lnTo>
                  <a:pt x="1997" y="720"/>
                </a:lnTo>
                <a:lnTo>
                  <a:pt x="2002" y="718"/>
                </a:lnTo>
                <a:lnTo>
                  <a:pt x="2007" y="714"/>
                </a:lnTo>
                <a:lnTo>
                  <a:pt x="2012" y="710"/>
                </a:lnTo>
                <a:lnTo>
                  <a:pt x="2015" y="705"/>
                </a:lnTo>
                <a:lnTo>
                  <a:pt x="2019" y="692"/>
                </a:lnTo>
                <a:lnTo>
                  <a:pt x="2075" y="437"/>
                </a:lnTo>
                <a:lnTo>
                  <a:pt x="2077" y="437"/>
                </a:lnTo>
                <a:lnTo>
                  <a:pt x="2133" y="692"/>
                </a:lnTo>
                <a:lnTo>
                  <a:pt x="2137" y="705"/>
                </a:lnTo>
                <a:lnTo>
                  <a:pt x="2140" y="710"/>
                </a:lnTo>
                <a:lnTo>
                  <a:pt x="2144" y="714"/>
                </a:lnTo>
                <a:lnTo>
                  <a:pt x="2156" y="720"/>
                </a:lnTo>
                <a:lnTo>
                  <a:pt x="2171" y="722"/>
                </a:lnTo>
                <a:close/>
                <a:moveTo>
                  <a:pt x="1342" y="722"/>
                </a:moveTo>
                <a:lnTo>
                  <a:pt x="1450" y="722"/>
                </a:lnTo>
                <a:lnTo>
                  <a:pt x="1464" y="721"/>
                </a:lnTo>
                <a:lnTo>
                  <a:pt x="1475" y="714"/>
                </a:lnTo>
                <a:lnTo>
                  <a:pt x="1479" y="710"/>
                </a:lnTo>
                <a:lnTo>
                  <a:pt x="1482" y="705"/>
                </a:lnTo>
                <a:lnTo>
                  <a:pt x="1488" y="692"/>
                </a:lnTo>
                <a:lnTo>
                  <a:pt x="1602" y="338"/>
                </a:lnTo>
                <a:lnTo>
                  <a:pt x="1654" y="338"/>
                </a:lnTo>
                <a:lnTo>
                  <a:pt x="1660" y="338"/>
                </a:lnTo>
                <a:lnTo>
                  <a:pt x="1664" y="335"/>
                </a:lnTo>
                <a:lnTo>
                  <a:pt x="1667" y="331"/>
                </a:lnTo>
                <a:lnTo>
                  <a:pt x="1668" y="325"/>
                </a:lnTo>
                <a:lnTo>
                  <a:pt x="1668" y="247"/>
                </a:lnTo>
                <a:lnTo>
                  <a:pt x="1667" y="241"/>
                </a:lnTo>
                <a:lnTo>
                  <a:pt x="1664" y="237"/>
                </a:lnTo>
                <a:lnTo>
                  <a:pt x="1660" y="234"/>
                </a:lnTo>
                <a:lnTo>
                  <a:pt x="1654" y="233"/>
                </a:lnTo>
                <a:lnTo>
                  <a:pt x="1428" y="233"/>
                </a:lnTo>
                <a:lnTo>
                  <a:pt x="1422" y="234"/>
                </a:lnTo>
                <a:lnTo>
                  <a:pt x="1417" y="237"/>
                </a:lnTo>
                <a:lnTo>
                  <a:pt x="1414" y="241"/>
                </a:lnTo>
                <a:lnTo>
                  <a:pt x="1414" y="247"/>
                </a:lnTo>
                <a:lnTo>
                  <a:pt x="1414" y="325"/>
                </a:lnTo>
                <a:lnTo>
                  <a:pt x="1414" y="331"/>
                </a:lnTo>
                <a:lnTo>
                  <a:pt x="1417" y="335"/>
                </a:lnTo>
                <a:lnTo>
                  <a:pt x="1422" y="338"/>
                </a:lnTo>
                <a:lnTo>
                  <a:pt x="1428" y="338"/>
                </a:lnTo>
                <a:lnTo>
                  <a:pt x="1465" y="338"/>
                </a:lnTo>
                <a:lnTo>
                  <a:pt x="1395" y="605"/>
                </a:lnTo>
                <a:lnTo>
                  <a:pt x="1392" y="605"/>
                </a:lnTo>
                <a:lnTo>
                  <a:pt x="1324" y="338"/>
                </a:lnTo>
                <a:lnTo>
                  <a:pt x="1342" y="338"/>
                </a:lnTo>
                <a:lnTo>
                  <a:pt x="1349" y="338"/>
                </a:lnTo>
                <a:lnTo>
                  <a:pt x="1353" y="335"/>
                </a:lnTo>
                <a:lnTo>
                  <a:pt x="1356" y="331"/>
                </a:lnTo>
                <a:lnTo>
                  <a:pt x="1357" y="325"/>
                </a:lnTo>
                <a:lnTo>
                  <a:pt x="1357" y="247"/>
                </a:lnTo>
                <a:lnTo>
                  <a:pt x="1356" y="241"/>
                </a:lnTo>
                <a:lnTo>
                  <a:pt x="1353" y="237"/>
                </a:lnTo>
                <a:lnTo>
                  <a:pt x="1349" y="234"/>
                </a:lnTo>
                <a:lnTo>
                  <a:pt x="1342" y="233"/>
                </a:lnTo>
                <a:lnTo>
                  <a:pt x="1153" y="233"/>
                </a:lnTo>
                <a:lnTo>
                  <a:pt x="1147" y="234"/>
                </a:lnTo>
                <a:lnTo>
                  <a:pt x="1142" y="237"/>
                </a:lnTo>
                <a:lnTo>
                  <a:pt x="1140" y="241"/>
                </a:lnTo>
                <a:lnTo>
                  <a:pt x="1139" y="247"/>
                </a:lnTo>
                <a:lnTo>
                  <a:pt x="1139" y="325"/>
                </a:lnTo>
                <a:lnTo>
                  <a:pt x="1140" y="331"/>
                </a:lnTo>
                <a:lnTo>
                  <a:pt x="1142" y="335"/>
                </a:lnTo>
                <a:lnTo>
                  <a:pt x="1147" y="338"/>
                </a:lnTo>
                <a:lnTo>
                  <a:pt x="1153" y="338"/>
                </a:lnTo>
                <a:lnTo>
                  <a:pt x="1174" y="338"/>
                </a:lnTo>
                <a:lnTo>
                  <a:pt x="1104" y="605"/>
                </a:lnTo>
                <a:lnTo>
                  <a:pt x="1102" y="605"/>
                </a:lnTo>
                <a:lnTo>
                  <a:pt x="1030" y="338"/>
                </a:lnTo>
                <a:lnTo>
                  <a:pt x="1069" y="338"/>
                </a:lnTo>
                <a:lnTo>
                  <a:pt x="1075" y="338"/>
                </a:lnTo>
                <a:lnTo>
                  <a:pt x="1079" y="335"/>
                </a:lnTo>
                <a:lnTo>
                  <a:pt x="1082" y="331"/>
                </a:lnTo>
                <a:lnTo>
                  <a:pt x="1082" y="325"/>
                </a:lnTo>
                <a:lnTo>
                  <a:pt x="1082" y="247"/>
                </a:lnTo>
                <a:lnTo>
                  <a:pt x="1082" y="241"/>
                </a:lnTo>
                <a:lnTo>
                  <a:pt x="1079" y="237"/>
                </a:lnTo>
                <a:lnTo>
                  <a:pt x="1075" y="234"/>
                </a:lnTo>
                <a:lnTo>
                  <a:pt x="1069" y="233"/>
                </a:lnTo>
                <a:lnTo>
                  <a:pt x="842" y="233"/>
                </a:lnTo>
                <a:lnTo>
                  <a:pt x="835" y="234"/>
                </a:lnTo>
                <a:lnTo>
                  <a:pt x="831" y="237"/>
                </a:lnTo>
                <a:lnTo>
                  <a:pt x="829" y="241"/>
                </a:lnTo>
                <a:lnTo>
                  <a:pt x="828" y="247"/>
                </a:lnTo>
                <a:lnTo>
                  <a:pt x="828" y="325"/>
                </a:lnTo>
                <a:lnTo>
                  <a:pt x="829" y="331"/>
                </a:lnTo>
                <a:lnTo>
                  <a:pt x="831" y="335"/>
                </a:lnTo>
                <a:lnTo>
                  <a:pt x="835" y="338"/>
                </a:lnTo>
                <a:lnTo>
                  <a:pt x="842" y="338"/>
                </a:lnTo>
                <a:lnTo>
                  <a:pt x="894" y="338"/>
                </a:lnTo>
                <a:lnTo>
                  <a:pt x="1007" y="692"/>
                </a:lnTo>
                <a:lnTo>
                  <a:pt x="1010" y="699"/>
                </a:lnTo>
                <a:lnTo>
                  <a:pt x="1013" y="705"/>
                </a:lnTo>
                <a:lnTo>
                  <a:pt x="1016" y="710"/>
                </a:lnTo>
                <a:lnTo>
                  <a:pt x="1021" y="714"/>
                </a:lnTo>
                <a:lnTo>
                  <a:pt x="1031" y="721"/>
                </a:lnTo>
                <a:lnTo>
                  <a:pt x="1046" y="722"/>
                </a:lnTo>
                <a:lnTo>
                  <a:pt x="1153" y="722"/>
                </a:lnTo>
                <a:lnTo>
                  <a:pt x="1167" y="720"/>
                </a:lnTo>
                <a:lnTo>
                  <a:pt x="1174" y="718"/>
                </a:lnTo>
                <a:lnTo>
                  <a:pt x="1179" y="714"/>
                </a:lnTo>
                <a:lnTo>
                  <a:pt x="1183" y="710"/>
                </a:lnTo>
                <a:lnTo>
                  <a:pt x="1186" y="705"/>
                </a:lnTo>
                <a:lnTo>
                  <a:pt x="1190" y="692"/>
                </a:lnTo>
                <a:lnTo>
                  <a:pt x="1247" y="437"/>
                </a:lnTo>
                <a:lnTo>
                  <a:pt x="1249" y="437"/>
                </a:lnTo>
                <a:lnTo>
                  <a:pt x="1305" y="692"/>
                </a:lnTo>
                <a:lnTo>
                  <a:pt x="1309" y="705"/>
                </a:lnTo>
                <a:lnTo>
                  <a:pt x="1312" y="710"/>
                </a:lnTo>
                <a:lnTo>
                  <a:pt x="1316" y="714"/>
                </a:lnTo>
                <a:lnTo>
                  <a:pt x="1328" y="720"/>
                </a:lnTo>
                <a:lnTo>
                  <a:pt x="1342" y="722"/>
                </a:lnTo>
                <a:close/>
                <a:moveTo>
                  <a:pt x="514" y="722"/>
                </a:moveTo>
                <a:lnTo>
                  <a:pt x="622" y="722"/>
                </a:lnTo>
                <a:lnTo>
                  <a:pt x="636" y="721"/>
                </a:lnTo>
                <a:lnTo>
                  <a:pt x="647" y="714"/>
                </a:lnTo>
                <a:lnTo>
                  <a:pt x="651" y="710"/>
                </a:lnTo>
                <a:lnTo>
                  <a:pt x="654" y="705"/>
                </a:lnTo>
                <a:lnTo>
                  <a:pt x="659" y="692"/>
                </a:lnTo>
                <a:lnTo>
                  <a:pt x="774" y="338"/>
                </a:lnTo>
                <a:lnTo>
                  <a:pt x="826" y="338"/>
                </a:lnTo>
                <a:lnTo>
                  <a:pt x="832" y="338"/>
                </a:lnTo>
                <a:lnTo>
                  <a:pt x="836" y="335"/>
                </a:lnTo>
                <a:lnTo>
                  <a:pt x="839" y="331"/>
                </a:lnTo>
                <a:lnTo>
                  <a:pt x="839" y="325"/>
                </a:lnTo>
                <a:lnTo>
                  <a:pt x="839" y="247"/>
                </a:lnTo>
                <a:lnTo>
                  <a:pt x="839" y="241"/>
                </a:lnTo>
                <a:lnTo>
                  <a:pt x="836" y="237"/>
                </a:lnTo>
                <a:lnTo>
                  <a:pt x="832" y="234"/>
                </a:lnTo>
                <a:lnTo>
                  <a:pt x="826" y="233"/>
                </a:lnTo>
                <a:lnTo>
                  <a:pt x="600" y="233"/>
                </a:lnTo>
                <a:lnTo>
                  <a:pt x="594" y="234"/>
                </a:lnTo>
                <a:lnTo>
                  <a:pt x="589" y="237"/>
                </a:lnTo>
                <a:lnTo>
                  <a:pt x="586" y="241"/>
                </a:lnTo>
                <a:lnTo>
                  <a:pt x="585" y="247"/>
                </a:lnTo>
                <a:lnTo>
                  <a:pt x="585" y="325"/>
                </a:lnTo>
                <a:lnTo>
                  <a:pt x="586" y="331"/>
                </a:lnTo>
                <a:lnTo>
                  <a:pt x="589" y="335"/>
                </a:lnTo>
                <a:lnTo>
                  <a:pt x="594" y="338"/>
                </a:lnTo>
                <a:lnTo>
                  <a:pt x="600" y="338"/>
                </a:lnTo>
                <a:lnTo>
                  <a:pt x="636" y="338"/>
                </a:lnTo>
                <a:lnTo>
                  <a:pt x="567" y="605"/>
                </a:lnTo>
                <a:lnTo>
                  <a:pt x="564" y="605"/>
                </a:lnTo>
                <a:lnTo>
                  <a:pt x="496" y="338"/>
                </a:lnTo>
                <a:lnTo>
                  <a:pt x="514" y="338"/>
                </a:lnTo>
                <a:lnTo>
                  <a:pt x="521" y="338"/>
                </a:lnTo>
                <a:lnTo>
                  <a:pt x="525" y="335"/>
                </a:lnTo>
                <a:lnTo>
                  <a:pt x="528" y="331"/>
                </a:lnTo>
                <a:lnTo>
                  <a:pt x="528" y="325"/>
                </a:lnTo>
                <a:lnTo>
                  <a:pt x="528" y="247"/>
                </a:lnTo>
                <a:lnTo>
                  <a:pt x="528" y="241"/>
                </a:lnTo>
                <a:lnTo>
                  <a:pt x="525" y="237"/>
                </a:lnTo>
                <a:lnTo>
                  <a:pt x="521" y="234"/>
                </a:lnTo>
                <a:lnTo>
                  <a:pt x="514" y="233"/>
                </a:lnTo>
                <a:lnTo>
                  <a:pt x="324" y="233"/>
                </a:lnTo>
                <a:lnTo>
                  <a:pt x="319" y="234"/>
                </a:lnTo>
                <a:lnTo>
                  <a:pt x="315" y="237"/>
                </a:lnTo>
                <a:lnTo>
                  <a:pt x="312" y="241"/>
                </a:lnTo>
                <a:lnTo>
                  <a:pt x="311" y="247"/>
                </a:lnTo>
                <a:lnTo>
                  <a:pt x="311" y="325"/>
                </a:lnTo>
                <a:lnTo>
                  <a:pt x="312" y="331"/>
                </a:lnTo>
                <a:lnTo>
                  <a:pt x="315" y="335"/>
                </a:lnTo>
                <a:lnTo>
                  <a:pt x="319" y="338"/>
                </a:lnTo>
                <a:lnTo>
                  <a:pt x="324" y="338"/>
                </a:lnTo>
                <a:lnTo>
                  <a:pt x="346" y="338"/>
                </a:lnTo>
                <a:lnTo>
                  <a:pt x="275" y="605"/>
                </a:lnTo>
                <a:lnTo>
                  <a:pt x="273" y="605"/>
                </a:lnTo>
                <a:lnTo>
                  <a:pt x="202" y="338"/>
                </a:lnTo>
                <a:lnTo>
                  <a:pt x="241" y="338"/>
                </a:lnTo>
                <a:lnTo>
                  <a:pt x="247" y="338"/>
                </a:lnTo>
                <a:lnTo>
                  <a:pt x="251" y="335"/>
                </a:lnTo>
                <a:lnTo>
                  <a:pt x="253" y="331"/>
                </a:lnTo>
                <a:lnTo>
                  <a:pt x="254" y="325"/>
                </a:lnTo>
                <a:lnTo>
                  <a:pt x="254" y="247"/>
                </a:lnTo>
                <a:lnTo>
                  <a:pt x="253" y="241"/>
                </a:lnTo>
                <a:lnTo>
                  <a:pt x="251" y="237"/>
                </a:lnTo>
                <a:lnTo>
                  <a:pt x="247" y="234"/>
                </a:lnTo>
                <a:lnTo>
                  <a:pt x="241" y="233"/>
                </a:lnTo>
                <a:lnTo>
                  <a:pt x="12" y="233"/>
                </a:lnTo>
                <a:lnTo>
                  <a:pt x="7" y="234"/>
                </a:lnTo>
                <a:lnTo>
                  <a:pt x="3" y="237"/>
                </a:lnTo>
                <a:lnTo>
                  <a:pt x="1" y="241"/>
                </a:lnTo>
                <a:lnTo>
                  <a:pt x="0" y="247"/>
                </a:lnTo>
                <a:lnTo>
                  <a:pt x="0" y="325"/>
                </a:lnTo>
                <a:lnTo>
                  <a:pt x="1" y="331"/>
                </a:lnTo>
                <a:lnTo>
                  <a:pt x="3" y="335"/>
                </a:lnTo>
                <a:lnTo>
                  <a:pt x="7" y="338"/>
                </a:lnTo>
                <a:lnTo>
                  <a:pt x="12" y="338"/>
                </a:lnTo>
                <a:lnTo>
                  <a:pt x="65" y="338"/>
                </a:lnTo>
                <a:lnTo>
                  <a:pt x="179" y="692"/>
                </a:lnTo>
                <a:lnTo>
                  <a:pt x="182" y="699"/>
                </a:lnTo>
                <a:lnTo>
                  <a:pt x="185" y="705"/>
                </a:lnTo>
                <a:lnTo>
                  <a:pt x="189" y="710"/>
                </a:lnTo>
                <a:lnTo>
                  <a:pt x="193" y="714"/>
                </a:lnTo>
                <a:lnTo>
                  <a:pt x="202" y="721"/>
                </a:lnTo>
                <a:lnTo>
                  <a:pt x="218" y="722"/>
                </a:lnTo>
                <a:lnTo>
                  <a:pt x="324" y="722"/>
                </a:lnTo>
                <a:lnTo>
                  <a:pt x="340" y="720"/>
                </a:lnTo>
                <a:lnTo>
                  <a:pt x="346" y="718"/>
                </a:lnTo>
                <a:lnTo>
                  <a:pt x="351" y="714"/>
                </a:lnTo>
                <a:lnTo>
                  <a:pt x="355" y="710"/>
                </a:lnTo>
                <a:lnTo>
                  <a:pt x="358" y="705"/>
                </a:lnTo>
                <a:lnTo>
                  <a:pt x="362" y="692"/>
                </a:lnTo>
                <a:lnTo>
                  <a:pt x="419" y="437"/>
                </a:lnTo>
                <a:lnTo>
                  <a:pt x="421" y="437"/>
                </a:lnTo>
                <a:lnTo>
                  <a:pt x="476" y="692"/>
                </a:lnTo>
                <a:lnTo>
                  <a:pt x="480" y="705"/>
                </a:lnTo>
                <a:lnTo>
                  <a:pt x="483" y="710"/>
                </a:lnTo>
                <a:lnTo>
                  <a:pt x="488" y="714"/>
                </a:lnTo>
                <a:lnTo>
                  <a:pt x="499" y="720"/>
                </a:lnTo>
                <a:lnTo>
                  <a:pt x="514" y="7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prstClr val="black"/>
              </a:solidFill>
            </a:endParaRP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467917" y="548680"/>
            <a:ext cx="1422146" cy="1368110"/>
            <a:chOff x="3551375" y="692150"/>
            <a:chExt cx="7586526" cy="5473700"/>
          </a:xfrm>
          <a:solidFill>
            <a:schemeClr val="accent1"/>
          </a:solidFill>
        </p:grpSpPr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3551375" y="692150"/>
              <a:ext cx="5089250" cy="5473700"/>
            </a:xfrm>
            <a:custGeom>
              <a:avLst/>
              <a:gdLst>
                <a:gd name="T0" fmla="*/ 7287 w 7347"/>
                <a:gd name="T1" fmla="*/ 132 h 7902"/>
                <a:gd name="T2" fmla="*/ 7319 w 7347"/>
                <a:gd name="T3" fmla="*/ 2063 h 7902"/>
                <a:gd name="T4" fmla="*/ 7264 w 7347"/>
                <a:gd name="T5" fmla="*/ 2787 h 7902"/>
                <a:gd name="T6" fmla="*/ 5272 w 7347"/>
                <a:gd name="T7" fmla="*/ 2819 h 7902"/>
                <a:gd name="T8" fmla="*/ 4534 w 7347"/>
                <a:gd name="T9" fmla="*/ 2775 h 7902"/>
                <a:gd name="T10" fmla="*/ 4492 w 7347"/>
                <a:gd name="T11" fmla="*/ 1840 h 7902"/>
                <a:gd name="T12" fmla="*/ 4546 w 7347"/>
                <a:gd name="T13" fmla="*/ 1731 h 7902"/>
                <a:gd name="T14" fmla="*/ 5277 w 7347"/>
                <a:gd name="T15" fmla="*/ 1721 h 7902"/>
                <a:gd name="T16" fmla="*/ 5440 w 7347"/>
                <a:gd name="T17" fmla="*/ 1708 h 7902"/>
                <a:gd name="T18" fmla="*/ 5419 w 7347"/>
                <a:gd name="T19" fmla="*/ 1642 h 7902"/>
                <a:gd name="T20" fmla="*/ 5162 w 7347"/>
                <a:gd name="T21" fmla="*/ 1453 h 7902"/>
                <a:gd name="T22" fmla="*/ 4811 w 7347"/>
                <a:gd name="T23" fmla="*/ 1294 h 7902"/>
                <a:gd name="T24" fmla="*/ 4404 w 7347"/>
                <a:gd name="T25" fmla="*/ 1195 h 7902"/>
                <a:gd name="T26" fmla="*/ 3845 w 7347"/>
                <a:gd name="T27" fmla="*/ 1178 h 7902"/>
                <a:gd name="T28" fmla="*/ 3212 w 7347"/>
                <a:gd name="T29" fmla="*/ 1292 h 7902"/>
                <a:gd name="T30" fmla="*/ 2617 w 7347"/>
                <a:gd name="T31" fmla="*/ 1572 h 7902"/>
                <a:gd name="T32" fmla="*/ 2100 w 7347"/>
                <a:gd name="T33" fmla="*/ 2016 h 7902"/>
                <a:gd name="T34" fmla="*/ 1704 w 7347"/>
                <a:gd name="T35" fmla="*/ 2624 h 7902"/>
                <a:gd name="T36" fmla="*/ 1471 w 7347"/>
                <a:gd name="T37" fmla="*/ 3392 h 7902"/>
                <a:gd name="T38" fmla="*/ 1438 w 7347"/>
                <a:gd name="T39" fmla="*/ 4235 h 7902"/>
                <a:gd name="T40" fmla="*/ 1594 w 7347"/>
                <a:gd name="T41" fmla="*/ 4932 h 7902"/>
                <a:gd name="T42" fmla="*/ 1910 w 7347"/>
                <a:gd name="T43" fmla="*/ 5535 h 7902"/>
                <a:gd name="T44" fmla="*/ 2364 w 7347"/>
                <a:gd name="T45" fmla="*/ 6022 h 7902"/>
                <a:gd name="T46" fmla="*/ 2934 w 7347"/>
                <a:gd name="T47" fmla="*/ 6367 h 7902"/>
                <a:gd name="T48" fmla="*/ 3598 w 7347"/>
                <a:gd name="T49" fmla="*/ 6547 h 7902"/>
                <a:gd name="T50" fmla="*/ 4203 w 7347"/>
                <a:gd name="T51" fmla="*/ 6557 h 7902"/>
                <a:gd name="T52" fmla="*/ 4720 w 7347"/>
                <a:gd name="T53" fmla="*/ 6468 h 7902"/>
                <a:gd name="T54" fmla="*/ 5153 w 7347"/>
                <a:gd name="T55" fmla="*/ 6314 h 7902"/>
                <a:gd name="T56" fmla="*/ 5615 w 7347"/>
                <a:gd name="T57" fmla="*/ 6043 h 7902"/>
                <a:gd name="T58" fmla="*/ 6033 w 7347"/>
                <a:gd name="T59" fmla="*/ 5658 h 7902"/>
                <a:gd name="T60" fmla="*/ 6356 w 7347"/>
                <a:gd name="T61" fmla="*/ 5285 h 7902"/>
                <a:gd name="T62" fmla="*/ 6475 w 7347"/>
                <a:gd name="T63" fmla="*/ 5277 h 7902"/>
                <a:gd name="T64" fmla="*/ 7338 w 7347"/>
                <a:gd name="T65" fmla="*/ 5877 h 7902"/>
                <a:gd name="T66" fmla="*/ 7325 w 7347"/>
                <a:gd name="T67" fmla="*/ 6008 h 7902"/>
                <a:gd name="T68" fmla="*/ 7046 w 7347"/>
                <a:gd name="T69" fmla="*/ 6437 h 7902"/>
                <a:gd name="T70" fmla="*/ 6700 w 7347"/>
                <a:gd name="T71" fmla="*/ 6826 h 7902"/>
                <a:gd name="T72" fmla="*/ 6292 w 7347"/>
                <a:gd name="T73" fmla="*/ 7170 h 7902"/>
                <a:gd name="T74" fmla="*/ 5793 w 7347"/>
                <a:gd name="T75" fmla="*/ 7476 h 7902"/>
                <a:gd name="T76" fmla="*/ 5201 w 7347"/>
                <a:gd name="T77" fmla="*/ 7716 h 7902"/>
                <a:gd name="T78" fmla="*/ 4511 w 7347"/>
                <a:gd name="T79" fmla="*/ 7865 h 7902"/>
                <a:gd name="T80" fmla="*/ 3804 w 7347"/>
                <a:gd name="T81" fmla="*/ 7901 h 7902"/>
                <a:gd name="T82" fmla="*/ 2695 w 7347"/>
                <a:gd name="T83" fmla="*/ 7729 h 7902"/>
                <a:gd name="T84" fmla="*/ 1740 w 7347"/>
                <a:gd name="T85" fmla="*/ 7293 h 7902"/>
                <a:gd name="T86" fmla="*/ 966 w 7347"/>
                <a:gd name="T87" fmla="*/ 6629 h 7902"/>
                <a:gd name="T88" fmla="*/ 402 w 7347"/>
                <a:gd name="T89" fmla="*/ 5774 h 7902"/>
                <a:gd name="T90" fmla="*/ 74 w 7347"/>
                <a:gd name="T91" fmla="*/ 4762 h 7902"/>
                <a:gd name="T92" fmla="*/ 10 w 7347"/>
                <a:gd name="T93" fmla="*/ 3629 h 7902"/>
                <a:gd name="T94" fmla="*/ 223 w 7347"/>
                <a:gd name="T95" fmla="*/ 2537 h 7902"/>
                <a:gd name="T96" fmla="*/ 684 w 7347"/>
                <a:gd name="T97" fmla="*/ 1603 h 7902"/>
                <a:gd name="T98" fmla="*/ 1369 w 7347"/>
                <a:gd name="T99" fmla="*/ 857 h 7902"/>
                <a:gd name="T100" fmla="*/ 2249 w 7347"/>
                <a:gd name="T101" fmla="*/ 328 h 7902"/>
                <a:gd name="T102" fmla="*/ 3295 w 7347"/>
                <a:gd name="T103" fmla="*/ 42 h 7902"/>
                <a:gd name="T104" fmla="*/ 4250 w 7347"/>
                <a:gd name="T105" fmla="*/ 14 h 7902"/>
                <a:gd name="T106" fmla="*/ 4790 w 7347"/>
                <a:gd name="T107" fmla="*/ 107 h 7902"/>
                <a:gd name="T108" fmla="*/ 5257 w 7347"/>
                <a:gd name="T109" fmla="*/ 266 h 7902"/>
                <a:gd name="T110" fmla="*/ 5715 w 7347"/>
                <a:gd name="T111" fmla="*/ 512 h 7902"/>
                <a:gd name="T112" fmla="*/ 6122 w 7347"/>
                <a:gd name="T113" fmla="*/ 828 h 7902"/>
                <a:gd name="T114" fmla="*/ 6212 w 7347"/>
                <a:gd name="T115" fmla="*/ 882 h 7902"/>
                <a:gd name="T116" fmla="*/ 6220 w 7347"/>
                <a:gd name="T117" fmla="*/ 590 h 7902"/>
                <a:gd name="T118" fmla="*/ 6228 w 7347"/>
                <a:gd name="T119" fmla="*/ 137 h 7902"/>
                <a:gd name="T120" fmla="*/ 6310 w 7347"/>
                <a:gd name="T121" fmla="*/ 82 h 7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347" h="7902">
                  <a:moveTo>
                    <a:pt x="7177" y="78"/>
                  </a:moveTo>
                  <a:lnTo>
                    <a:pt x="7192" y="79"/>
                  </a:lnTo>
                  <a:lnTo>
                    <a:pt x="7206" y="82"/>
                  </a:lnTo>
                  <a:lnTo>
                    <a:pt x="7213" y="83"/>
                  </a:lnTo>
                  <a:lnTo>
                    <a:pt x="7220" y="86"/>
                  </a:lnTo>
                  <a:lnTo>
                    <a:pt x="7233" y="90"/>
                  </a:lnTo>
                  <a:lnTo>
                    <a:pt x="7246" y="96"/>
                  </a:lnTo>
                  <a:lnTo>
                    <a:pt x="7257" y="104"/>
                  </a:lnTo>
                  <a:lnTo>
                    <a:pt x="7268" y="113"/>
                  </a:lnTo>
                  <a:lnTo>
                    <a:pt x="7278" y="122"/>
                  </a:lnTo>
                  <a:lnTo>
                    <a:pt x="7287" y="132"/>
                  </a:lnTo>
                  <a:lnTo>
                    <a:pt x="7296" y="142"/>
                  </a:lnTo>
                  <a:lnTo>
                    <a:pt x="7302" y="154"/>
                  </a:lnTo>
                  <a:lnTo>
                    <a:pt x="7305" y="160"/>
                  </a:lnTo>
                  <a:lnTo>
                    <a:pt x="7309" y="166"/>
                  </a:lnTo>
                  <a:lnTo>
                    <a:pt x="7312" y="179"/>
                  </a:lnTo>
                  <a:lnTo>
                    <a:pt x="7316" y="193"/>
                  </a:lnTo>
                  <a:lnTo>
                    <a:pt x="7318" y="207"/>
                  </a:lnTo>
                  <a:lnTo>
                    <a:pt x="7319" y="221"/>
                  </a:lnTo>
                  <a:lnTo>
                    <a:pt x="7319" y="834"/>
                  </a:lnTo>
                  <a:lnTo>
                    <a:pt x="7319" y="1448"/>
                  </a:lnTo>
                  <a:lnTo>
                    <a:pt x="7319" y="2063"/>
                  </a:lnTo>
                  <a:lnTo>
                    <a:pt x="7319" y="2677"/>
                  </a:lnTo>
                  <a:lnTo>
                    <a:pt x="7318" y="2692"/>
                  </a:lnTo>
                  <a:lnTo>
                    <a:pt x="7315" y="2706"/>
                  </a:lnTo>
                  <a:lnTo>
                    <a:pt x="7312" y="2712"/>
                  </a:lnTo>
                  <a:lnTo>
                    <a:pt x="7311" y="2720"/>
                  </a:lnTo>
                  <a:lnTo>
                    <a:pt x="7306" y="2733"/>
                  </a:lnTo>
                  <a:lnTo>
                    <a:pt x="7300" y="2746"/>
                  </a:lnTo>
                  <a:lnTo>
                    <a:pt x="7292" y="2757"/>
                  </a:lnTo>
                  <a:lnTo>
                    <a:pt x="7284" y="2767"/>
                  </a:lnTo>
                  <a:lnTo>
                    <a:pt x="7274" y="2778"/>
                  </a:lnTo>
                  <a:lnTo>
                    <a:pt x="7264" y="2787"/>
                  </a:lnTo>
                  <a:lnTo>
                    <a:pt x="7254" y="2796"/>
                  </a:lnTo>
                  <a:lnTo>
                    <a:pt x="7242" y="2802"/>
                  </a:lnTo>
                  <a:lnTo>
                    <a:pt x="7236" y="2805"/>
                  </a:lnTo>
                  <a:lnTo>
                    <a:pt x="7229" y="2808"/>
                  </a:lnTo>
                  <a:lnTo>
                    <a:pt x="7217" y="2812"/>
                  </a:lnTo>
                  <a:lnTo>
                    <a:pt x="7204" y="2816"/>
                  </a:lnTo>
                  <a:lnTo>
                    <a:pt x="7190" y="2819"/>
                  </a:lnTo>
                  <a:lnTo>
                    <a:pt x="7176" y="2819"/>
                  </a:lnTo>
                  <a:lnTo>
                    <a:pt x="6541" y="2819"/>
                  </a:lnTo>
                  <a:lnTo>
                    <a:pt x="5907" y="2819"/>
                  </a:lnTo>
                  <a:lnTo>
                    <a:pt x="5272" y="2819"/>
                  </a:lnTo>
                  <a:lnTo>
                    <a:pt x="4639" y="2819"/>
                  </a:lnTo>
                  <a:lnTo>
                    <a:pt x="4630" y="2819"/>
                  </a:lnTo>
                  <a:lnTo>
                    <a:pt x="4621" y="2817"/>
                  </a:lnTo>
                  <a:lnTo>
                    <a:pt x="4609" y="2815"/>
                  </a:lnTo>
                  <a:lnTo>
                    <a:pt x="4596" y="2812"/>
                  </a:lnTo>
                  <a:lnTo>
                    <a:pt x="4584" y="2808"/>
                  </a:lnTo>
                  <a:lnTo>
                    <a:pt x="4574" y="2803"/>
                  </a:lnTo>
                  <a:lnTo>
                    <a:pt x="4562" y="2798"/>
                  </a:lnTo>
                  <a:lnTo>
                    <a:pt x="4552" y="2791"/>
                  </a:lnTo>
                  <a:lnTo>
                    <a:pt x="4543" y="2784"/>
                  </a:lnTo>
                  <a:lnTo>
                    <a:pt x="4534" y="2775"/>
                  </a:lnTo>
                  <a:lnTo>
                    <a:pt x="4527" y="2766"/>
                  </a:lnTo>
                  <a:lnTo>
                    <a:pt x="4519" y="2757"/>
                  </a:lnTo>
                  <a:lnTo>
                    <a:pt x="4513" y="2747"/>
                  </a:lnTo>
                  <a:lnTo>
                    <a:pt x="4506" y="2736"/>
                  </a:lnTo>
                  <a:lnTo>
                    <a:pt x="4501" y="2724"/>
                  </a:lnTo>
                  <a:lnTo>
                    <a:pt x="4497" y="2712"/>
                  </a:lnTo>
                  <a:lnTo>
                    <a:pt x="4495" y="2701"/>
                  </a:lnTo>
                  <a:lnTo>
                    <a:pt x="4493" y="2688"/>
                  </a:lnTo>
                  <a:lnTo>
                    <a:pt x="4492" y="2679"/>
                  </a:lnTo>
                  <a:lnTo>
                    <a:pt x="4491" y="2672"/>
                  </a:lnTo>
                  <a:lnTo>
                    <a:pt x="4492" y="1840"/>
                  </a:lnTo>
                  <a:lnTo>
                    <a:pt x="4493" y="1827"/>
                  </a:lnTo>
                  <a:lnTo>
                    <a:pt x="4495" y="1814"/>
                  </a:lnTo>
                  <a:lnTo>
                    <a:pt x="4499" y="1801"/>
                  </a:lnTo>
                  <a:lnTo>
                    <a:pt x="4502" y="1790"/>
                  </a:lnTo>
                  <a:lnTo>
                    <a:pt x="4507" y="1778"/>
                  </a:lnTo>
                  <a:lnTo>
                    <a:pt x="4514" y="1767"/>
                  </a:lnTo>
                  <a:lnTo>
                    <a:pt x="4520" y="1757"/>
                  </a:lnTo>
                  <a:lnTo>
                    <a:pt x="4528" y="1748"/>
                  </a:lnTo>
                  <a:lnTo>
                    <a:pt x="4532" y="1743"/>
                  </a:lnTo>
                  <a:lnTo>
                    <a:pt x="4536" y="1739"/>
                  </a:lnTo>
                  <a:lnTo>
                    <a:pt x="4546" y="1731"/>
                  </a:lnTo>
                  <a:lnTo>
                    <a:pt x="4555" y="1723"/>
                  </a:lnTo>
                  <a:lnTo>
                    <a:pt x="4565" y="1717"/>
                  </a:lnTo>
                  <a:lnTo>
                    <a:pt x="4577" y="1712"/>
                  </a:lnTo>
                  <a:lnTo>
                    <a:pt x="4588" y="1707"/>
                  </a:lnTo>
                  <a:lnTo>
                    <a:pt x="4601" y="1704"/>
                  </a:lnTo>
                  <a:lnTo>
                    <a:pt x="4612" y="1702"/>
                  </a:lnTo>
                  <a:lnTo>
                    <a:pt x="4621" y="1699"/>
                  </a:lnTo>
                  <a:lnTo>
                    <a:pt x="4630" y="1699"/>
                  </a:lnTo>
                  <a:lnTo>
                    <a:pt x="4647" y="1698"/>
                  </a:lnTo>
                  <a:lnTo>
                    <a:pt x="5086" y="1714"/>
                  </a:lnTo>
                  <a:lnTo>
                    <a:pt x="5277" y="1721"/>
                  </a:lnTo>
                  <a:lnTo>
                    <a:pt x="5367" y="1723"/>
                  </a:lnTo>
                  <a:lnTo>
                    <a:pt x="5375" y="1723"/>
                  </a:lnTo>
                  <a:lnTo>
                    <a:pt x="5390" y="1723"/>
                  </a:lnTo>
                  <a:lnTo>
                    <a:pt x="5407" y="1723"/>
                  </a:lnTo>
                  <a:lnTo>
                    <a:pt x="5416" y="1723"/>
                  </a:lnTo>
                  <a:lnTo>
                    <a:pt x="5422" y="1722"/>
                  </a:lnTo>
                  <a:lnTo>
                    <a:pt x="5428" y="1720"/>
                  </a:lnTo>
                  <a:lnTo>
                    <a:pt x="5431" y="1718"/>
                  </a:lnTo>
                  <a:lnTo>
                    <a:pt x="5432" y="1717"/>
                  </a:lnTo>
                  <a:lnTo>
                    <a:pt x="5437" y="1713"/>
                  </a:lnTo>
                  <a:lnTo>
                    <a:pt x="5440" y="1708"/>
                  </a:lnTo>
                  <a:lnTo>
                    <a:pt x="5442" y="1704"/>
                  </a:lnTo>
                  <a:lnTo>
                    <a:pt x="5444" y="1699"/>
                  </a:lnTo>
                  <a:lnTo>
                    <a:pt x="5445" y="1694"/>
                  </a:lnTo>
                  <a:lnTo>
                    <a:pt x="5445" y="1689"/>
                  </a:lnTo>
                  <a:lnTo>
                    <a:pt x="5444" y="1684"/>
                  </a:lnTo>
                  <a:lnTo>
                    <a:pt x="5442" y="1677"/>
                  </a:lnTo>
                  <a:lnTo>
                    <a:pt x="5440" y="1672"/>
                  </a:lnTo>
                  <a:lnTo>
                    <a:pt x="5437" y="1666"/>
                  </a:lnTo>
                  <a:lnTo>
                    <a:pt x="5430" y="1654"/>
                  </a:lnTo>
                  <a:lnTo>
                    <a:pt x="5425" y="1648"/>
                  </a:lnTo>
                  <a:lnTo>
                    <a:pt x="5419" y="1642"/>
                  </a:lnTo>
                  <a:lnTo>
                    <a:pt x="5413" y="1635"/>
                  </a:lnTo>
                  <a:lnTo>
                    <a:pt x="5407" y="1629"/>
                  </a:lnTo>
                  <a:lnTo>
                    <a:pt x="5386" y="1611"/>
                  </a:lnTo>
                  <a:lnTo>
                    <a:pt x="5364" y="1593"/>
                  </a:lnTo>
                  <a:lnTo>
                    <a:pt x="5343" y="1575"/>
                  </a:lnTo>
                  <a:lnTo>
                    <a:pt x="5318" y="1557"/>
                  </a:lnTo>
                  <a:lnTo>
                    <a:pt x="5295" y="1539"/>
                  </a:lnTo>
                  <a:lnTo>
                    <a:pt x="5270" y="1523"/>
                  </a:lnTo>
                  <a:lnTo>
                    <a:pt x="5217" y="1488"/>
                  </a:lnTo>
                  <a:lnTo>
                    <a:pt x="5190" y="1470"/>
                  </a:lnTo>
                  <a:lnTo>
                    <a:pt x="5162" y="1453"/>
                  </a:lnTo>
                  <a:lnTo>
                    <a:pt x="5133" y="1437"/>
                  </a:lnTo>
                  <a:lnTo>
                    <a:pt x="5104" y="1421"/>
                  </a:lnTo>
                  <a:lnTo>
                    <a:pt x="5074" y="1406"/>
                  </a:lnTo>
                  <a:lnTo>
                    <a:pt x="5043" y="1390"/>
                  </a:lnTo>
                  <a:lnTo>
                    <a:pt x="5011" y="1375"/>
                  </a:lnTo>
                  <a:lnTo>
                    <a:pt x="4979" y="1360"/>
                  </a:lnTo>
                  <a:lnTo>
                    <a:pt x="4946" y="1346"/>
                  </a:lnTo>
                  <a:lnTo>
                    <a:pt x="4914" y="1332"/>
                  </a:lnTo>
                  <a:lnTo>
                    <a:pt x="4880" y="1319"/>
                  </a:lnTo>
                  <a:lnTo>
                    <a:pt x="4845" y="1305"/>
                  </a:lnTo>
                  <a:lnTo>
                    <a:pt x="4811" y="1294"/>
                  </a:lnTo>
                  <a:lnTo>
                    <a:pt x="4776" y="1281"/>
                  </a:lnTo>
                  <a:lnTo>
                    <a:pt x="4740" y="1271"/>
                  </a:lnTo>
                  <a:lnTo>
                    <a:pt x="4704" y="1259"/>
                  </a:lnTo>
                  <a:lnTo>
                    <a:pt x="4667" y="1249"/>
                  </a:lnTo>
                  <a:lnTo>
                    <a:pt x="4632" y="1240"/>
                  </a:lnTo>
                  <a:lnTo>
                    <a:pt x="4594" y="1231"/>
                  </a:lnTo>
                  <a:lnTo>
                    <a:pt x="4556" y="1222"/>
                  </a:lnTo>
                  <a:lnTo>
                    <a:pt x="4519" y="1214"/>
                  </a:lnTo>
                  <a:lnTo>
                    <a:pt x="4481" y="1208"/>
                  </a:lnTo>
                  <a:lnTo>
                    <a:pt x="4442" y="1201"/>
                  </a:lnTo>
                  <a:lnTo>
                    <a:pt x="4404" y="1195"/>
                  </a:lnTo>
                  <a:lnTo>
                    <a:pt x="4353" y="1190"/>
                  </a:lnTo>
                  <a:lnTo>
                    <a:pt x="4326" y="1187"/>
                  </a:lnTo>
                  <a:lnTo>
                    <a:pt x="4299" y="1185"/>
                  </a:lnTo>
                  <a:lnTo>
                    <a:pt x="4245" y="1181"/>
                  </a:lnTo>
                  <a:lnTo>
                    <a:pt x="4192" y="1178"/>
                  </a:lnTo>
                  <a:lnTo>
                    <a:pt x="4135" y="1177"/>
                  </a:lnTo>
                  <a:lnTo>
                    <a:pt x="4078" y="1176"/>
                  </a:lnTo>
                  <a:lnTo>
                    <a:pt x="4020" y="1176"/>
                  </a:lnTo>
                  <a:lnTo>
                    <a:pt x="3960" y="1176"/>
                  </a:lnTo>
                  <a:lnTo>
                    <a:pt x="3902" y="1176"/>
                  </a:lnTo>
                  <a:lnTo>
                    <a:pt x="3845" y="1178"/>
                  </a:lnTo>
                  <a:lnTo>
                    <a:pt x="3786" y="1182"/>
                  </a:lnTo>
                  <a:lnTo>
                    <a:pt x="3729" y="1186"/>
                  </a:lnTo>
                  <a:lnTo>
                    <a:pt x="3671" y="1192"/>
                  </a:lnTo>
                  <a:lnTo>
                    <a:pt x="3613" y="1200"/>
                  </a:lnTo>
                  <a:lnTo>
                    <a:pt x="3555" y="1209"/>
                  </a:lnTo>
                  <a:lnTo>
                    <a:pt x="3497" y="1219"/>
                  </a:lnTo>
                  <a:lnTo>
                    <a:pt x="3439" y="1232"/>
                  </a:lnTo>
                  <a:lnTo>
                    <a:pt x="3383" y="1245"/>
                  </a:lnTo>
                  <a:lnTo>
                    <a:pt x="3326" y="1259"/>
                  </a:lnTo>
                  <a:lnTo>
                    <a:pt x="3269" y="1276"/>
                  </a:lnTo>
                  <a:lnTo>
                    <a:pt x="3212" y="1292"/>
                  </a:lnTo>
                  <a:lnTo>
                    <a:pt x="3155" y="1311"/>
                  </a:lnTo>
                  <a:lnTo>
                    <a:pt x="3100" y="1331"/>
                  </a:lnTo>
                  <a:lnTo>
                    <a:pt x="3044" y="1352"/>
                  </a:lnTo>
                  <a:lnTo>
                    <a:pt x="2989" y="1375"/>
                  </a:lnTo>
                  <a:lnTo>
                    <a:pt x="2934" y="1398"/>
                  </a:lnTo>
                  <a:lnTo>
                    <a:pt x="2880" y="1424"/>
                  </a:lnTo>
                  <a:lnTo>
                    <a:pt x="2827" y="1451"/>
                  </a:lnTo>
                  <a:lnTo>
                    <a:pt x="2773" y="1479"/>
                  </a:lnTo>
                  <a:lnTo>
                    <a:pt x="2721" y="1508"/>
                  </a:lnTo>
                  <a:lnTo>
                    <a:pt x="2668" y="1540"/>
                  </a:lnTo>
                  <a:lnTo>
                    <a:pt x="2617" y="1572"/>
                  </a:lnTo>
                  <a:lnTo>
                    <a:pt x="2566" y="1606"/>
                  </a:lnTo>
                  <a:lnTo>
                    <a:pt x="2516" y="1640"/>
                  </a:lnTo>
                  <a:lnTo>
                    <a:pt x="2466" y="1677"/>
                  </a:lnTo>
                  <a:lnTo>
                    <a:pt x="2417" y="1714"/>
                  </a:lnTo>
                  <a:lnTo>
                    <a:pt x="2370" y="1754"/>
                  </a:lnTo>
                  <a:lnTo>
                    <a:pt x="2323" y="1794"/>
                  </a:lnTo>
                  <a:lnTo>
                    <a:pt x="2277" y="1836"/>
                  </a:lnTo>
                  <a:lnTo>
                    <a:pt x="2231" y="1880"/>
                  </a:lnTo>
                  <a:lnTo>
                    <a:pt x="2186" y="1923"/>
                  </a:lnTo>
                  <a:lnTo>
                    <a:pt x="2142" y="1969"/>
                  </a:lnTo>
                  <a:lnTo>
                    <a:pt x="2100" y="2016"/>
                  </a:lnTo>
                  <a:lnTo>
                    <a:pt x="2058" y="2065"/>
                  </a:lnTo>
                  <a:lnTo>
                    <a:pt x="2018" y="2115"/>
                  </a:lnTo>
                  <a:lnTo>
                    <a:pt x="1979" y="2166"/>
                  </a:lnTo>
                  <a:lnTo>
                    <a:pt x="1940" y="2219"/>
                  </a:lnTo>
                  <a:lnTo>
                    <a:pt x="1903" y="2272"/>
                  </a:lnTo>
                  <a:lnTo>
                    <a:pt x="1866" y="2327"/>
                  </a:lnTo>
                  <a:lnTo>
                    <a:pt x="1832" y="2384"/>
                  </a:lnTo>
                  <a:lnTo>
                    <a:pt x="1798" y="2443"/>
                  </a:lnTo>
                  <a:lnTo>
                    <a:pt x="1765" y="2501"/>
                  </a:lnTo>
                  <a:lnTo>
                    <a:pt x="1734" y="2561"/>
                  </a:lnTo>
                  <a:lnTo>
                    <a:pt x="1704" y="2624"/>
                  </a:lnTo>
                  <a:lnTo>
                    <a:pt x="1676" y="2687"/>
                  </a:lnTo>
                  <a:lnTo>
                    <a:pt x="1649" y="2751"/>
                  </a:lnTo>
                  <a:lnTo>
                    <a:pt x="1623" y="2817"/>
                  </a:lnTo>
                  <a:lnTo>
                    <a:pt x="1599" y="2884"/>
                  </a:lnTo>
                  <a:lnTo>
                    <a:pt x="1576" y="2953"/>
                  </a:lnTo>
                  <a:lnTo>
                    <a:pt x="1554" y="3023"/>
                  </a:lnTo>
                  <a:lnTo>
                    <a:pt x="1534" y="3094"/>
                  </a:lnTo>
                  <a:lnTo>
                    <a:pt x="1516" y="3167"/>
                  </a:lnTo>
                  <a:lnTo>
                    <a:pt x="1499" y="3241"/>
                  </a:lnTo>
                  <a:lnTo>
                    <a:pt x="1484" y="3315"/>
                  </a:lnTo>
                  <a:lnTo>
                    <a:pt x="1471" y="3392"/>
                  </a:lnTo>
                  <a:lnTo>
                    <a:pt x="1459" y="3470"/>
                  </a:lnTo>
                  <a:lnTo>
                    <a:pt x="1449" y="3549"/>
                  </a:lnTo>
                  <a:lnTo>
                    <a:pt x="1440" y="3630"/>
                  </a:lnTo>
                  <a:lnTo>
                    <a:pt x="1434" y="3710"/>
                  </a:lnTo>
                  <a:lnTo>
                    <a:pt x="1430" y="3794"/>
                  </a:lnTo>
                  <a:lnTo>
                    <a:pt x="1426" y="3878"/>
                  </a:lnTo>
                  <a:lnTo>
                    <a:pt x="1426" y="3964"/>
                  </a:lnTo>
                  <a:lnTo>
                    <a:pt x="1426" y="4033"/>
                  </a:lnTo>
                  <a:lnTo>
                    <a:pt x="1429" y="4101"/>
                  </a:lnTo>
                  <a:lnTo>
                    <a:pt x="1433" y="4169"/>
                  </a:lnTo>
                  <a:lnTo>
                    <a:pt x="1438" y="4235"/>
                  </a:lnTo>
                  <a:lnTo>
                    <a:pt x="1445" y="4302"/>
                  </a:lnTo>
                  <a:lnTo>
                    <a:pt x="1453" y="4368"/>
                  </a:lnTo>
                  <a:lnTo>
                    <a:pt x="1463" y="4433"/>
                  </a:lnTo>
                  <a:lnTo>
                    <a:pt x="1475" y="4497"/>
                  </a:lnTo>
                  <a:lnTo>
                    <a:pt x="1488" y="4563"/>
                  </a:lnTo>
                  <a:lnTo>
                    <a:pt x="1502" y="4625"/>
                  </a:lnTo>
                  <a:lnTo>
                    <a:pt x="1517" y="4688"/>
                  </a:lnTo>
                  <a:lnTo>
                    <a:pt x="1534" y="4751"/>
                  </a:lnTo>
                  <a:lnTo>
                    <a:pt x="1553" y="4812"/>
                  </a:lnTo>
                  <a:lnTo>
                    <a:pt x="1572" y="4872"/>
                  </a:lnTo>
                  <a:lnTo>
                    <a:pt x="1594" y="4932"/>
                  </a:lnTo>
                  <a:lnTo>
                    <a:pt x="1615" y="4991"/>
                  </a:lnTo>
                  <a:lnTo>
                    <a:pt x="1640" y="5049"/>
                  </a:lnTo>
                  <a:lnTo>
                    <a:pt x="1664" y="5106"/>
                  </a:lnTo>
                  <a:lnTo>
                    <a:pt x="1691" y="5164"/>
                  </a:lnTo>
                  <a:lnTo>
                    <a:pt x="1719" y="5219"/>
                  </a:lnTo>
                  <a:lnTo>
                    <a:pt x="1747" y="5274"/>
                  </a:lnTo>
                  <a:lnTo>
                    <a:pt x="1778" y="5328"/>
                  </a:lnTo>
                  <a:lnTo>
                    <a:pt x="1809" y="5381"/>
                  </a:lnTo>
                  <a:lnTo>
                    <a:pt x="1841" y="5434"/>
                  </a:lnTo>
                  <a:lnTo>
                    <a:pt x="1875" y="5485"/>
                  </a:lnTo>
                  <a:lnTo>
                    <a:pt x="1910" y="5535"/>
                  </a:lnTo>
                  <a:lnTo>
                    <a:pt x="1945" y="5585"/>
                  </a:lnTo>
                  <a:lnTo>
                    <a:pt x="1983" y="5634"/>
                  </a:lnTo>
                  <a:lnTo>
                    <a:pt x="2021" y="5681"/>
                  </a:lnTo>
                  <a:lnTo>
                    <a:pt x="2059" y="5727"/>
                  </a:lnTo>
                  <a:lnTo>
                    <a:pt x="2100" y="5773"/>
                  </a:lnTo>
                  <a:lnTo>
                    <a:pt x="2141" y="5816"/>
                  </a:lnTo>
                  <a:lnTo>
                    <a:pt x="2183" y="5860"/>
                  </a:lnTo>
                  <a:lnTo>
                    <a:pt x="2227" y="5902"/>
                  </a:lnTo>
                  <a:lnTo>
                    <a:pt x="2272" y="5943"/>
                  </a:lnTo>
                  <a:lnTo>
                    <a:pt x="2318" y="5983"/>
                  </a:lnTo>
                  <a:lnTo>
                    <a:pt x="2364" y="6022"/>
                  </a:lnTo>
                  <a:lnTo>
                    <a:pt x="2411" y="6060"/>
                  </a:lnTo>
                  <a:lnTo>
                    <a:pt x="2460" y="6095"/>
                  </a:lnTo>
                  <a:lnTo>
                    <a:pt x="2508" y="6131"/>
                  </a:lnTo>
                  <a:lnTo>
                    <a:pt x="2558" y="6164"/>
                  </a:lnTo>
                  <a:lnTo>
                    <a:pt x="2609" y="6198"/>
                  </a:lnTo>
                  <a:lnTo>
                    <a:pt x="2662" y="6230"/>
                  </a:lnTo>
                  <a:lnTo>
                    <a:pt x="2714" y="6259"/>
                  </a:lnTo>
                  <a:lnTo>
                    <a:pt x="2768" y="6289"/>
                  </a:lnTo>
                  <a:lnTo>
                    <a:pt x="2823" y="6315"/>
                  </a:lnTo>
                  <a:lnTo>
                    <a:pt x="2878" y="6342"/>
                  </a:lnTo>
                  <a:lnTo>
                    <a:pt x="2934" y="6367"/>
                  </a:lnTo>
                  <a:lnTo>
                    <a:pt x="2990" y="6391"/>
                  </a:lnTo>
                  <a:lnTo>
                    <a:pt x="3048" y="6413"/>
                  </a:lnTo>
                  <a:lnTo>
                    <a:pt x="3107" y="6433"/>
                  </a:lnTo>
                  <a:lnTo>
                    <a:pt x="3166" y="6452"/>
                  </a:lnTo>
                  <a:lnTo>
                    <a:pt x="3226" y="6470"/>
                  </a:lnTo>
                  <a:lnTo>
                    <a:pt x="3286" y="6487"/>
                  </a:lnTo>
                  <a:lnTo>
                    <a:pt x="3347" y="6502"/>
                  </a:lnTo>
                  <a:lnTo>
                    <a:pt x="3409" y="6515"/>
                  </a:lnTo>
                  <a:lnTo>
                    <a:pt x="3471" y="6528"/>
                  </a:lnTo>
                  <a:lnTo>
                    <a:pt x="3534" y="6538"/>
                  </a:lnTo>
                  <a:lnTo>
                    <a:pt x="3598" y="6547"/>
                  </a:lnTo>
                  <a:lnTo>
                    <a:pt x="3662" y="6553"/>
                  </a:lnTo>
                  <a:lnTo>
                    <a:pt x="3727" y="6560"/>
                  </a:lnTo>
                  <a:lnTo>
                    <a:pt x="3792" y="6564"/>
                  </a:lnTo>
                  <a:lnTo>
                    <a:pt x="3859" y="6566"/>
                  </a:lnTo>
                  <a:lnTo>
                    <a:pt x="3925" y="6568"/>
                  </a:lnTo>
                  <a:lnTo>
                    <a:pt x="3978" y="6568"/>
                  </a:lnTo>
                  <a:lnTo>
                    <a:pt x="4046" y="6566"/>
                  </a:lnTo>
                  <a:lnTo>
                    <a:pt x="4079" y="6566"/>
                  </a:lnTo>
                  <a:lnTo>
                    <a:pt x="4108" y="6565"/>
                  </a:lnTo>
                  <a:lnTo>
                    <a:pt x="4157" y="6561"/>
                  </a:lnTo>
                  <a:lnTo>
                    <a:pt x="4203" y="6557"/>
                  </a:lnTo>
                  <a:lnTo>
                    <a:pt x="4250" y="6553"/>
                  </a:lnTo>
                  <a:lnTo>
                    <a:pt x="4296" y="6548"/>
                  </a:lnTo>
                  <a:lnTo>
                    <a:pt x="4341" y="6542"/>
                  </a:lnTo>
                  <a:lnTo>
                    <a:pt x="4386" y="6536"/>
                  </a:lnTo>
                  <a:lnTo>
                    <a:pt x="4429" y="6529"/>
                  </a:lnTo>
                  <a:lnTo>
                    <a:pt x="4473" y="6523"/>
                  </a:lnTo>
                  <a:lnTo>
                    <a:pt x="4515" y="6514"/>
                  </a:lnTo>
                  <a:lnTo>
                    <a:pt x="4557" y="6506"/>
                  </a:lnTo>
                  <a:lnTo>
                    <a:pt x="4640" y="6488"/>
                  </a:lnTo>
                  <a:lnTo>
                    <a:pt x="4680" y="6478"/>
                  </a:lnTo>
                  <a:lnTo>
                    <a:pt x="4720" y="6468"/>
                  </a:lnTo>
                  <a:lnTo>
                    <a:pt x="4759" y="6457"/>
                  </a:lnTo>
                  <a:lnTo>
                    <a:pt x="4798" y="6446"/>
                  </a:lnTo>
                  <a:lnTo>
                    <a:pt x="4836" y="6436"/>
                  </a:lnTo>
                  <a:lnTo>
                    <a:pt x="4873" y="6423"/>
                  </a:lnTo>
                  <a:lnTo>
                    <a:pt x="4910" y="6411"/>
                  </a:lnTo>
                  <a:lnTo>
                    <a:pt x="4947" y="6399"/>
                  </a:lnTo>
                  <a:lnTo>
                    <a:pt x="4983" y="6386"/>
                  </a:lnTo>
                  <a:lnTo>
                    <a:pt x="5018" y="6372"/>
                  </a:lnTo>
                  <a:lnTo>
                    <a:pt x="5052" y="6358"/>
                  </a:lnTo>
                  <a:lnTo>
                    <a:pt x="5087" y="6344"/>
                  </a:lnTo>
                  <a:lnTo>
                    <a:pt x="5153" y="6314"/>
                  </a:lnTo>
                  <a:lnTo>
                    <a:pt x="5187" y="6300"/>
                  </a:lnTo>
                  <a:lnTo>
                    <a:pt x="5219" y="6283"/>
                  </a:lnTo>
                  <a:lnTo>
                    <a:pt x="5251" y="6268"/>
                  </a:lnTo>
                  <a:lnTo>
                    <a:pt x="5281" y="6253"/>
                  </a:lnTo>
                  <a:lnTo>
                    <a:pt x="5341" y="6219"/>
                  </a:lnTo>
                  <a:lnTo>
                    <a:pt x="5400" y="6186"/>
                  </a:lnTo>
                  <a:lnTo>
                    <a:pt x="5457" y="6152"/>
                  </a:lnTo>
                  <a:lnTo>
                    <a:pt x="5512" y="6116"/>
                  </a:lnTo>
                  <a:lnTo>
                    <a:pt x="5538" y="6098"/>
                  </a:lnTo>
                  <a:lnTo>
                    <a:pt x="5565" y="6080"/>
                  </a:lnTo>
                  <a:lnTo>
                    <a:pt x="5615" y="6043"/>
                  </a:lnTo>
                  <a:lnTo>
                    <a:pt x="5665" y="6005"/>
                  </a:lnTo>
                  <a:lnTo>
                    <a:pt x="5712" y="5967"/>
                  </a:lnTo>
                  <a:lnTo>
                    <a:pt x="5758" y="5929"/>
                  </a:lnTo>
                  <a:lnTo>
                    <a:pt x="5780" y="5910"/>
                  </a:lnTo>
                  <a:lnTo>
                    <a:pt x="5802" y="5891"/>
                  </a:lnTo>
                  <a:lnTo>
                    <a:pt x="5844" y="5851"/>
                  </a:lnTo>
                  <a:lnTo>
                    <a:pt x="5885" y="5813"/>
                  </a:lnTo>
                  <a:lnTo>
                    <a:pt x="5925" y="5774"/>
                  </a:lnTo>
                  <a:lnTo>
                    <a:pt x="5962" y="5735"/>
                  </a:lnTo>
                  <a:lnTo>
                    <a:pt x="5999" y="5696"/>
                  </a:lnTo>
                  <a:lnTo>
                    <a:pt x="6033" y="5658"/>
                  </a:lnTo>
                  <a:lnTo>
                    <a:pt x="6067" y="5619"/>
                  </a:lnTo>
                  <a:lnTo>
                    <a:pt x="6151" y="5518"/>
                  </a:lnTo>
                  <a:lnTo>
                    <a:pt x="6228" y="5425"/>
                  </a:lnTo>
                  <a:lnTo>
                    <a:pt x="6285" y="5356"/>
                  </a:lnTo>
                  <a:lnTo>
                    <a:pt x="6307" y="5328"/>
                  </a:lnTo>
                  <a:lnTo>
                    <a:pt x="6317" y="5316"/>
                  </a:lnTo>
                  <a:lnTo>
                    <a:pt x="6328" y="5306"/>
                  </a:lnTo>
                  <a:lnTo>
                    <a:pt x="6333" y="5301"/>
                  </a:lnTo>
                  <a:lnTo>
                    <a:pt x="6338" y="5297"/>
                  </a:lnTo>
                  <a:lnTo>
                    <a:pt x="6349" y="5289"/>
                  </a:lnTo>
                  <a:lnTo>
                    <a:pt x="6356" y="5285"/>
                  </a:lnTo>
                  <a:lnTo>
                    <a:pt x="6361" y="5282"/>
                  </a:lnTo>
                  <a:lnTo>
                    <a:pt x="6374" y="5277"/>
                  </a:lnTo>
                  <a:lnTo>
                    <a:pt x="6386" y="5273"/>
                  </a:lnTo>
                  <a:lnTo>
                    <a:pt x="6398" y="5269"/>
                  </a:lnTo>
                  <a:lnTo>
                    <a:pt x="6404" y="5268"/>
                  </a:lnTo>
                  <a:lnTo>
                    <a:pt x="6411" y="5268"/>
                  </a:lnTo>
                  <a:lnTo>
                    <a:pt x="6424" y="5266"/>
                  </a:lnTo>
                  <a:lnTo>
                    <a:pt x="6436" y="5268"/>
                  </a:lnTo>
                  <a:lnTo>
                    <a:pt x="6449" y="5269"/>
                  </a:lnTo>
                  <a:lnTo>
                    <a:pt x="6462" y="5273"/>
                  </a:lnTo>
                  <a:lnTo>
                    <a:pt x="6475" y="5277"/>
                  </a:lnTo>
                  <a:lnTo>
                    <a:pt x="6481" y="5279"/>
                  </a:lnTo>
                  <a:lnTo>
                    <a:pt x="6487" y="5283"/>
                  </a:lnTo>
                  <a:lnTo>
                    <a:pt x="6499" y="5289"/>
                  </a:lnTo>
                  <a:lnTo>
                    <a:pt x="7282" y="5808"/>
                  </a:lnTo>
                  <a:lnTo>
                    <a:pt x="7293" y="5815"/>
                  </a:lnTo>
                  <a:lnTo>
                    <a:pt x="7304" y="5824"/>
                  </a:lnTo>
                  <a:lnTo>
                    <a:pt x="7312" y="5833"/>
                  </a:lnTo>
                  <a:lnTo>
                    <a:pt x="7320" y="5843"/>
                  </a:lnTo>
                  <a:lnTo>
                    <a:pt x="7327" y="5854"/>
                  </a:lnTo>
                  <a:lnTo>
                    <a:pt x="7333" y="5865"/>
                  </a:lnTo>
                  <a:lnTo>
                    <a:pt x="7338" y="5877"/>
                  </a:lnTo>
                  <a:lnTo>
                    <a:pt x="7342" y="5888"/>
                  </a:lnTo>
                  <a:lnTo>
                    <a:pt x="7344" y="5900"/>
                  </a:lnTo>
                  <a:lnTo>
                    <a:pt x="7347" y="5911"/>
                  </a:lnTo>
                  <a:lnTo>
                    <a:pt x="7347" y="5923"/>
                  </a:lnTo>
                  <a:lnTo>
                    <a:pt x="7347" y="5933"/>
                  </a:lnTo>
                  <a:lnTo>
                    <a:pt x="7347" y="5944"/>
                  </a:lnTo>
                  <a:lnTo>
                    <a:pt x="7344" y="5956"/>
                  </a:lnTo>
                  <a:lnTo>
                    <a:pt x="7343" y="5966"/>
                  </a:lnTo>
                  <a:lnTo>
                    <a:pt x="7339" y="5976"/>
                  </a:lnTo>
                  <a:lnTo>
                    <a:pt x="7333" y="5992"/>
                  </a:lnTo>
                  <a:lnTo>
                    <a:pt x="7325" y="6008"/>
                  </a:lnTo>
                  <a:lnTo>
                    <a:pt x="7307" y="6044"/>
                  </a:lnTo>
                  <a:lnTo>
                    <a:pt x="7289" y="6076"/>
                  </a:lnTo>
                  <a:lnTo>
                    <a:pt x="7277" y="6099"/>
                  </a:lnTo>
                  <a:lnTo>
                    <a:pt x="7272" y="6107"/>
                  </a:lnTo>
                  <a:lnTo>
                    <a:pt x="7243" y="6154"/>
                  </a:lnTo>
                  <a:lnTo>
                    <a:pt x="7213" y="6203"/>
                  </a:lnTo>
                  <a:lnTo>
                    <a:pt x="7179" y="6254"/>
                  </a:lnTo>
                  <a:lnTo>
                    <a:pt x="7140" y="6310"/>
                  </a:lnTo>
                  <a:lnTo>
                    <a:pt x="7117" y="6342"/>
                  </a:lnTo>
                  <a:lnTo>
                    <a:pt x="7094" y="6373"/>
                  </a:lnTo>
                  <a:lnTo>
                    <a:pt x="7046" y="6437"/>
                  </a:lnTo>
                  <a:lnTo>
                    <a:pt x="7021" y="6469"/>
                  </a:lnTo>
                  <a:lnTo>
                    <a:pt x="6995" y="6502"/>
                  </a:lnTo>
                  <a:lnTo>
                    <a:pt x="6942" y="6566"/>
                  </a:lnTo>
                  <a:lnTo>
                    <a:pt x="6915" y="6600"/>
                  </a:lnTo>
                  <a:lnTo>
                    <a:pt x="6885" y="6631"/>
                  </a:lnTo>
                  <a:lnTo>
                    <a:pt x="6856" y="6665"/>
                  </a:lnTo>
                  <a:lnTo>
                    <a:pt x="6826" y="6697"/>
                  </a:lnTo>
                  <a:lnTo>
                    <a:pt x="6796" y="6729"/>
                  </a:lnTo>
                  <a:lnTo>
                    <a:pt x="6765" y="6762"/>
                  </a:lnTo>
                  <a:lnTo>
                    <a:pt x="6733" y="6794"/>
                  </a:lnTo>
                  <a:lnTo>
                    <a:pt x="6700" y="6826"/>
                  </a:lnTo>
                  <a:lnTo>
                    <a:pt x="6667" y="6858"/>
                  </a:lnTo>
                  <a:lnTo>
                    <a:pt x="6632" y="6891"/>
                  </a:lnTo>
                  <a:lnTo>
                    <a:pt x="6597" y="6923"/>
                  </a:lnTo>
                  <a:lnTo>
                    <a:pt x="6562" y="6954"/>
                  </a:lnTo>
                  <a:lnTo>
                    <a:pt x="6525" y="6986"/>
                  </a:lnTo>
                  <a:lnTo>
                    <a:pt x="6487" y="7018"/>
                  </a:lnTo>
                  <a:lnTo>
                    <a:pt x="6450" y="7049"/>
                  </a:lnTo>
                  <a:lnTo>
                    <a:pt x="6412" y="7079"/>
                  </a:lnTo>
                  <a:lnTo>
                    <a:pt x="6372" y="7110"/>
                  </a:lnTo>
                  <a:lnTo>
                    <a:pt x="6333" y="7141"/>
                  </a:lnTo>
                  <a:lnTo>
                    <a:pt x="6292" y="7170"/>
                  </a:lnTo>
                  <a:lnTo>
                    <a:pt x="6250" y="7201"/>
                  </a:lnTo>
                  <a:lnTo>
                    <a:pt x="6207" y="7230"/>
                  </a:lnTo>
                  <a:lnTo>
                    <a:pt x="6165" y="7258"/>
                  </a:lnTo>
                  <a:lnTo>
                    <a:pt x="6120" y="7288"/>
                  </a:lnTo>
                  <a:lnTo>
                    <a:pt x="6077" y="7316"/>
                  </a:lnTo>
                  <a:lnTo>
                    <a:pt x="6031" y="7344"/>
                  </a:lnTo>
                  <a:lnTo>
                    <a:pt x="5985" y="7371"/>
                  </a:lnTo>
                  <a:lnTo>
                    <a:pt x="5939" y="7398"/>
                  </a:lnTo>
                  <a:lnTo>
                    <a:pt x="5890" y="7425"/>
                  </a:lnTo>
                  <a:lnTo>
                    <a:pt x="5843" y="7450"/>
                  </a:lnTo>
                  <a:lnTo>
                    <a:pt x="5793" y="7476"/>
                  </a:lnTo>
                  <a:lnTo>
                    <a:pt x="5743" y="7502"/>
                  </a:lnTo>
                  <a:lnTo>
                    <a:pt x="5692" y="7526"/>
                  </a:lnTo>
                  <a:lnTo>
                    <a:pt x="5641" y="7549"/>
                  </a:lnTo>
                  <a:lnTo>
                    <a:pt x="5588" y="7572"/>
                  </a:lnTo>
                  <a:lnTo>
                    <a:pt x="5536" y="7595"/>
                  </a:lnTo>
                  <a:lnTo>
                    <a:pt x="5482" y="7617"/>
                  </a:lnTo>
                  <a:lnTo>
                    <a:pt x="5427" y="7638"/>
                  </a:lnTo>
                  <a:lnTo>
                    <a:pt x="5372" y="7659"/>
                  </a:lnTo>
                  <a:lnTo>
                    <a:pt x="5316" y="7678"/>
                  </a:lnTo>
                  <a:lnTo>
                    <a:pt x="5258" y="7697"/>
                  </a:lnTo>
                  <a:lnTo>
                    <a:pt x="5201" y="7716"/>
                  </a:lnTo>
                  <a:lnTo>
                    <a:pt x="5142" y="7734"/>
                  </a:lnTo>
                  <a:lnTo>
                    <a:pt x="5083" y="7751"/>
                  </a:lnTo>
                  <a:lnTo>
                    <a:pt x="5023" y="7766"/>
                  </a:lnTo>
                  <a:lnTo>
                    <a:pt x="4962" y="7782"/>
                  </a:lnTo>
                  <a:lnTo>
                    <a:pt x="4900" y="7797"/>
                  </a:lnTo>
                  <a:lnTo>
                    <a:pt x="4837" y="7810"/>
                  </a:lnTo>
                  <a:lnTo>
                    <a:pt x="4774" y="7823"/>
                  </a:lnTo>
                  <a:lnTo>
                    <a:pt x="4710" y="7835"/>
                  </a:lnTo>
                  <a:lnTo>
                    <a:pt x="4644" y="7846"/>
                  </a:lnTo>
                  <a:lnTo>
                    <a:pt x="4579" y="7856"/>
                  </a:lnTo>
                  <a:lnTo>
                    <a:pt x="4511" y="7865"/>
                  </a:lnTo>
                  <a:lnTo>
                    <a:pt x="4445" y="7873"/>
                  </a:lnTo>
                  <a:lnTo>
                    <a:pt x="4376" y="7880"/>
                  </a:lnTo>
                  <a:lnTo>
                    <a:pt x="4307" y="7885"/>
                  </a:lnTo>
                  <a:lnTo>
                    <a:pt x="4236" y="7890"/>
                  </a:lnTo>
                  <a:lnTo>
                    <a:pt x="4216" y="7893"/>
                  </a:lnTo>
                  <a:lnTo>
                    <a:pt x="4142" y="7897"/>
                  </a:lnTo>
                  <a:lnTo>
                    <a:pt x="4103" y="7898"/>
                  </a:lnTo>
                  <a:lnTo>
                    <a:pt x="4065" y="7899"/>
                  </a:lnTo>
                  <a:lnTo>
                    <a:pt x="3988" y="7902"/>
                  </a:lnTo>
                  <a:lnTo>
                    <a:pt x="3911" y="7902"/>
                  </a:lnTo>
                  <a:lnTo>
                    <a:pt x="3804" y="7901"/>
                  </a:lnTo>
                  <a:lnTo>
                    <a:pt x="3698" y="7897"/>
                  </a:lnTo>
                  <a:lnTo>
                    <a:pt x="3592" y="7890"/>
                  </a:lnTo>
                  <a:lnTo>
                    <a:pt x="3488" y="7883"/>
                  </a:lnTo>
                  <a:lnTo>
                    <a:pt x="3384" y="7871"/>
                  </a:lnTo>
                  <a:lnTo>
                    <a:pt x="3282" y="7858"/>
                  </a:lnTo>
                  <a:lnTo>
                    <a:pt x="3181" y="7842"/>
                  </a:lnTo>
                  <a:lnTo>
                    <a:pt x="3081" y="7824"/>
                  </a:lnTo>
                  <a:lnTo>
                    <a:pt x="2983" y="7803"/>
                  </a:lnTo>
                  <a:lnTo>
                    <a:pt x="2886" y="7782"/>
                  </a:lnTo>
                  <a:lnTo>
                    <a:pt x="2790" y="7756"/>
                  </a:lnTo>
                  <a:lnTo>
                    <a:pt x="2695" y="7729"/>
                  </a:lnTo>
                  <a:lnTo>
                    <a:pt x="2602" y="7700"/>
                  </a:lnTo>
                  <a:lnTo>
                    <a:pt x="2510" y="7669"/>
                  </a:lnTo>
                  <a:lnTo>
                    <a:pt x="2419" y="7635"/>
                  </a:lnTo>
                  <a:lnTo>
                    <a:pt x="2328" y="7599"/>
                  </a:lnTo>
                  <a:lnTo>
                    <a:pt x="2240" y="7562"/>
                  </a:lnTo>
                  <a:lnTo>
                    <a:pt x="2153" y="7522"/>
                  </a:lnTo>
                  <a:lnTo>
                    <a:pt x="2068" y="7480"/>
                  </a:lnTo>
                  <a:lnTo>
                    <a:pt x="1984" y="7436"/>
                  </a:lnTo>
                  <a:lnTo>
                    <a:pt x="1901" y="7390"/>
                  </a:lnTo>
                  <a:lnTo>
                    <a:pt x="1820" y="7343"/>
                  </a:lnTo>
                  <a:lnTo>
                    <a:pt x="1740" y="7293"/>
                  </a:lnTo>
                  <a:lnTo>
                    <a:pt x="1662" y="7242"/>
                  </a:lnTo>
                  <a:lnTo>
                    <a:pt x="1585" y="7188"/>
                  </a:lnTo>
                  <a:lnTo>
                    <a:pt x="1509" y="7133"/>
                  </a:lnTo>
                  <a:lnTo>
                    <a:pt x="1436" y="7077"/>
                  </a:lnTo>
                  <a:lnTo>
                    <a:pt x="1363" y="7018"/>
                  </a:lnTo>
                  <a:lnTo>
                    <a:pt x="1293" y="6956"/>
                  </a:lnTo>
                  <a:lnTo>
                    <a:pt x="1225" y="6895"/>
                  </a:lnTo>
                  <a:lnTo>
                    <a:pt x="1158" y="6831"/>
                  </a:lnTo>
                  <a:lnTo>
                    <a:pt x="1092" y="6766"/>
                  </a:lnTo>
                  <a:lnTo>
                    <a:pt x="1028" y="6698"/>
                  </a:lnTo>
                  <a:lnTo>
                    <a:pt x="966" y="6629"/>
                  </a:lnTo>
                  <a:lnTo>
                    <a:pt x="906" y="6559"/>
                  </a:lnTo>
                  <a:lnTo>
                    <a:pt x="847" y="6487"/>
                  </a:lnTo>
                  <a:lnTo>
                    <a:pt x="790" y="6414"/>
                  </a:lnTo>
                  <a:lnTo>
                    <a:pt x="735" y="6338"/>
                  </a:lnTo>
                  <a:lnTo>
                    <a:pt x="682" y="6262"/>
                  </a:lnTo>
                  <a:lnTo>
                    <a:pt x="631" y="6184"/>
                  </a:lnTo>
                  <a:lnTo>
                    <a:pt x="581" y="6104"/>
                  </a:lnTo>
                  <a:lnTo>
                    <a:pt x="533" y="6024"/>
                  </a:lnTo>
                  <a:lnTo>
                    <a:pt x="487" y="5942"/>
                  </a:lnTo>
                  <a:lnTo>
                    <a:pt x="444" y="5859"/>
                  </a:lnTo>
                  <a:lnTo>
                    <a:pt x="402" y="5774"/>
                  </a:lnTo>
                  <a:lnTo>
                    <a:pt x="362" y="5687"/>
                  </a:lnTo>
                  <a:lnTo>
                    <a:pt x="324" y="5600"/>
                  </a:lnTo>
                  <a:lnTo>
                    <a:pt x="288" y="5512"/>
                  </a:lnTo>
                  <a:lnTo>
                    <a:pt x="253" y="5422"/>
                  </a:lnTo>
                  <a:lnTo>
                    <a:pt x="221" y="5332"/>
                  </a:lnTo>
                  <a:lnTo>
                    <a:pt x="192" y="5239"/>
                  </a:lnTo>
                  <a:lnTo>
                    <a:pt x="164" y="5146"/>
                  </a:lnTo>
                  <a:lnTo>
                    <a:pt x="138" y="5051"/>
                  </a:lnTo>
                  <a:lnTo>
                    <a:pt x="114" y="4957"/>
                  </a:lnTo>
                  <a:lnTo>
                    <a:pt x="93" y="4861"/>
                  </a:lnTo>
                  <a:lnTo>
                    <a:pt x="74" y="4762"/>
                  </a:lnTo>
                  <a:lnTo>
                    <a:pt x="56" y="4665"/>
                  </a:lnTo>
                  <a:lnTo>
                    <a:pt x="42" y="4565"/>
                  </a:lnTo>
                  <a:lnTo>
                    <a:pt x="29" y="4465"/>
                  </a:lnTo>
                  <a:lnTo>
                    <a:pt x="19" y="4364"/>
                  </a:lnTo>
                  <a:lnTo>
                    <a:pt x="10" y="4262"/>
                  </a:lnTo>
                  <a:lnTo>
                    <a:pt x="5" y="4160"/>
                  </a:lnTo>
                  <a:lnTo>
                    <a:pt x="1" y="4056"/>
                  </a:lnTo>
                  <a:lnTo>
                    <a:pt x="0" y="3951"/>
                  </a:lnTo>
                  <a:lnTo>
                    <a:pt x="1" y="3842"/>
                  </a:lnTo>
                  <a:lnTo>
                    <a:pt x="5" y="3735"/>
                  </a:lnTo>
                  <a:lnTo>
                    <a:pt x="10" y="3629"/>
                  </a:lnTo>
                  <a:lnTo>
                    <a:pt x="19" y="3524"/>
                  </a:lnTo>
                  <a:lnTo>
                    <a:pt x="29" y="3420"/>
                  </a:lnTo>
                  <a:lnTo>
                    <a:pt x="42" y="3318"/>
                  </a:lnTo>
                  <a:lnTo>
                    <a:pt x="56" y="3215"/>
                  </a:lnTo>
                  <a:lnTo>
                    <a:pt x="74" y="3114"/>
                  </a:lnTo>
                  <a:lnTo>
                    <a:pt x="93" y="3016"/>
                  </a:lnTo>
                  <a:lnTo>
                    <a:pt x="115" y="2917"/>
                  </a:lnTo>
                  <a:lnTo>
                    <a:pt x="138" y="2820"/>
                  </a:lnTo>
                  <a:lnTo>
                    <a:pt x="164" y="2724"/>
                  </a:lnTo>
                  <a:lnTo>
                    <a:pt x="192" y="2631"/>
                  </a:lnTo>
                  <a:lnTo>
                    <a:pt x="223" y="2537"/>
                  </a:lnTo>
                  <a:lnTo>
                    <a:pt x="255" y="2445"/>
                  </a:lnTo>
                  <a:lnTo>
                    <a:pt x="289" y="2354"/>
                  </a:lnTo>
                  <a:lnTo>
                    <a:pt x="325" y="2266"/>
                  </a:lnTo>
                  <a:lnTo>
                    <a:pt x="363" y="2178"/>
                  </a:lnTo>
                  <a:lnTo>
                    <a:pt x="403" y="2091"/>
                  </a:lnTo>
                  <a:lnTo>
                    <a:pt x="445" y="2006"/>
                  </a:lnTo>
                  <a:lnTo>
                    <a:pt x="489" y="1923"/>
                  </a:lnTo>
                  <a:lnTo>
                    <a:pt x="535" y="1841"/>
                  </a:lnTo>
                  <a:lnTo>
                    <a:pt x="583" y="1761"/>
                  </a:lnTo>
                  <a:lnTo>
                    <a:pt x="633" y="1681"/>
                  </a:lnTo>
                  <a:lnTo>
                    <a:pt x="684" y="1603"/>
                  </a:lnTo>
                  <a:lnTo>
                    <a:pt x="738" y="1528"/>
                  </a:lnTo>
                  <a:lnTo>
                    <a:pt x="793" y="1452"/>
                  </a:lnTo>
                  <a:lnTo>
                    <a:pt x="851" y="1381"/>
                  </a:lnTo>
                  <a:lnTo>
                    <a:pt x="909" y="1309"/>
                  </a:lnTo>
                  <a:lnTo>
                    <a:pt x="970" y="1239"/>
                  </a:lnTo>
                  <a:lnTo>
                    <a:pt x="1032" y="1171"/>
                  </a:lnTo>
                  <a:lnTo>
                    <a:pt x="1096" y="1105"/>
                  </a:lnTo>
                  <a:lnTo>
                    <a:pt x="1161" y="1040"/>
                  </a:lnTo>
                  <a:lnTo>
                    <a:pt x="1229" y="978"/>
                  </a:lnTo>
                  <a:lnTo>
                    <a:pt x="1298" y="916"/>
                  </a:lnTo>
                  <a:lnTo>
                    <a:pt x="1369" y="857"/>
                  </a:lnTo>
                  <a:lnTo>
                    <a:pt x="1442" y="800"/>
                  </a:lnTo>
                  <a:lnTo>
                    <a:pt x="1516" y="743"/>
                  </a:lnTo>
                  <a:lnTo>
                    <a:pt x="1591" y="690"/>
                  </a:lnTo>
                  <a:lnTo>
                    <a:pt x="1668" y="638"/>
                  </a:lnTo>
                  <a:lnTo>
                    <a:pt x="1746" y="587"/>
                  </a:lnTo>
                  <a:lnTo>
                    <a:pt x="1827" y="540"/>
                  </a:lnTo>
                  <a:lnTo>
                    <a:pt x="1908" y="493"/>
                  </a:lnTo>
                  <a:lnTo>
                    <a:pt x="1992" y="449"/>
                  </a:lnTo>
                  <a:lnTo>
                    <a:pt x="2076" y="406"/>
                  </a:lnTo>
                  <a:lnTo>
                    <a:pt x="2162" y="366"/>
                  </a:lnTo>
                  <a:lnTo>
                    <a:pt x="2249" y="328"/>
                  </a:lnTo>
                  <a:lnTo>
                    <a:pt x="2337" y="290"/>
                  </a:lnTo>
                  <a:lnTo>
                    <a:pt x="2428" y="256"/>
                  </a:lnTo>
                  <a:lnTo>
                    <a:pt x="2518" y="224"/>
                  </a:lnTo>
                  <a:lnTo>
                    <a:pt x="2611" y="193"/>
                  </a:lnTo>
                  <a:lnTo>
                    <a:pt x="2705" y="165"/>
                  </a:lnTo>
                  <a:lnTo>
                    <a:pt x="2800" y="139"/>
                  </a:lnTo>
                  <a:lnTo>
                    <a:pt x="2897" y="115"/>
                  </a:lnTo>
                  <a:lnTo>
                    <a:pt x="2994" y="93"/>
                  </a:lnTo>
                  <a:lnTo>
                    <a:pt x="3093" y="74"/>
                  </a:lnTo>
                  <a:lnTo>
                    <a:pt x="3194" y="56"/>
                  </a:lnTo>
                  <a:lnTo>
                    <a:pt x="3295" y="42"/>
                  </a:lnTo>
                  <a:lnTo>
                    <a:pt x="3397" y="29"/>
                  </a:lnTo>
                  <a:lnTo>
                    <a:pt x="3501" y="18"/>
                  </a:lnTo>
                  <a:lnTo>
                    <a:pt x="3606" y="10"/>
                  </a:lnTo>
                  <a:lnTo>
                    <a:pt x="3711" y="4"/>
                  </a:lnTo>
                  <a:lnTo>
                    <a:pt x="3818" y="0"/>
                  </a:lnTo>
                  <a:lnTo>
                    <a:pt x="3925" y="0"/>
                  </a:lnTo>
                  <a:lnTo>
                    <a:pt x="4007" y="0"/>
                  </a:lnTo>
                  <a:lnTo>
                    <a:pt x="4089" y="3"/>
                  </a:lnTo>
                  <a:lnTo>
                    <a:pt x="4170" y="8"/>
                  </a:lnTo>
                  <a:lnTo>
                    <a:pt x="4209" y="10"/>
                  </a:lnTo>
                  <a:lnTo>
                    <a:pt x="4250" y="14"/>
                  </a:lnTo>
                  <a:lnTo>
                    <a:pt x="4330" y="22"/>
                  </a:lnTo>
                  <a:lnTo>
                    <a:pt x="4369" y="27"/>
                  </a:lnTo>
                  <a:lnTo>
                    <a:pt x="4408" y="32"/>
                  </a:lnTo>
                  <a:lnTo>
                    <a:pt x="4447" y="37"/>
                  </a:lnTo>
                  <a:lnTo>
                    <a:pt x="4486" y="44"/>
                  </a:lnTo>
                  <a:lnTo>
                    <a:pt x="4564" y="56"/>
                  </a:lnTo>
                  <a:lnTo>
                    <a:pt x="4602" y="64"/>
                  </a:lnTo>
                  <a:lnTo>
                    <a:pt x="4640" y="72"/>
                  </a:lnTo>
                  <a:lnTo>
                    <a:pt x="4716" y="88"/>
                  </a:lnTo>
                  <a:lnTo>
                    <a:pt x="4753" y="97"/>
                  </a:lnTo>
                  <a:lnTo>
                    <a:pt x="4790" y="107"/>
                  </a:lnTo>
                  <a:lnTo>
                    <a:pt x="4827" y="116"/>
                  </a:lnTo>
                  <a:lnTo>
                    <a:pt x="4864" y="127"/>
                  </a:lnTo>
                  <a:lnTo>
                    <a:pt x="4901" y="138"/>
                  </a:lnTo>
                  <a:lnTo>
                    <a:pt x="4939" y="148"/>
                  </a:lnTo>
                  <a:lnTo>
                    <a:pt x="4974" y="160"/>
                  </a:lnTo>
                  <a:lnTo>
                    <a:pt x="5010" y="173"/>
                  </a:lnTo>
                  <a:lnTo>
                    <a:pt x="5046" y="184"/>
                  </a:lnTo>
                  <a:lnTo>
                    <a:pt x="5082" y="197"/>
                  </a:lnTo>
                  <a:lnTo>
                    <a:pt x="5152" y="224"/>
                  </a:lnTo>
                  <a:lnTo>
                    <a:pt x="5222" y="252"/>
                  </a:lnTo>
                  <a:lnTo>
                    <a:pt x="5257" y="266"/>
                  </a:lnTo>
                  <a:lnTo>
                    <a:pt x="5292" y="281"/>
                  </a:lnTo>
                  <a:lnTo>
                    <a:pt x="5326" y="297"/>
                  </a:lnTo>
                  <a:lnTo>
                    <a:pt x="5359" y="312"/>
                  </a:lnTo>
                  <a:lnTo>
                    <a:pt x="5393" y="329"/>
                  </a:lnTo>
                  <a:lnTo>
                    <a:pt x="5426" y="345"/>
                  </a:lnTo>
                  <a:lnTo>
                    <a:pt x="5492" y="380"/>
                  </a:lnTo>
                  <a:lnTo>
                    <a:pt x="5558" y="416"/>
                  </a:lnTo>
                  <a:lnTo>
                    <a:pt x="5590" y="434"/>
                  </a:lnTo>
                  <a:lnTo>
                    <a:pt x="5622" y="453"/>
                  </a:lnTo>
                  <a:lnTo>
                    <a:pt x="5684" y="491"/>
                  </a:lnTo>
                  <a:lnTo>
                    <a:pt x="5715" y="512"/>
                  </a:lnTo>
                  <a:lnTo>
                    <a:pt x="5746" y="532"/>
                  </a:lnTo>
                  <a:lnTo>
                    <a:pt x="5807" y="573"/>
                  </a:lnTo>
                  <a:lnTo>
                    <a:pt x="5836" y="595"/>
                  </a:lnTo>
                  <a:lnTo>
                    <a:pt x="5866" y="617"/>
                  </a:lnTo>
                  <a:lnTo>
                    <a:pt x="5895" y="638"/>
                  </a:lnTo>
                  <a:lnTo>
                    <a:pt x="5925" y="661"/>
                  </a:lnTo>
                  <a:lnTo>
                    <a:pt x="5954" y="685"/>
                  </a:lnTo>
                  <a:lnTo>
                    <a:pt x="5982" y="708"/>
                  </a:lnTo>
                  <a:lnTo>
                    <a:pt x="6039" y="755"/>
                  </a:lnTo>
                  <a:lnTo>
                    <a:pt x="6094" y="804"/>
                  </a:lnTo>
                  <a:lnTo>
                    <a:pt x="6122" y="828"/>
                  </a:lnTo>
                  <a:lnTo>
                    <a:pt x="6149" y="853"/>
                  </a:lnTo>
                  <a:lnTo>
                    <a:pt x="6156" y="861"/>
                  </a:lnTo>
                  <a:lnTo>
                    <a:pt x="6164" y="867"/>
                  </a:lnTo>
                  <a:lnTo>
                    <a:pt x="6172" y="873"/>
                  </a:lnTo>
                  <a:lnTo>
                    <a:pt x="6178" y="876"/>
                  </a:lnTo>
                  <a:lnTo>
                    <a:pt x="6184" y="879"/>
                  </a:lnTo>
                  <a:lnTo>
                    <a:pt x="6191" y="882"/>
                  </a:lnTo>
                  <a:lnTo>
                    <a:pt x="6197" y="883"/>
                  </a:lnTo>
                  <a:lnTo>
                    <a:pt x="6202" y="883"/>
                  </a:lnTo>
                  <a:lnTo>
                    <a:pt x="6207" y="883"/>
                  </a:lnTo>
                  <a:lnTo>
                    <a:pt x="6212" y="882"/>
                  </a:lnTo>
                  <a:lnTo>
                    <a:pt x="6216" y="880"/>
                  </a:lnTo>
                  <a:lnTo>
                    <a:pt x="6220" y="878"/>
                  </a:lnTo>
                  <a:lnTo>
                    <a:pt x="6224" y="876"/>
                  </a:lnTo>
                  <a:lnTo>
                    <a:pt x="6227" y="874"/>
                  </a:lnTo>
                  <a:lnTo>
                    <a:pt x="6228" y="870"/>
                  </a:lnTo>
                  <a:lnTo>
                    <a:pt x="6230" y="867"/>
                  </a:lnTo>
                  <a:lnTo>
                    <a:pt x="6233" y="861"/>
                  </a:lnTo>
                  <a:lnTo>
                    <a:pt x="6234" y="855"/>
                  </a:lnTo>
                  <a:lnTo>
                    <a:pt x="6234" y="847"/>
                  </a:lnTo>
                  <a:lnTo>
                    <a:pt x="6234" y="842"/>
                  </a:lnTo>
                  <a:lnTo>
                    <a:pt x="6220" y="590"/>
                  </a:lnTo>
                  <a:lnTo>
                    <a:pt x="6200" y="226"/>
                  </a:lnTo>
                  <a:lnTo>
                    <a:pt x="6200" y="220"/>
                  </a:lnTo>
                  <a:lnTo>
                    <a:pt x="6201" y="214"/>
                  </a:lnTo>
                  <a:lnTo>
                    <a:pt x="6201" y="207"/>
                  </a:lnTo>
                  <a:lnTo>
                    <a:pt x="6202" y="200"/>
                  </a:lnTo>
                  <a:lnTo>
                    <a:pt x="6204" y="193"/>
                  </a:lnTo>
                  <a:lnTo>
                    <a:pt x="6205" y="186"/>
                  </a:lnTo>
                  <a:lnTo>
                    <a:pt x="6209" y="173"/>
                  </a:lnTo>
                  <a:lnTo>
                    <a:pt x="6214" y="160"/>
                  </a:lnTo>
                  <a:lnTo>
                    <a:pt x="6220" y="148"/>
                  </a:lnTo>
                  <a:lnTo>
                    <a:pt x="6228" y="137"/>
                  </a:lnTo>
                  <a:lnTo>
                    <a:pt x="6235" y="127"/>
                  </a:lnTo>
                  <a:lnTo>
                    <a:pt x="6241" y="122"/>
                  </a:lnTo>
                  <a:lnTo>
                    <a:pt x="6246" y="116"/>
                  </a:lnTo>
                  <a:lnTo>
                    <a:pt x="6256" y="107"/>
                  </a:lnTo>
                  <a:lnTo>
                    <a:pt x="6261" y="104"/>
                  </a:lnTo>
                  <a:lnTo>
                    <a:pt x="6266" y="100"/>
                  </a:lnTo>
                  <a:lnTo>
                    <a:pt x="6278" y="93"/>
                  </a:lnTo>
                  <a:lnTo>
                    <a:pt x="6284" y="91"/>
                  </a:lnTo>
                  <a:lnTo>
                    <a:pt x="6290" y="88"/>
                  </a:lnTo>
                  <a:lnTo>
                    <a:pt x="6303" y="83"/>
                  </a:lnTo>
                  <a:lnTo>
                    <a:pt x="6310" y="82"/>
                  </a:lnTo>
                  <a:lnTo>
                    <a:pt x="6316" y="79"/>
                  </a:lnTo>
                  <a:lnTo>
                    <a:pt x="6322" y="79"/>
                  </a:lnTo>
                  <a:lnTo>
                    <a:pt x="6330" y="78"/>
                  </a:lnTo>
                  <a:lnTo>
                    <a:pt x="6344" y="77"/>
                  </a:lnTo>
                  <a:lnTo>
                    <a:pt x="7173" y="77"/>
                  </a:lnTo>
                  <a:lnTo>
                    <a:pt x="7177" y="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8" name="Freeform 7"/>
            <p:cNvSpPr>
              <a:spLocks noEditPoints="1"/>
            </p:cNvSpPr>
            <p:nvPr userDrawn="1"/>
          </p:nvSpPr>
          <p:spPr bwMode="auto">
            <a:xfrm>
              <a:off x="6665913" y="3087688"/>
              <a:ext cx="4471988" cy="806450"/>
            </a:xfrm>
            <a:custGeom>
              <a:avLst/>
              <a:gdLst>
                <a:gd name="T0" fmla="*/ 5500 w 5633"/>
                <a:gd name="T1" fmla="*/ 655 h 1017"/>
                <a:gd name="T2" fmla="*/ 5564 w 5633"/>
                <a:gd name="T3" fmla="*/ 903 h 1017"/>
                <a:gd name="T4" fmla="*/ 343 w 5633"/>
                <a:gd name="T5" fmla="*/ 58 h 1017"/>
                <a:gd name="T6" fmla="*/ 467 w 5633"/>
                <a:gd name="T7" fmla="*/ 353 h 1017"/>
                <a:gd name="T8" fmla="*/ 554 w 5633"/>
                <a:gd name="T9" fmla="*/ 116 h 1017"/>
                <a:gd name="T10" fmla="*/ 833 w 5633"/>
                <a:gd name="T11" fmla="*/ 290 h 1017"/>
                <a:gd name="T12" fmla="*/ 1351 w 5633"/>
                <a:gd name="T13" fmla="*/ 265 h 1017"/>
                <a:gd name="T14" fmla="*/ 1301 w 5633"/>
                <a:gd name="T15" fmla="*/ 3 h 1017"/>
                <a:gd name="T16" fmla="*/ 1504 w 5633"/>
                <a:gd name="T17" fmla="*/ 355 h 1017"/>
                <a:gd name="T18" fmla="*/ 1417 w 5633"/>
                <a:gd name="T19" fmla="*/ 466 h 1017"/>
                <a:gd name="T20" fmla="*/ 1805 w 5633"/>
                <a:gd name="T21" fmla="*/ 113 h 1017"/>
                <a:gd name="T22" fmla="*/ 1871 w 5633"/>
                <a:gd name="T23" fmla="*/ 281 h 1017"/>
                <a:gd name="T24" fmla="*/ 2134 w 5633"/>
                <a:gd name="T25" fmla="*/ 209 h 1017"/>
                <a:gd name="T26" fmla="*/ 2153 w 5633"/>
                <a:gd name="T27" fmla="*/ 121 h 1017"/>
                <a:gd name="T28" fmla="*/ 2633 w 5633"/>
                <a:gd name="T29" fmla="*/ 210 h 1017"/>
                <a:gd name="T30" fmla="*/ 2591 w 5633"/>
                <a:gd name="T31" fmla="*/ 58 h 1017"/>
                <a:gd name="T32" fmla="*/ 2974 w 5633"/>
                <a:gd name="T33" fmla="*/ 179 h 1017"/>
                <a:gd name="T34" fmla="*/ 3022 w 5633"/>
                <a:gd name="T35" fmla="*/ 154 h 1017"/>
                <a:gd name="T36" fmla="*/ 3183 w 5633"/>
                <a:gd name="T37" fmla="*/ 315 h 1017"/>
                <a:gd name="T38" fmla="*/ 3355 w 5633"/>
                <a:gd name="T39" fmla="*/ 314 h 1017"/>
                <a:gd name="T40" fmla="*/ 3532 w 5633"/>
                <a:gd name="T41" fmla="*/ 116 h 1017"/>
                <a:gd name="T42" fmla="*/ 3782 w 5633"/>
                <a:gd name="T43" fmla="*/ 81 h 1017"/>
                <a:gd name="T44" fmla="*/ 3897 w 5633"/>
                <a:gd name="T45" fmla="*/ 237 h 1017"/>
                <a:gd name="T46" fmla="*/ 4019 w 5633"/>
                <a:gd name="T47" fmla="*/ 353 h 1017"/>
                <a:gd name="T48" fmla="*/ 4130 w 5633"/>
                <a:gd name="T49" fmla="*/ 159 h 1017"/>
                <a:gd name="T50" fmla="*/ 4467 w 5633"/>
                <a:gd name="T51" fmla="*/ 290 h 1017"/>
                <a:gd name="T52" fmla="*/ 4584 w 5633"/>
                <a:gd name="T53" fmla="*/ 202 h 1017"/>
                <a:gd name="T54" fmla="*/ 4811 w 5633"/>
                <a:gd name="T55" fmla="*/ 315 h 1017"/>
                <a:gd name="T56" fmla="*/ 4934 w 5633"/>
                <a:gd name="T57" fmla="*/ 153 h 1017"/>
                <a:gd name="T58" fmla="*/ 4951 w 5633"/>
                <a:gd name="T59" fmla="*/ 209 h 1017"/>
                <a:gd name="T60" fmla="*/ 5231 w 5633"/>
                <a:gd name="T61" fmla="*/ 317 h 1017"/>
                <a:gd name="T62" fmla="*/ 196 w 5633"/>
                <a:gd name="T63" fmla="*/ 848 h 1017"/>
                <a:gd name="T64" fmla="*/ 44 w 5633"/>
                <a:gd name="T65" fmla="*/ 851 h 1017"/>
                <a:gd name="T66" fmla="*/ 513 w 5633"/>
                <a:gd name="T67" fmla="*/ 888 h 1017"/>
                <a:gd name="T68" fmla="*/ 477 w 5633"/>
                <a:gd name="T69" fmla="*/ 659 h 1017"/>
                <a:gd name="T70" fmla="*/ 624 w 5633"/>
                <a:gd name="T71" fmla="*/ 694 h 1017"/>
                <a:gd name="T72" fmla="*/ 1081 w 5633"/>
                <a:gd name="T73" fmla="*/ 719 h 1017"/>
                <a:gd name="T74" fmla="*/ 932 w 5633"/>
                <a:gd name="T75" fmla="*/ 852 h 1017"/>
                <a:gd name="T76" fmla="*/ 1240 w 5633"/>
                <a:gd name="T77" fmla="*/ 599 h 1017"/>
                <a:gd name="T78" fmla="*/ 1555 w 5633"/>
                <a:gd name="T79" fmla="*/ 895 h 1017"/>
                <a:gd name="T80" fmla="*/ 1538 w 5633"/>
                <a:gd name="T81" fmla="*/ 655 h 1017"/>
                <a:gd name="T82" fmla="*/ 1840 w 5633"/>
                <a:gd name="T83" fmla="*/ 813 h 1017"/>
                <a:gd name="T84" fmla="*/ 1716 w 5633"/>
                <a:gd name="T85" fmla="*/ 666 h 1017"/>
                <a:gd name="T86" fmla="*/ 2001 w 5633"/>
                <a:gd name="T87" fmla="*/ 813 h 1017"/>
                <a:gd name="T88" fmla="*/ 2157 w 5633"/>
                <a:gd name="T89" fmla="*/ 736 h 1017"/>
                <a:gd name="T90" fmla="*/ 2415 w 5633"/>
                <a:gd name="T91" fmla="*/ 792 h 1017"/>
                <a:gd name="T92" fmla="*/ 2402 w 5633"/>
                <a:gd name="T93" fmla="*/ 761 h 1017"/>
                <a:gd name="T94" fmla="*/ 2808 w 5633"/>
                <a:gd name="T95" fmla="*/ 899 h 1017"/>
                <a:gd name="T96" fmla="*/ 2766 w 5633"/>
                <a:gd name="T97" fmla="*/ 653 h 1017"/>
                <a:gd name="T98" fmla="*/ 3078 w 5633"/>
                <a:gd name="T99" fmla="*/ 837 h 1017"/>
                <a:gd name="T100" fmla="*/ 3070 w 5633"/>
                <a:gd name="T101" fmla="*/ 589 h 1017"/>
                <a:gd name="T102" fmla="*/ 3703 w 5633"/>
                <a:gd name="T103" fmla="*/ 900 h 1017"/>
                <a:gd name="T104" fmla="*/ 3633 w 5633"/>
                <a:gd name="T105" fmla="*/ 655 h 1017"/>
                <a:gd name="T106" fmla="*/ 3942 w 5633"/>
                <a:gd name="T107" fmla="*/ 846 h 1017"/>
                <a:gd name="T108" fmla="*/ 3971 w 5633"/>
                <a:gd name="T109" fmla="*/ 589 h 1017"/>
                <a:gd name="T110" fmla="*/ 4145 w 5633"/>
                <a:gd name="T111" fmla="*/ 658 h 1017"/>
                <a:gd name="T112" fmla="*/ 4415 w 5633"/>
                <a:gd name="T113" fmla="*/ 818 h 1017"/>
                <a:gd name="T114" fmla="*/ 4568 w 5633"/>
                <a:gd name="T115" fmla="*/ 742 h 1017"/>
                <a:gd name="T116" fmla="*/ 4764 w 5633"/>
                <a:gd name="T117" fmla="*/ 895 h 1017"/>
                <a:gd name="T118" fmla="*/ 4785 w 5633"/>
                <a:gd name="T119" fmla="*/ 869 h 1017"/>
                <a:gd name="T120" fmla="*/ 4922 w 5633"/>
                <a:gd name="T121" fmla="*/ 898 h 1017"/>
                <a:gd name="T122" fmla="*/ 5134 w 5633"/>
                <a:gd name="T123" fmla="*/ 863 h 1017"/>
                <a:gd name="T124" fmla="*/ 5338 w 5633"/>
                <a:gd name="T125" fmla="*/ 894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633" h="1017">
                  <a:moveTo>
                    <a:pt x="5466" y="871"/>
                  </a:moveTo>
                  <a:lnTo>
                    <a:pt x="5466" y="893"/>
                  </a:lnTo>
                  <a:lnTo>
                    <a:pt x="5463" y="898"/>
                  </a:lnTo>
                  <a:lnTo>
                    <a:pt x="5458" y="900"/>
                  </a:lnTo>
                  <a:lnTo>
                    <a:pt x="5433" y="900"/>
                  </a:lnTo>
                  <a:lnTo>
                    <a:pt x="5429" y="898"/>
                  </a:lnTo>
                  <a:lnTo>
                    <a:pt x="5426" y="893"/>
                  </a:lnTo>
                  <a:lnTo>
                    <a:pt x="5426" y="818"/>
                  </a:lnTo>
                  <a:lnTo>
                    <a:pt x="5429" y="813"/>
                  </a:lnTo>
                  <a:lnTo>
                    <a:pt x="5434" y="811"/>
                  </a:lnTo>
                  <a:lnTo>
                    <a:pt x="5462" y="811"/>
                  </a:lnTo>
                  <a:lnTo>
                    <a:pt x="5467" y="813"/>
                  </a:lnTo>
                  <a:lnTo>
                    <a:pt x="5469" y="818"/>
                  </a:lnTo>
                  <a:lnTo>
                    <a:pt x="5469" y="825"/>
                  </a:lnTo>
                  <a:lnTo>
                    <a:pt x="5472" y="831"/>
                  </a:lnTo>
                  <a:lnTo>
                    <a:pt x="5481" y="843"/>
                  </a:lnTo>
                  <a:lnTo>
                    <a:pt x="5490" y="850"/>
                  </a:lnTo>
                  <a:lnTo>
                    <a:pt x="5500" y="856"/>
                  </a:lnTo>
                  <a:lnTo>
                    <a:pt x="5515" y="860"/>
                  </a:lnTo>
                  <a:lnTo>
                    <a:pt x="5531" y="861"/>
                  </a:lnTo>
                  <a:lnTo>
                    <a:pt x="5550" y="860"/>
                  </a:lnTo>
                  <a:lnTo>
                    <a:pt x="5565" y="853"/>
                  </a:lnTo>
                  <a:lnTo>
                    <a:pt x="5569" y="849"/>
                  </a:lnTo>
                  <a:lnTo>
                    <a:pt x="5573" y="844"/>
                  </a:lnTo>
                  <a:lnTo>
                    <a:pt x="5575" y="838"/>
                  </a:lnTo>
                  <a:lnTo>
                    <a:pt x="5576" y="830"/>
                  </a:lnTo>
                  <a:lnTo>
                    <a:pt x="5574" y="823"/>
                  </a:lnTo>
                  <a:lnTo>
                    <a:pt x="5569" y="817"/>
                  </a:lnTo>
                  <a:lnTo>
                    <a:pt x="5563" y="812"/>
                  </a:lnTo>
                  <a:lnTo>
                    <a:pt x="5554" y="808"/>
                  </a:lnTo>
                  <a:lnTo>
                    <a:pt x="5530" y="801"/>
                  </a:lnTo>
                  <a:lnTo>
                    <a:pt x="5505" y="794"/>
                  </a:lnTo>
                  <a:lnTo>
                    <a:pt x="5479" y="785"/>
                  </a:lnTo>
                  <a:lnTo>
                    <a:pt x="5467" y="780"/>
                  </a:lnTo>
                  <a:lnTo>
                    <a:pt x="5456" y="773"/>
                  </a:lnTo>
                  <a:lnTo>
                    <a:pt x="5447" y="764"/>
                  </a:lnTo>
                  <a:lnTo>
                    <a:pt x="5440" y="754"/>
                  </a:lnTo>
                  <a:lnTo>
                    <a:pt x="5435" y="741"/>
                  </a:lnTo>
                  <a:lnTo>
                    <a:pt x="5433" y="726"/>
                  </a:lnTo>
                  <a:lnTo>
                    <a:pt x="5435" y="710"/>
                  </a:lnTo>
                  <a:lnTo>
                    <a:pt x="5440" y="696"/>
                  </a:lnTo>
                  <a:lnTo>
                    <a:pt x="5447" y="684"/>
                  </a:lnTo>
                  <a:lnTo>
                    <a:pt x="5457" y="674"/>
                  </a:lnTo>
                  <a:lnTo>
                    <a:pt x="5469" y="665"/>
                  </a:lnTo>
                  <a:lnTo>
                    <a:pt x="5483" y="659"/>
                  </a:lnTo>
                  <a:lnTo>
                    <a:pt x="5500" y="655"/>
                  </a:lnTo>
                  <a:lnTo>
                    <a:pt x="5519" y="653"/>
                  </a:lnTo>
                  <a:lnTo>
                    <a:pt x="5543" y="656"/>
                  </a:lnTo>
                  <a:lnTo>
                    <a:pt x="5563" y="661"/>
                  </a:lnTo>
                  <a:lnTo>
                    <a:pt x="5577" y="670"/>
                  </a:lnTo>
                  <a:lnTo>
                    <a:pt x="5587" y="681"/>
                  </a:lnTo>
                  <a:lnTo>
                    <a:pt x="5587" y="665"/>
                  </a:lnTo>
                  <a:lnTo>
                    <a:pt x="5590" y="660"/>
                  </a:lnTo>
                  <a:lnTo>
                    <a:pt x="5595" y="658"/>
                  </a:lnTo>
                  <a:lnTo>
                    <a:pt x="5617" y="658"/>
                  </a:lnTo>
                  <a:lnTo>
                    <a:pt x="5622" y="660"/>
                  </a:lnTo>
                  <a:lnTo>
                    <a:pt x="5624" y="665"/>
                  </a:lnTo>
                  <a:lnTo>
                    <a:pt x="5624" y="736"/>
                  </a:lnTo>
                  <a:lnTo>
                    <a:pt x="5622" y="742"/>
                  </a:lnTo>
                  <a:lnTo>
                    <a:pt x="5617" y="744"/>
                  </a:lnTo>
                  <a:lnTo>
                    <a:pt x="5588" y="744"/>
                  </a:lnTo>
                  <a:lnTo>
                    <a:pt x="5584" y="742"/>
                  </a:lnTo>
                  <a:lnTo>
                    <a:pt x="5582" y="736"/>
                  </a:lnTo>
                  <a:lnTo>
                    <a:pt x="5578" y="722"/>
                  </a:lnTo>
                  <a:lnTo>
                    <a:pt x="5568" y="709"/>
                  </a:lnTo>
                  <a:lnTo>
                    <a:pt x="5552" y="699"/>
                  </a:lnTo>
                  <a:lnTo>
                    <a:pt x="5540" y="697"/>
                  </a:lnTo>
                  <a:lnTo>
                    <a:pt x="5527" y="696"/>
                  </a:lnTo>
                  <a:lnTo>
                    <a:pt x="5511" y="698"/>
                  </a:lnTo>
                  <a:lnTo>
                    <a:pt x="5499" y="704"/>
                  </a:lnTo>
                  <a:lnTo>
                    <a:pt x="5494" y="708"/>
                  </a:lnTo>
                  <a:lnTo>
                    <a:pt x="5490" y="714"/>
                  </a:lnTo>
                  <a:lnTo>
                    <a:pt x="5487" y="727"/>
                  </a:lnTo>
                  <a:lnTo>
                    <a:pt x="5489" y="736"/>
                  </a:lnTo>
                  <a:lnTo>
                    <a:pt x="5494" y="743"/>
                  </a:lnTo>
                  <a:lnTo>
                    <a:pt x="5500" y="748"/>
                  </a:lnTo>
                  <a:lnTo>
                    <a:pt x="5510" y="753"/>
                  </a:lnTo>
                  <a:lnTo>
                    <a:pt x="5534" y="761"/>
                  </a:lnTo>
                  <a:lnTo>
                    <a:pt x="5561" y="767"/>
                  </a:lnTo>
                  <a:lnTo>
                    <a:pt x="5587" y="775"/>
                  </a:lnTo>
                  <a:lnTo>
                    <a:pt x="5611" y="788"/>
                  </a:lnTo>
                  <a:lnTo>
                    <a:pt x="5620" y="796"/>
                  </a:lnTo>
                  <a:lnTo>
                    <a:pt x="5628" y="807"/>
                  </a:lnTo>
                  <a:lnTo>
                    <a:pt x="5632" y="819"/>
                  </a:lnTo>
                  <a:lnTo>
                    <a:pt x="5633" y="833"/>
                  </a:lnTo>
                  <a:lnTo>
                    <a:pt x="5632" y="847"/>
                  </a:lnTo>
                  <a:lnTo>
                    <a:pt x="5629" y="859"/>
                  </a:lnTo>
                  <a:lnTo>
                    <a:pt x="5622" y="871"/>
                  </a:lnTo>
                  <a:lnTo>
                    <a:pt x="5613" y="882"/>
                  </a:lnTo>
                  <a:lnTo>
                    <a:pt x="5600" y="891"/>
                  </a:lnTo>
                  <a:lnTo>
                    <a:pt x="5584" y="898"/>
                  </a:lnTo>
                  <a:lnTo>
                    <a:pt x="5564" y="903"/>
                  </a:lnTo>
                  <a:lnTo>
                    <a:pt x="5540" y="904"/>
                  </a:lnTo>
                  <a:lnTo>
                    <a:pt x="5524" y="903"/>
                  </a:lnTo>
                  <a:lnTo>
                    <a:pt x="5508" y="900"/>
                  </a:lnTo>
                  <a:lnTo>
                    <a:pt x="5496" y="896"/>
                  </a:lnTo>
                  <a:lnTo>
                    <a:pt x="5486" y="890"/>
                  </a:lnTo>
                  <a:lnTo>
                    <a:pt x="5477" y="885"/>
                  </a:lnTo>
                  <a:lnTo>
                    <a:pt x="5471" y="879"/>
                  </a:lnTo>
                  <a:lnTo>
                    <a:pt x="5466" y="871"/>
                  </a:lnTo>
                  <a:close/>
                  <a:moveTo>
                    <a:pt x="7" y="358"/>
                  </a:moveTo>
                  <a:lnTo>
                    <a:pt x="3" y="357"/>
                  </a:lnTo>
                  <a:lnTo>
                    <a:pt x="0" y="353"/>
                  </a:lnTo>
                  <a:lnTo>
                    <a:pt x="0" y="317"/>
                  </a:lnTo>
                  <a:lnTo>
                    <a:pt x="3" y="312"/>
                  </a:lnTo>
                  <a:lnTo>
                    <a:pt x="7" y="310"/>
                  </a:lnTo>
                  <a:lnTo>
                    <a:pt x="44" y="310"/>
                  </a:lnTo>
                  <a:lnTo>
                    <a:pt x="44" y="52"/>
                  </a:lnTo>
                  <a:lnTo>
                    <a:pt x="7" y="52"/>
                  </a:lnTo>
                  <a:lnTo>
                    <a:pt x="3" y="51"/>
                  </a:lnTo>
                  <a:lnTo>
                    <a:pt x="0" y="46"/>
                  </a:lnTo>
                  <a:lnTo>
                    <a:pt x="0" y="10"/>
                  </a:lnTo>
                  <a:lnTo>
                    <a:pt x="3" y="5"/>
                  </a:lnTo>
                  <a:lnTo>
                    <a:pt x="7" y="3"/>
                  </a:lnTo>
                  <a:lnTo>
                    <a:pt x="136" y="3"/>
                  </a:lnTo>
                  <a:lnTo>
                    <a:pt x="141" y="5"/>
                  </a:lnTo>
                  <a:lnTo>
                    <a:pt x="143" y="11"/>
                  </a:lnTo>
                  <a:lnTo>
                    <a:pt x="143" y="46"/>
                  </a:lnTo>
                  <a:lnTo>
                    <a:pt x="141" y="50"/>
                  </a:lnTo>
                  <a:lnTo>
                    <a:pt x="136" y="52"/>
                  </a:lnTo>
                  <a:lnTo>
                    <a:pt x="101" y="52"/>
                  </a:lnTo>
                  <a:lnTo>
                    <a:pt x="101" y="310"/>
                  </a:lnTo>
                  <a:lnTo>
                    <a:pt x="234" y="310"/>
                  </a:lnTo>
                  <a:lnTo>
                    <a:pt x="234" y="262"/>
                  </a:lnTo>
                  <a:lnTo>
                    <a:pt x="235" y="257"/>
                  </a:lnTo>
                  <a:lnTo>
                    <a:pt x="241" y="256"/>
                  </a:lnTo>
                  <a:lnTo>
                    <a:pt x="277" y="256"/>
                  </a:lnTo>
                  <a:lnTo>
                    <a:pt x="283" y="257"/>
                  </a:lnTo>
                  <a:lnTo>
                    <a:pt x="284" y="262"/>
                  </a:lnTo>
                  <a:lnTo>
                    <a:pt x="284" y="352"/>
                  </a:lnTo>
                  <a:lnTo>
                    <a:pt x="282" y="357"/>
                  </a:lnTo>
                  <a:lnTo>
                    <a:pt x="277" y="358"/>
                  </a:lnTo>
                  <a:lnTo>
                    <a:pt x="7" y="358"/>
                  </a:lnTo>
                  <a:close/>
                  <a:moveTo>
                    <a:pt x="377" y="90"/>
                  </a:moveTo>
                  <a:lnTo>
                    <a:pt x="363" y="88"/>
                  </a:lnTo>
                  <a:lnTo>
                    <a:pt x="353" y="81"/>
                  </a:lnTo>
                  <a:lnTo>
                    <a:pt x="347" y="70"/>
                  </a:lnTo>
                  <a:lnTo>
                    <a:pt x="343" y="58"/>
                  </a:lnTo>
                  <a:lnTo>
                    <a:pt x="347" y="45"/>
                  </a:lnTo>
                  <a:lnTo>
                    <a:pt x="349" y="39"/>
                  </a:lnTo>
                  <a:lnTo>
                    <a:pt x="353" y="33"/>
                  </a:lnTo>
                  <a:lnTo>
                    <a:pt x="363" y="27"/>
                  </a:lnTo>
                  <a:lnTo>
                    <a:pt x="370" y="24"/>
                  </a:lnTo>
                  <a:lnTo>
                    <a:pt x="377" y="24"/>
                  </a:lnTo>
                  <a:lnTo>
                    <a:pt x="389" y="27"/>
                  </a:lnTo>
                  <a:lnTo>
                    <a:pt x="400" y="33"/>
                  </a:lnTo>
                  <a:lnTo>
                    <a:pt x="408" y="45"/>
                  </a:lnTo>
                  <a:lnTo>
                    <a:pt x="409" y="51"/>
                  </a:lnTo>
                  <a:lnTo>
                    <a:pt x="410" y="58"/>
                  </a:lnTo>
                  <a:lnTo>
                    <a:pt x="408" y="70"/>
                  </a:lnTo>
                  <a:lnTo>
                    <a:pt x="405" y="76"/>
                  </a:lnTo>
                  <a:lnTo>
                    <a:pt x="400" y="81"/>
                  </a:lnTo>
                  <a:lnTo>
                    <a:pt x="396" y="85"/>
                  </a:lnTo>
                  <a:lnTo>
                    <a:pt x="389" y="88"/>
                  </a:lnTo>
                  <a:lnTo>
                    <a:pt x="384" y="90"/>
                  </a:lnTo>
                  <a:lnTo>
                    <a:pt x="377" y="90"/>
                  </a:lnTo>
                  <a:close/>
                  <a:moveTo>
                    <a:pt x="325" y="358"/>
                  </a:moveTo>
                  <a:lnTo>
                    <a:pt x="321" y="357"/>
                  </a:lnTo>
                  <a:lnTo>
                    <a:pt x="319" y="353"/>
                  </a:lnTo>
                  <a:lnTo>
                    <a:pt x="319" y="322"/>
                  </a:lnTo>
                  <a:lnTo>
                    <a:pt x="321" y="317"/>
                  </a:lnTo>
                  <a:lnTo>
                    <a:pt x="325" y="315"/>
                  </a:lnTo>
                  <a:lnTo>
                    <a:pt x="351" y="315"/>
                  </a:lnTo>
                  <a:lnTo>
                    <a:pt x="351" y="159"/>
                  </a:lnTo>
                  <a:lnTo>
                    <a:pt x="325" y="159"/>
                  </a:lnTo>
                  <a:lnTo>
                    <a:pt x="321" y="157"/>
                  </a:lnTo>
                  <a:lnTo>
                    <a:pt x="319" y="153"/>
                  </a:lnTo>
                  <a:lnTo>
                    <a:pt x="319" y="122"/>
                  </a:lnTo>
                  <a:lnTo>
                    <a:pt x="321" y="117"/>
                  </a:lnTo>
                  <a:lnTo>
                    <a:pt x="325" y="116"/>
                  </a:lnTo>
                  <a:lnTo>
                    <a:pt x="399" y="116"/>
                  </a:lnTo>
                  <a:lnTo>
                    <a:pt x="404" y="117"/>
                  </a:lnTo>
                  <a:lnTo>
                    <a:pt x="406" y="122"/>
                  </a:lnTo>
                  <a:lnTo>
                    <a:pt x="406" y="315"/>
                  </a:lnTo>
                  <a:lnTo>
                    <a:pt x="429" y="315"/>
                  </a:lnTo>
                  <a:lnTo>
                    <a:pt x="434" y="317"/>
                  </a:lnTo>
                  <a:lnTo>
                    <a:pt x="436" y="322"/>
                  </a:lnTo>
                  <a:lnTo>
                    <a:pt x="436" y="353"/>
                  </a:lnTo>
                  <a:lnTo>
                    <a:pt x="434" y="357"/>
                  </a:lnTo>
                  <a:lnTo>
                    <a:pt x="429" y="358"/>
                  </a:lnTo>
                  <a:lnTo>
                    <a:pt x="325" y="358"/>
                  </a:lnTo>
                  <a:close/>
                  <a:moveTo>
                    <a:pt x="474" y="358"/>
                  </a:moveTo>
                  <a:lnTo>
                    <a:pt x="470" y="357"/>
                  </a:lnTo>
                  <a:lnTo>
                    <a:pt x="467" y="353"/>
                  </a:lnTo>
                  <a:lnTo>
                    <a:pt x="467" y="322"/>
                  </a:lnTo>
                  <a:lnTo>
                    <a:pt x="468" y="317"/>
                  </a:lnTo>
                  <a:lnTo>
                    <a:pt x="474" y="315"/>
                  </a:lnTo>
                  <a:lnTo>
                    <a:pt x="500" y="315"/>
                  </a:lnTo>
                  <a:lnTo>
                    <a:pt x="500" y="159"/>
                  </a:lnTo>
                  <a:lnTo>
                    <a:pt x="473" y="159"/>
                  </a:lnTo>
                  <a:lnTo>
                    <a:pt x="468" y="157"/>
                  </a:lnTo>
                  <a:lnTo>
                    <a:pt x="466" y="153"/>
                  </a:lnTo>
                  <a:lnTo>
                    <a:pt x="466" y="122"/>
                  </a:lnTo>
                  <a:lnTo>
                    <a:pt x="468" y="117"/>
                  </a:lnTo>
                  <a:lnTo>
                    <a:pt x="473" y="116"/>
                  </a:lnTo>
                  <a:lnTo>
                    <a:pt x="500" y="116"/>
                  </a:lnTo>
                  <a:lnTo>
                    <a:pt x="500" y="90"/>
                  </a:lnTo>
                  <a:lnTo>
                    <a:pt x="501" y="69"/>
                  </a:lnTo>
                  <a:lnTo>
                    <a:pt x="505" y="51"/>
                  </a:lnTo>
                  <a:lnTo>
                    <a:pt x="512" y="36"/>
                  </a:lnTo>
                  <a:lnTo>
                    <a:pt x="516" y="29"/>
                  </a:lnTo>
                  <a:lnTo>
                    <a:pt x="522" y="23"/>
                  </a:lnTo>
                  <a:lnTo>
                    <a:pt x="534" y="13"/>
                  </a:lnTo>
                  <a:lnTo>
                    <a:pt x="541" y="9"/>
                  </a:lnTo>
                  <a:lnTo>
                    <a:pt x="549" y="5"/>
                  </a:lnTo>
                  <a:lnTo>
                    <a:pt x="567" y="2"/>
                  </a:lnTo>
                  <a:lnTo>
                    <a:pt x="586" y="0"/>
                  </a:lnTo>
                  <a:lnTo>
                    <a:pt x="598" y="1"/>
                  </a:lnTo>
                  <a:lnTo>
                    <a:pt x="608" y="3"/>
                  </a:lnTo>
                  <a:lnTo>
                    <a:pt x="626" y="10"/>
                  </a:lnTo>
                  <a:lnTo>
                    <a:pt x="638" y="18"/>
                  </a:lnTo>
                  <a:lnTo>
                    <a:pt x="645" y="24"/>
                  </a:lnTo>
                  <a:lnTo>
                    <a:pt x="648" y="29"/>
                  </a:lnTo>
                  <a:lnTo>
                    <a:pt x="646" y="33"/>
                  </a:lnTo>
                  <a:lnTo>
                    <a:pt x="629" y="56"/>
                  </a:lnTo>
                  <a:lnTo>
                    <a:pt x="625" y="59"/>
                  </a:lnTo>
                  <a:lnTo>
                    <a:pt x="623" y="59"/>
                  </a:lnTo>
                  <a:lnTo>
                    <a:pt x="620" y="57"/>
                  </a:lnTo>
                  <a:lnTo>
                    <a:pt x="616" y="55"/>
                  </a:lnTo>
                  <a:lnTo>
                    <a:pt x="610" y="51"/>
                  </a:lnTo>
                  <a:lnTo>
                    <a:pt x="601" y="48"/>
                  </a:lnTo>
                  <a:lnTo>
                    <a:pt x="591" y="47"/>
                  </a:lnTo>
                  <a:lnTo>
                    <a:pt x="582" y="48"/>
                  </a:lnTo>
                  <a:lnTo>
                    <a:pt x="575" y="50"/>
                  </a:lnTo>
                  <a:lnTo>
                    <a:pt x="569" y="53"/>
                  </a:lnTo>
                  <a:lnTo>
                    <a:pt x="563" y="58"/>
                  </a:lnTo>
                  <a:lnTo>
                    <a:pt x="559" y="65"/>
                  </a:lnTo>
                  <a:lnTo>
                    <a:pt x="557" y="71"/>
                  </a:lnTo>
                  <a:lnTo>
                    <a:pt x="554" y="90"/>
                  </a:lnTo>
                  <a:lnTo>
                    <a:pt x="554" y="116"/>
                  </a:lnTo>
                  <a:lnTo>
                    <a:pt x="617" y="116"/>
                  </a:lnTo>
                  <a:lnTo>
                    <a:pt x="621" y="117"/>
                  </a:lnTo>
                  <a:lnTo>
                    <a:pt x="624" y="122"/>
                  </a:lnTo>
                  <a:lnTo>
                    <a:pt x="624" y="153"/>
                  </a:lnTo>
                  <a:lnTo>
                    <a:pt x="621" y="157"/>
                  </a:lnTo>
                  <a:lnTo>
                    <a:pt x="617" y="159"/>
                  </a:lnTo>
                  <a:lnTo>
                    <a:pt x="554" y="159"/>
                  </a:lnTo>
                  <a:lnTo>
                    <a:pt x="554" y="315"/>
                  </a:lnTo>
                  <a:lnTo>
                    <a:pt x="596" y="315"/>
                  </a:lnTo>
                  <a:lnTo>
                    <a:pt x="601" y="317"/>
                  </a:lnTo>
                  <a:lnTo>
                    <a:pt x="602" y="322"/>
                  </a:lnTo>
                  <a:lnTo>
                    <a:pt x="602" y="353"/>
                  </a:lnTo>
                  <a:lnTo>
                    <a:pt x="601" y="357"/>
                  </a:lnTo>
                  <a:lnTo>
                    <a:pt x="596" y="358"/>
                  </a:lnTo>
                  <a:lnTo>
                    <a:pt x="474" y="358"/>
                  </a:lnTo>
                  <a:close/>
                  <a:moveTo>
                    <a:pt x="818" y="209"/>
                  </a:moveTo>
                  <a:lnTo>
                    <a:pt x="816" y="198"/>
                  </a:lnTo>
                  <a:lnTo>
                    <a:pt x="814" y="188"/>
                  </a:lnTo>
                  <a:lnTo>
                    <a:pt x="808" y="179"/>
                  </a:lnTo>
                  <a:lnTo>
                    <a:pt x="802" y="171"/>
                  </a:lnTo>
                  <a:lnTo>
                    <a:pt x="793" y="164"/>
                  </a:lnTo>
                  <a:lnTo>
                    <a:pt x="783" y="159"/>
                  </a:lnTo>
                  <a:lnTo>
                    <a:pt x="772" y="155"/>
                  </a:lnTo>
                  <a:lnTo>
                    <a:pt x="759" y="155"/>
                  </a:lnTo>
                  <a:lnTo>
                    <a:pt x="738" y="157"/>
                  </a:lnTo>
                  <a:lnTo>
                    <a:pt x="728" y="162"/>
                  </a:lnTo>
                  <a:lnTo>
                    <a:pt x="719" y="167"/>
                  </a:lnTo>
                  <a:lnTo>
                    <a:pt x="710" y="174"/>
                  </a:lnTo>
                  <a:lnTo>
                    <a:pt x="703" y="184"/>
                  </a:lnTo>
                  <a:lnTo>
                    <a:pt x="697" y="195"/>
                  </a:lnTo>
                  <a:lnTo>
                    <a:pt x="694" y="209"/>
                  </a:lnTo>
                  <a:lnTo>
                    <a:pt x="818" y="209"/>
                  </a:lnTo>
                  <a:close/>
                  <a:moveTo>
                    <a:pt x="694" y="245"/>
                  </a:moveTo>
                  <a:lnTo>
                    <a:pt x="696" y="261"/>
                  </a:lnTo>
                  <a:lnTo>
                    <a:pt x="702" y="277"/>
                  </a:lnTo>
                  <a:lnTo>
                    <a:pt x="709" y="289"/>
                  </a:lnTo>
                  <a:lnTo>
                    <a:pt x="719" y="299"/>
                  </a:lnTo>
                  <a:lnTo>
                    <a:pt x="729" y="307"/>
                  </a:lnTo>
                  <a:lnTo>
                    <a:pt x="741" y="313"/>
                  </a:lnTo>
                  <a:lnTo>
                    <a:pt x="753" y="316"/>
                  </a:lnTo>
                  <a:lnTo>
                    <a:pt x="767" y="317"/>
                  </a:lnTo>
                  <a:lnTo>
                    <a:pt x="781" y="316"/>
                  </a:lnTo>
                  <a:lnTo>
                    <a:pt x="795" y="313"/>
                  </a:lnTo>
                  <a:lnTo>
                    <a:pt x="806" y="308"/>
                  </a:lnTo>
                  <a:lnTo>
                    <a:pt x="817" y="303"/>
                  </a:lnTo>
                  <a:lnTo>
                    <a:pt x="833" y="290"/>
                  </a:lnTo>
                  <a:lnTo>
                    <a:pt x="840" y="281"/>
                  </a:lnTo>
                  <a:lnTo>
                    <a:pt x="845" y="279"/>
                  </a:lnTo>
                  <a:lnTo>
                    <a:pt x="849" y="280"/>
                  </a:lnTo>
                  <a:lnTo>
                    <a:pt x="868" y="302"/>
                  </a:lnTo>
                  <a:lnTo>
                    <a:pt x="872" y="306"/>
                  </a:lnTo>
                  <a:lnTo>
                    <a:pt x="871" y="310"/>
                  </a:lnTo>
                  <a:lnTo>
                    <a:pt x="860" y="323"/>
                  </a:lnTo>
                  <a:lnTo>
                    <a:pt x="852" y="332"/>
                  </a:lnTo>
                  <a:lnTo>
                    <a:pt x="839" y="340"/>
                  </a:lnTo>
                  <a:lnTo>
                    <a:pt x="825" y="348"/>
                  </a:lnTo>
                  <a:lnTo>
                    <a:pt x="817" y="352"/>
                  </a:lnTo>
                  <a:lnTo>
                    <a:pt x="807" y="355"/>
                  </a:lnTo>
                  <a:lnTo>
                    <a:pt x="787" y="361"/>
                  </a:lnTo>
                  <a:lnTo>
                    <a:pt x="763" y="363"/>
                  </a:lnTo>
                  <a:lnTo>
                    <a:pt x="738" y="361"/>
                  </a:lnTo>
                  <a:lnTo>
                    <a:pt x="714" y="354"/>
                  </a:lnTo>
                  <a:lnTo>
                    <a:pt x="693" y="344"/>
                  </a:lnTo>
                  <a:lnTo>
                    <a:pt x="674" y="329"/>
                  </a:lnTo>
                  <a:lnTo>
                    <a:pt x="659" y="312"/>
                  </a:lnTo>
                  <a:lnTo>
                    <a:pt x="653" y="300"/>
                  </a:lnTo>
                  <a:lnTo>
                    <a:pt x="647" y="289"/>
                  </a:lnTo>
                  <a:lnTo>
                    <a:pt x="640" y="265"/>
                  </a:lnTo>
                  <a:lnTo>
                    <a:pt x="638" y="251"/>
                  </a:lnTo>
                  <a:lnTo>
                    <a:pt x="638" y="237"/>
                  </a:lnTo>
                  <a:lnTo>
                    <a:pt x="640" y="208"/>
                  </a:lnTo>
                  <a:lnTo>
                    <a:pt x="648" y="183"/>
                  </a:lnTo>
                  <a:lnTo>
                    <a:pt x="659" y="162"/>
                  </a:lnTo>
                  <a:lnTo>
                    <a:pt x="675" y="144"/>
                  </a:lnTo>
                  <a:lnTo>
                    <a:pt x="684" y="136"/>
                  </a:lnTo>
                  <a:lnTo>
                    <a:pt x="693" y="131"/>
                  </a:lnTo>
                  <a:lnTo>
                    <a:pt x="714" y="121"/>
                  </a:lnTo>
                  <a:lnTo>
                    <a:pt x="735" y="114"/>
                  </a:lnTo>
                  <a:lnTo>
                    <a:pt x="758" y="112"/>
                  </a:lnTo>
                  <a:lnTo>
                    <a:pt x="783" y="114"/>
                  </a:lnTo>
                  <a:lnTo>
                    <a:pt x="796" y="117"/>
                  </a:lnTo>
                  <a:lnTo>
                    <a:pt x="806" y="121"/>
                  </a:lnTo>
                  <a:lnTo>
                    <a:pt x="826" y="131"/>
                  </a:lnTo>
                  <a:lnTo>
                    <a:pt x="841" y="145"/>
                  </a:lnTo>
                  <a:lnTo>
                    <a:pt x="855" y="163"/>
                  </a:lnTo>
                  <a:lnTo>
                    <a:pt x="864" y="184"/>
                  </a:lnTo>
                  <a:lnTo>
                    <a:pt x="868" y="209"/>
                  </a:lnTo>
                  <a:lnTo>
                    <a:pt x="871" y="237"/>
                  </a:lnTo>
                  <a:lnTo>
                    <a:pt x="868" y="242"/>
                  </a:lnTo>
                  <a:lnTo>
                    <a:pt x="863" y="245"/>
                  </a:lnTo>
                  <a:lnTo>
                    <a:pt x="694" y="245"/>
                  </a:lnTo>
                  <a:close/>
                  <a:moveTo>
                    <a:pt x="1351" y="265"/>
                  </a:moveTo>
                  <a:lnTo>
                    <a:pt x="1353" y="267"/>
                  </a:lnTo>
                  <a:lnTo>
                    <a:pt x="1354" y="269"/>
                  </a:lnTo>
                  <a:lnTo>
                    <a:pt x="1353" y="275"/>
                  </a:lnTo>
                  <a:lnTo>
                    <a:pt x="1341" y="294"/>
                  </a:lnTo>
                  <a:lnTo>
                    <a:pt x="1330" y="308"/>
                  </a:lnTo>
                  <a:lnTo>
                    <a:pt x="1314" y="323"/>
                  </a:lnTo>
                  <a:lnTo>
                    <a:pt x="1293" y="338"/>
                  </a:lnTo>
                  <a:lnTo>
                    <a:pt x="1266" y="351"/>
                  </a:lnTo>
                  <a:lnTo>
                    <a:pt x="1234" y="360"/>
                  </a:lnTo>
                  <a:lnTo>
                    <a:pt x="1215" y="362"/>
                  </a:lnTo>
                  <a:lnTo>
                    <a:pt x="1194" y="362"/>
                  </a:lnTo>
                  <a:lnTo>
                    <a:pt x="1160" y="360"/>
                  </a:lnTo>
                  <a:lnTo>
                    <a:pt x="1127" y="350"/>
                  </a:lnTo>
                  <a:lnTo>
                    <a:pt x="1113" y="343"/>
                  </a:lnTo>
                  <a:lnTo>
                    <a:pt x="1098" y="334"/>
                  </a:lnTo>
                  <a:lnTo>
                    <a:pt x="1085" y="325"/>
                  </a:lnTo>
                  <a:lnTo>
                    <a:pt x="1073" y="314"/>
                  </a:lnTo>
                  <a:lnTo>
                    <a:pt x="1062" y="300"/>
                  </a:lnTo>
                  <a:lnTo>
                    <a:pt x="1051" y="287"/>
                  </a:lnTo>
                  <a:lnTo>
                    <a:pt x="1044" y="272"/>
                  </a:lnTo>
                  <a:lnTo>
                    <a:pt x="1036" y="256"/>
                  </a:lnTo>
                  <a:lnTo>
                    <a:pt x="1030" y="238"/>
                  </a:lnTo>
                  <a:lnTo>
                    <a:pt x="1026" y="220"/>
                  </a:lnTo>
                  <a:lnTo>
                    <a:pt x="1024" y="200"/>
                  </a:lnTo>
                  <a:lnTo>
                    <a:pt x="1022" y="180"/>
                  </a:lnTo>
                  <a:lnTo>
                    <a:pt x="1024" y="159"/>
                  </a:lnTo>
                  <a:lnTo>
                    <a:pt x="1027" y="138"/>
                  </a:lnTo>
                  <a:lnTo>
                    <a:pt x="1030" y="121"/>
                  </a:lnTo>
                  <a:lnTo>
                    <a:pt x="1037" y="103"/>
                  </a:lnTo>
                  <a:lnTo>
                    <a:pt x="1053" y="72"/>
                  </a:lnTo>
                  <a:lnTo>
                    <a:pt x="1074" y="47"/>
                  </a:lnTo>
                  <a:lnTo>
                    <a:pt x="1086" y="36"/>
                  </a:lnTo>
                  <a:lnTo>
                    <a:pt x="1099" y="27"/>
                  </a:lnTo>
                  <a:lnTo>
                    <a:pt x="1127" y="12"/>
                  </a:lnTo>
                  <a:lnTo>
                    <a:pt x="1159" y="3"/>
                  </a:lnTo>
                  <a:lnTo>
                    <a:pt x="1191" y="1"/>
                  </a:lnTo>
                  <a:lnTo>
                    <a:pt x="1212" y="2"/>
                  </a:lnTo>
                  <a:lnTo>
                    <a:pt x="1230" y="5"/>
                  </a:lnTo>
                  <a:lnTo>
                    <a:pt x="1247" y="11"/>
                  </a:lnTo>
                  <a:lnTo>
                    <a:pt x="1260" y="17"/>
                  </a:lnTo>
                  <a:lnTo>
                    <a:pt x="1271" y="24"/>
                  </a:lnTo>
                  <a:lnTo>
                    <a:pt x="1282" y="32"/>
                  </a:lnTo>
                  <a:lnTo>
                    <a:pt x="1295" y="49"/>
                  </a:lnTo>
                  <a:lnTo>
                    <a:pt x="1294" y="10"/>
                  </a:lnTo>
                  <a:lnTo>
                    <a:pt x="1296" y="5"/>
                  </a:lnTo>
                  <a:lnTo>
                    <a:pt x="1301" y="3"/>
                  </a:lnTo>
                  <a:lnTo>
                    <a:pt x="1340" y="3"/>
                  </a:lnTo>
                  <a:lnTo>
                    <a:pt x="1344" y="5"/>
                  </a:lnTo>
                  <a:lnTo>
                    <a:pt x="1346" y="10"/>
                  </a:lnTo>
                  <a:lnTo>
                    <a:pt x="1346" y="124"/>
                  </a:lnTo>
                  <a:lnTo>
                    <a:pt x="1344" y="128"/>
                  </a:lnTo>
                  <a:lnTo>
                    <a:pt x="1340" y="129"/>
                  </a:lnTo>
                  <a:lnTo>
                    <a:pt x="1296" y="129"/>
                  </a:lnTo>
                  <a:lnTo>
                    <a:pt x="1290" y="128"/>
                  </a:lnTo>
                  <a:lnTo>
                    <a:pt x="1288" y="124"/>
                  </a:lnTo>
                  <a:lnTo>
                    <a:pt x="1287" y="113"/>
                  </a:lnTo>
                  <a:lnTo>
                    <a:pt x="1283" y="100"/>
                  </a:lnTo>
                  <a:lnTo>
                    <a:pt x="1274" y="89"/>
                  </a:lnTo>
                  <a:lnTo>
                    <a:pt x="1264" y="78"/>
                  </a:lnTo>
                  <a:lnTo>
                    <a:pt x="1249" y="69"/>
                  </a:lnTo>
                  <a:lnTo>
                    <a:pt x="1234" y="61"/>
                  </a:lnTo>
                  <a:lnTo>
                    <a:pt x="1215" y="57"/>
                  </a:lnTo>
                  <a:lnTo>
                    <a:pt x="1194" y="55"/>
                  </a:lnTo>
                  <a:lnTo>
                    <a:pt x="1173" y="57"/>
                  </a:lnTo>
                  <a:lnTo>
                    <a:pt x="1153" y="62"/>
                  </a:lnTo>
                  <a:lnTo>
                    <a:pt x="1135" y="72"/>
                  </a:lnTo>
                  <a:lnTo>
                    <a:pt x="1118" y="86"/>
                  </a:lnTo>
                  <a:lnTo>
                    <a:pt x="1104" y="104"/>
                  </a:lnTo>
                  <a:lnTo>
                    <a:pt x="1093" y="125"/>
                  </a:lnTo>
                  <a:lnTo>
                    <a:pt x="1089" y="137"/>
                  </a:lnTo>
                  <a:lnTo>
                    <a:pt x="1086" y="151"/>
                  </a:lnTo>
                  <a:lnTo>
                    <a:pt x="1084" y="181"/>
                  </a:lnTo>
                  <a:lnTo>
                    <a:pt x="1086" y="210"/>
                  </a:lnTo>
                  <a:lnTo>
                    <a:pt x="1093" y="236"/>
                  </a:lnTo>
                  <a:lnTo>
                    <a:pt x="1104" y="257"/>
                  </a:lnTo>
                  <a:lnTo>
                    <a:pt x="1118" y="275"/>
                  </a:lnTo>
                  <a:lnTo>
                    <a:pt x="1136" y="289"/>
                  </a:lnTo>
                  <a:lnTo>
                    <a:pt x="1145" y="295"/>
                  </a:lnTo>
                  <a:lnTo>
                    <a:pt x="1155" y="299"/>
                  </a:lnTo>
                  <a:lnTo>
                    <a:pt x="1175" y="305"/>
                  </a:lnTo>
                  <a:lnTo>
                    <a:pt x="1197" y="307"/>
                  </a:lnTo>
                  <a:lnTo>
                    <a:pt x="1223" y="305"/>
                  </a:lnTo>
                  <a:lnTo>
                    <a:pt x="1246" y="300"/>
                  </a:lnTo>
                  <a:lnTo>
                    <a:pt x="1264" y="293"/>
                  </a:lnTo>
                  <a:lnTo>
                    <a:pt x="1279" y="284"/>
                  </a:lnTo>
                  <a:lnTo>
                    <a:pt x="1290" y="274"/>
                  </a:lnTo>
                  <a:lnTo>
                    <a:pt x="1301" y="264"/>
                  </a:lnTo>
                  <a:lnTo>
                    <a:pt x="1312" y="247"/>
                  </a:lnTo>
                  <a:lnTo>
                    <a:pt x="1316" y="243"/>
                  </a:lnTo>
                  <a:lnTo>
                    <a:pt x="1321" y="245"/>
                  </a:lnTo>
                  <a:lnTo>
                    <a:pt x="1351" y="265"/>
                  </a:lnTo>
                  <a:close/>
                  <a:moveTo>
                    <a:pt x="1504" y="355"/>
                  </a:moveTo>
                  <a:lnTo>
                    <a:pt x="1495" y="355"/>
                  </a:lnTo>
                  <a:lnTo>
                    <a:pt x="1488" y="355"/>
                  </a:lnTo>
                  <a:lnTo>
                    <a:pt x="1485" y="352"/>
                  </a:lnTo>
                  <a:lnTo>
                    <a:pt x="1481" y="347"/>
                  </a:lnTo>
                  <a:lnTo>
                    <a:pt x="1478" y="341"/>
                  </a:lnTo>
                  <a:lnTo>
                    <a:pt x="1409" y="160"/>
                  </a:lnTo>
                  <a:lnTo>
                    <a:pt x="1383" y="160"/>
                  </a:lnTo>
                  <a:lnTo>
                    <a:pt x="1379" y="157"/>
                  </a:lnTo>
                  <a:lnTo>
                    <a:pt x="1376" y="153"/>
                  </a:lnTo>
                  <a:lnTo>
                    <a:pt x="1376" y="122"/>
                  </a:lnTo>
                  <a:lnTo>
                    <a:pt x="1379" y="117"/>
                  </a:lnTo>
                  <a:lnTo>
                    <a:pt x="1383" y="116"/>
                  </a:lnTo>
                  <a:lnTo>
                    <a:pt x="1481" y="116"/>
                  </a:lnTo>
                  <a:lnTo>
                    <a:pt x="1486" y="117"/>
                  </a:lnTo>
                  <a:lnTo>
                    <a:pt x="1488" y="122"/>
                  </a:lnTo>
                  <a:lnTo>
                    <a:pt x="1488" y="153"/>
                  </a:lnTo>
                  <a:lnTo>
                    <a:pt x="1486" y="157"/>
                  </a:lnTo>
                  <a:lnTo>
                    <a:pt x="1481" y="160"/>
                  </a:lnTo>
                  <a:lnTo>
                    <a:pt x="1465" y="160"/>
                  </a:lnTo>
                  <a:lnTo>
                    <a:pt x="1517" y="308"/>
                  </a:lnTo>
                  <a:lnTo>
                    <a:pt x="1570" y="160"/>
                  </a:lnTo>
                  <a:lnTo>
                    <a:pt x="1551" y="160"/>
                  </a:lnTo>
                  <a:lnTo>
                    <a:pt x="1545" y="157"/>
                  </a:lnTo>
                  <a:lnTo>
                    <a:pt x="1543" y="153"/>
                  </a:lnTo>
                  <a:lnTo>
                    <a:pt x="1543" y="122"/>
                  </a:lnTo>
                  <a:lnTo>
                    <a:pt x="1545" y="117"/>
                  </a:lnTo>
                  <a:lnTo>
                    <a:pt x="1551" y="116"/>
                  </a:lnTo>
                  <a:lnTo>
                    <a:pt x="1652" y="116"/>
                  </a:lnTo>
                  <a:lnTo>
                    <a:pt x="1658" y="117"/>
                  </a:lnTo>
                  <a:lnTo>
                    <a:pt x="1659" y="122"/>
                  </a:lnTo>
                  <a:lnTo>
                    <a:pt x="1659" y="153"/>
                  </a:lnTo>
                  <a:lnTo>
                    <a:pt x="1657" y="157"/>
                  </a:lnTo>
                  <a:lnTo>
                    <a:pt x="1652" y="160"/>
                  </a:lnTo>
                  <a:lnTo>
                    <a:pt x="1626" y="160"/>
                  </a:lnTo>
                  <a:lnTo>
                    <a:pt x="1545" y="385"/>
                  </a:lnTo>
                  <a:lnTo>
                    <a:pt x="1530" y="423"/>
                  </a:lnTo>
                  <a:lnTo>
                    <a:pt x="1522" y="439"/>
                  </a:lnTo>
                  <a:lnTo>
                    <a:pt x="1513" y="451"/>
                  </a:lnTo>
                  <a:lnTo>
                    <a:pt x="1507" y="457"/>
                  </a:lnTo>
                  <a:lnTo>
                    <a:pt x="1502" y="461"/>
                  </a:lnTo>
                  <a:lnTo>
                    <a:pt x="1489" y="469"/>
                  </a:lnTo>
                  <a:lnTo>
                    <a:pt x="1474" y="474"/>
                  </a:lnTo>
                  <a:lnTo>
                    <a:pt x="1457" y="475"/>
                  </a:lnTo>
                  <a:lnTo>
                    <a:pt x="1445" y="475"/>
                  </a:lnTo>
                  <a:lnTo>
                    <a:pt x="1435" y="472"/>
                  </a:lnTo>
                  <a:lnTo>
                    <a:pt x="1417" y="466"/>
                  </a:lnTo>
                  <a:lnTo>
                    <a:pt x="1406" y="458"/>
                  </a:lnTo>
                  <a:lnTo>
                    <a:pt x="1398" y="451"/>
                  </a:lnTo>
                  <a:lnTo>
                    <a:pt x="1394" y="447"/>
                  </a:lnTo>
                  <a:lnTo>
                    <a:pt x="1395" y="441"/>
                  </a:lnTo>
                  <a:lnTo>
                    <a:pt x="1414" y="419"/>
                  </a:lnTo>
                  <a:lnTo>
                    <a:pt x="1418" y="415"/>
                  </a:lnTo>
                  <a:lnTo>
                    <a:pt x="1423" y="418"/>
                  </a:lnTo>
                  <a:lnTo>
                    <a:pt x="1432" y="424"/>
                  </a:lnTo>
                  <a:lnTo>
                    <a:pt x="1440" y="427"/>
                  </a:lnTo>
                  <a:lnTo>
                    <a:pt x="1451" y="428"/>
                  </a:lnTo>
                  <a:lnTo>
                    <a:pt x="1466" y="426"/>
                  </a:lnTo>
                  <a:lnTo>
                    <a:pt x="1477" y="418"/>
                  </a:lnTo>
                  <a:lnTo>
                    <a:pt x="1486" y="404"/>
                  </a:lnTo>
                  <a:lnTo>
                    <a:pt x="1494" y="385"/>
                  </a:lnTo>
                  <a:lnTo>
                    <a:pt x="1504" y="355"/>
                  </a:lnTo>
                  <a:close/>
                  <a:moveTo>
                    <a:pt x="1901" y="302"/>
                  </a:moveTo>
                  <a:lnTo>
                    <a:pt x="1904" y="304"/>
                  </a:lnTo>
                  <a:lnTo>
                    <a:pt x="1904" y="306"/>
                  </a:lnTo>
                  <a:lnTo>
                    <a:pt x="1903" y="310"/>
                  </a:lnTo>
                  <a:lnTo>
                    <a:pt x="1893" y="323"/>
                  </a:lnTo>
                  <a:lnTo>
                    <a:pt x="1872" y="340"/>
                  </a:lnTo>
                  <a:lnTo>
                    <a:pt x="1857" y="348"/>
                  </a:lnTo>
                  <a:lnTo>
                    <a:pt x="1849" y="352"/>
                  </a:lnTo>
                  <a:lnTo>
                    <a:pt x="1840" y="355"/>
                  </a:lnTo>
                  <a:lnTo>
                    <a:pt x="1819" y="361"/>
                  </a:lnTo>
                  <a:lnTo>
                    <a:pt x="1795" y="363"/>
                  </a:lnTo>
                  <a:lnTo>
                    <a:pt x="1770" y="361"/>
                  </a:lnTo>
                  <a:lnTo>
                    <a:pt x="1746" y="354"/>
                  </a:lnTo>
                  <a:lnTo>
                    <a:pt x="1725" y="344"/>
                  </a:lnTo>
                  <a:lnTo>
                    <a:pt x="1707" y="329"/>
                  </a:lnTo>
                  <a:lnTo>
                    <a:pt x="1691" y="312"/>
                  </a:lnTo>
                  <a:lnTo>
                    <a:pt x="1685" y="300"/>
                  </a:lnTo>
                  <a:lnTo>
                    <a:pt x="1679" y="289"/>
                  </a:lnTo>
                  <a:lnTo>
                    <a:pt x="1672" y="265"/>
                  </a:lnTo>
                  <a:lnTo>
                    <a:pt x="1670" y="251"/>
                  </a:lnTo>
                  <a:lnTo>
                    <a:pt x="1670" y="237"/>
                  </a:lnTo>
                  <a:lnTo>
                    <a:pt x="1672" y="208"/>
                  </a:lnTo>
                  <a:lnTo>
                    <a:pt x="1680" y="183"/>
                  </a:lnTo>
                  <a:lnTo>
                    <a:pt x="1691" y="162"/>
                  </a:lnTo>
                  <a:lnTo>
                    <a:pt x="1707" y="144"/>
                  </a:lnTo>
                  <a:lnTo>
                    <a:pt x="1715" y="136"/>
                  </a:lnTo>
                  <a:lnTo>
                    <a:pt x="1725" y="131"/>
                  </a:lnTo>
                  <a:lnTo>
                    <a:pt x="1745" y="121"/>
                  </a:lnTo>
                  <a:lnTo>
                    <a:pt x="1766" y="114"/>
                  </a:lnTo>
                  <a:lnTo>
                    <a:pt x="1789" y="112"/>
                  </a:lnTo>
                  <a:lnTo>
                    <a:pt x="1805" y="113"/>
                  </a:lnTo>
                  <a:lnTo>
                    <a:pt x="1819" y="116"/>
                  </a:lnTo>
                  <a:lnTo>
                    <a:pt x="1841" y="125"/>
                  </a:lnTo>
                  <a:lnTo>
                    <a:pt x="1856" y="137"/>
                  </a:lnTo>
                  <a:lnTo>
                    <a:pt x="1865" y="146"/>
                  </a:lnTo>
                  <a:lnTo>
                    <a:pt x="1865" y="122"/>
                  </a:lnTo>
                  <a:lnTo>
                    <a:pt x="1866" y="117"/>
                  </a:lnTo>
                  <a:lnTo>
                    <a:pt x="1870" y="116"/>
                  </a:lnTo>
                  <a:lnTo>
                    <a:pt x="1897" y="116"/>
                  </a:lnTo>
                  <a:lnTo>
                    <a:pt x="1903" y="117"/>
                  </a:lnTo>
                  <a:lnTo>
                    <a:pt x="1904" y="122"/>
                  </a:lnTo>
                  <a:lnTo>
                    <a:pt x="1904" y="210"/>
                  </a:lnTo>
                  <a:lnTo>
                    <a:pt x="1903" y="214"/>
                  </a:lnTo>
                  <a:lnTo>
                    <a:pt x="1897" y="217"/>
                  </a:lnTo>
                  <a:lnTo>
                    <a:pt x="1865" y="217"/>
                  </a:lnTo>
                  <a:lnTo>
                    <a:pt x="1860" y="214"/>
                  </a:lnTo>
                  <a:lnTo>
                    <a:pt x="1858" y="210"/>
                  </a:lnTo>
                  <a:lnTo>
                    <a:pt x="1858" y="202"/>
                  </a:lnTo>
                  <a:lnTo>
                    <a:pt x="1857" y="194"/>
                  </a:lnTo>
                  <a:lnTo>
                    <a:pt x="1853" y="186"/>
                  </a:lnTo>
                  <a:lnTo>
                    <a:pt x="1849" y="180"/>
                  </a:lnTo>
                  <a:lnTo>
                    <a:pt x="1841" y="173"/>
                  </a:lnTo>
                  <a:lnTo>
                    <a:pt x="1832" y="166"/>
                  </a:lnTo>
                  <a:lnTo>
                    <a:pt x="1822" y="162"/>
                  </a:lnTo>
                  <a:lnTo>
                    <a:pt x="1810" y="160"/>
                  </a:lnTo>
                  <a:lnTo>
                    <a:pt x="1796" y="159"/>
                  </a:lnTo>
                  <a:lnTo>
                    <a:pt x="1784" y="160"/>
                  </a:lnTo>
                  <a:lnTo>
                    <a:pt x="1772" y="163"/>
                  </a:lnTo>
                  <a:lnTo>
                    <a:pt x="1760" y="169"/>
                  </a:lnTo>
                  <a:lnTo>
                    <a:pt x="1748" y="178"/>
                  </a:lnTo>
                  <a:lnTo>
                    <a:pt x="1738" y="189"/>
                  </a:lnTo>
                  <a:lnTo>
                    <a:pt x="1732" y="202"/>
                  </a:lnTo>
                  <a:lnTo>
                    <a:pt x="1726" y="218"/>
                  </a:lnTo>
                  <a:lnTo>
                    <a:pt x="1725" y="237"/>
                  </a:lnTo>
                  <a:lnTo>
                    <a:pt x="1726" y="255"/>
                  </a:lnTo>
                  <a:lnTo>
                    <a:pt x="1731" y="270"/>
                  </a:lnTo>
                  <a:lnTo>
                    <a:pt x="1738" y="285"/>
                  </a:lnTo>
                  <a:lnTo>
                    <a:pt x="1747" y="296"/>
                  </a:lnTo>
                  <a:lnTo>
                    <a:pt x="1758" y="305"/>
                  </a:lnTo>
                  <a:lnTo>
                    <a:pt x="1772" y="312"/>
                  </a:lnTo>
                  <a:lnTo>
                    <a:pt x="1785" y="316"/>
                  </a:lnTo>
                  <a:lnTo>
                    <a:pt x="1799" y="317"/>
                  </a:lnTo>
                  <a:lnTo>
                    <a:pt x="1813" y="316"/>
                  </a:lnTo>
                  <a:lnTo>
                    <a:pt x="1827" y="313"/>
                  </a:lnTo>
                  <a:lnTo>
                    <a:pt x="1848" y="302"/>
                  </a:lnTo>
                  <a:lnTo>
                    <a:pt x="1863" y="290"/>
                  </a:lnTo>
                  <a:lnTo>
                    <a:pt x="1871" y="281"/>
                  </a:lnTo>
                  <a:lnTo>
                    <a:pt x="1876" y="278"/>
                  </a:lnTo>
                  <a:lnTo>
                    <a:pt x="1881" y="280"/>
                  </a:lnTo>
                  <a:lnTo>
                    <a:pt x="1901" y="302"/>
                  </a:lnTo>
                  <a:close/>
                  <a:moveTo>
                    <a:pt x="1941" y="358"/>
                  </a:moveTo>
                  <a:lnTo>
                    <a:pt x="1935" y="357"/>
                  </a:lnTo>
                  <a:lnTo>
                    <a:pt x="1934" y="353"/>
                  </a:lnTo>
                  <a:lnTo>
                    <a:pt x="1934" y="322"/>
                  </a:lnTo>
                  <a:lnTo>
                    <a:pt x="1935" y="317"/>
                  </a:lnTo>
                  <a:lnTo>
                    <a:pt x="1941" y="315"/>
                  </a:lnTo>
                  <a:lnTo>
                    <a:pt x="1966" y="315"/>
                  </a:lnTo>
                  <a:lnTo>
                    <a:pt x="1966" y="47"/>
                  </a:lnTo>
                  <a:lnTo>
                    <a:pt x="1941" y="47"/>
                  </a:lnTo>
                  <a:lnTo>
                    <a:pt x="1935" y="46"/>
                  </a:lnTo>
                  <a:lnTo>
                    <a:pt x="1934" y="40"/>
                  </a:lnTo>
                  <a:lnTo>
                    <a:pt x="1934" y="10"/>
                  </a:lnTo>
                  <a:lnTo>
                    <a:pt x="1935" y="5"/>
                  </a:lnTo>
                  <a:lnTo>
                    <a:pt x="1941" y="3"/>
                  </a:lnTo>
                  <a:lnTo>
                    <a:pt x="2009" y="3"/>
                  </a:lnTo>
                  <a:lnTo>
                    <a:pt x="2014" y="4"/>
                  </a:lnTo>
                  <a:lnTo>
                    <a:pt x="2018" y="7"/>
                  </a:lnTo>
                  <a:lnTo>
                    <a:pt x="2020" y="10"/>
                  </a:lnTo>
                  <a:lnTo>
                    <a:pt x="2020" y="14"/>
                  </a:lnTo>
                  <a:lnTo>
                    <a:pt x="2020" y="315"/>
                  </a:lnTo>
                  <a:lnTo>
                    <a:pt x="2044" y="315"/>
                  </a:lnTo>
                  <a:lnTo>
                    <a:pt x="2049" y="317"/>
                  </a:lnTo>
                  <a:lnTo>
                    <a:pt x="2050" y="322"/>
                  </a:lnTo>
                  <a:lnTo>
                    <a:pt x="2050" y="353"/>
                  </a:lnTo>
                  <a:lnTo>
                    <a:pt x="2049" y="357"/>
                  </a:lnTo>
                  <a:lnTo>
                    <a:pt x="2044" y="358"/>
                  </a:lnTo>
                  <a:lnTo>
                    <a:pt x="1941" y="358"/>
                  </a:lnTo>
                  <a:close/>
                  <a:moveTo>
                    <a:pt x="2257" y="209"/>
                  </a:moveTo>
                  <a:lnTo>
                    <a:pt x="2256" y="198"/>
                  </a:lnTo>
                  <a:lnTo>
                    <a:pt x="2252" y="188"/>
                  </a:lnTo>
                  <a:lnTo>
                    <a:pt x="2248" y="179"/>
                  </a:lnTo>
                  <a:lnTo>
                    <a:pt x="2241" y="171"/>
                  </a:lnTo>
                  <a:lnTo>
                    <a:pt x="2233" y="164"/>
                  </a:lnTo>
                  <a:lnTo>
                    <a:pt x="2223" y="159"/>
                  </a:lnTo>
                  <a:lnTo>
                    <a:pt x="2211" y="155"/>
                  </a:lnTo>
                  <a:lnTo>
                    <a:pt x="2199" y="155"/>
                  </a:lnTo>
                  <a:lnTo>
                    <a:pt x="2176" y="157"/>
                  </a:lnTo>
                  <a:lnTo>
                    <a:pt x="2166" y="162"/>
                  </a:lnTo>
                  <a:lnTo>
                    <a:pt x="2157" y="167"/>
                  </a:lnTo>
                  <a:lnTo>
                    <a:pt x="2149" y="174"/>
                  </a:lnTo>
                  <a:lnTo>
                    <a:pt x="2142" y="184"/>
                  </a:lnTo>
                  <a:lnTo>
                    <a:pt x="2137" y="195"/>
                  </a:lnTo>
                  <a:lnTo>
                    <a:pt x="2134" y="209"/>
                  </a:lnTo>
                  <a:lnTo>
                    <a:pt x="2257" y="209"/>
                  </a:lnTo>
                  <a:close/>
                  <a:moveTo>
                    <a:pt x="2133" y="245"/>
                  </a:moveTo>
                  <a:lnTo>
                    <a:pt x="2135" y="261"/>
                  </a:lnTo>
                  <a:lnTo>
                    <a:pt x="2140" y="277"/>
                  </a:lnTo>
                  <a:lnTo>
                    <a:pt x="2148" y="289"/>
                  </a:lnTo>
                  <a:lnTo>
                    <a:pt x="2157" y="299"/>
                  </a:lnTo>
                  <a:lnTo>
                    <a:pt x="2168" y="307"/>
                  </a:lnTo>
                  <a:lnTo>
                    <a:pt x="2180" y="313"/>
                  </a:lnTo>
                  <a:lnTo>
                    <a:pt x="2193" y="316"/>
                  </a:lnTo>
                  <a:lnTo>
                    <a:pt x="2205" y="317"/>
                  </a:lnTo>
                  <a:lnTo>
                    <a:pt x="2220" y="316"/>
                  </a:lnTo>
                  <a:lnTo>
                    <a:pt x="2233" y="313"/>
                  </a:lnTo>
                  <a:lnTo>
                    <a:pt x="2245" y="308"/>
                  </a:lnTo>
                  <a:lnTo>
                    <a:pt x="2256" y="303"/>
                  </a:lnTo>
                  <a:lnTo>
                    <a:pt x="2271" y="290"/>
                  </a:lnTo>
                  <a:lnTo>
                    <a:pt x="2279" y="281"/>
                  </a:lnTo>
                  <a:lnTo>
                    <a:pt x="2283" y="279"/>
                  </a:lnTo>
                  <a:lnTo>
                    <a:pt x="2289" y="280"/>
                  </a:lnTo>
                  <a:lnTo>
                    <a:pt x="2308" y="302"/>
                  </a:lnTo>
                  <a:lnTo>
                    <a:pt x="2310" y="306"/>
                  </a:lnTo>
                  <a:lnTo>
                    <a:pt x="2309" y="310"/>
                  </a:lnTo>
                  <a:lnTo>
                    <a:pt x="2299" y="323"/>
                  </a:lnTo>
                  <a:lnTo>
                    <a:pt x="2290" y="332"/>
                  </a:lnTo>
                  <a:lnTo>
                    <a:pt x="2279" y="340"/>
                  </a:lnTo>
                  <a:lnTo>
                    <a:pt x="2264" y="348"/>
                  </a:lnTo>
                  <a:lnTo>
                    <a:pt x="2256" y="352"/>
                  </a:lnTo>
                  <a:lnTo>
                    <a:pt x="2247" y="355"/>
                  </a:lnTo>
                  <a:lnTo>
                    <a:pt x="2225" y="361"/>
                  </a:lnTo>
                  <a:lnTo>
                    <a:pt x="2202" y="363"/>
                  </a:lnTo>
                  <a:lnTo>
                    <a:pt x="2176" y="361"/>
                  </a:lnTo>
                  <a:lnTo>
                    <a:pt x="2153" y="354"/>
                  </a:lnTo>
                  <a:lnTo>
                    <a:pt x="2132" y="344"/>
                  </a:lnTo>
                  <a:lnTo>
                    <a:pt x="2114" y="329"/>
                  </a:lnTo>
                  <a:lnTo>
                    <a:pt x="2098" y="312"/>
                  </a:lnTo>
                  <a:lnTo>
                    <a:pt x="2091" y="300"/>
                  </a:lnTo>
                  <a:lnTo>
                    <a:pt x="2087" y="289"/>
                  </a:lnTo>
                  <a:lnTo>
                    <a:pt x="2079" y="265"/>
                  </a:lnTo>
                  <a:lnTo>
                    <a:pt x="2077" y="251"/>
                  </a:lnTo>
                  <a:lnTo>
                    <a:pt x="2077" y="237"/>
                  </a:lnTo>
                  <a:lnTo>
                    <a:pt x="2079" y="208"/>
                  </a:lnTo>
                  <a:lnTo>
                    <a:pt x="2087" y="183"/>
                  </a:lnTo>
                  <a:lnTo>
                    <a:pt x="2099" y="162"/>
                  </a:lnTo>
                  <a:lnTo>
                    <a:pt x="2114" y="144"/>
                  </a:lnTo>
                  <a:lnTo>
                    <a:pt x="2123" y="136"/>
                  </a:lnTo>
                  <a:lnTo>
                    <a:pt x="2133" y="131"/>
                  </a:lnTo>
                  <a:lnTo>
                    <a:pt x="2153" y="121"/>
                  </a:lnTo>
                  <a:lnTo>
                    <a:pt x="2174" y="114"/>
                  </a:lnTo>
                  <a:lnTo>
                    <a:pt x="2196" y="112"/>
                  </a:lnTo>
                  <a:lnTo>
                    <a:pt x="2222" y="114"/>
                  </a:lnTo>
                  <a:lnTo>
                    <a:pt x="2234" y="117"/>
                  </a:lnTo>
                  <a:lnTo>
                    <a:pt x="2245" y="121"/>
                  </a:lnTo>
                  <a:lnTo>
                    <a:pt x="2264" y="131"/>
                  </a:lnTo>
                  <a:lnTo>
                    <a:pt x="2281" y="145"/>
                  </a:lnTo>
                  <a:lnTo>
                    <a:pt x="2293" y="163"/>
                  </a:lnTo>
                  <a:lnTo>
                    <a:pt x="2302" y="184"/>
                  </a:lnTo>
                  <a:lnTo>
                    <a:pt x="2308" y="209"/>
                  </a:lnTo>
                  <a:lnTo>
                    <a:pt x="2309" y="237"/>
                  </a:lnTo>
                  <a:lnTo>
                    <a:pt x="2307" y="242"/>
                  </a:lnTo>
                  <a:lnTo>
                    <a:pt x="2302" y="245"/>
                  </a:lnTo>
                  <a:lnTo>
                    <a:pt x="2133" y="245"/>
                  </a:lnTo>
                  <a:close/>
                  <a:moveTo>
                    <a:pt x="2488" y="358"/>
                  </a:moveTo>
                  <a:lnTo>
                    <a:pt x="2483" y="357"/>
                  </a:lnTo>
                  <a:lnTo>
                    <a:pt x="2481" y="353"/>
                  </a:lnTo>
                  <a:lnTo>
                    <a:pt x="2481" y="233"/>
                  </a:lnTo>
                  <a:lnTo>
                    <a:pt x="2483" y="229"/>
                  </a:lnTo>
                  <a:lnTo>
                    <a:pt x="2488" y="228"/>
                  </a:lnTo>
                  <a:lnTo>
                    <a:pt x="2533" y="228"/>
                  </a:lnTo>
                  <a:lnTo>
                    <a:pt x="2537" y="229"/>
                  </a:lnTo>
                  <a:lnTo>
                    <a:pt x="2539" y="233"/>
                  </a:lnTo>
                  <a:lnTo>
                    <a:pt x="2539" y="243"/>
                  </a:lnTo>
                  <a:lnTo>
                    <a:pt x="2544" y="256"/>
                  </a:lnTo>
                  <a:lnTo>
                    <a:pt x="2549" y="267"/>
                  </a:lnTo>
                  <a:lnTo>
                    <a:pt x="2558" y="278"/>
                  </a:lnTo>
                  <a:lnTo>
                    <a:pt x="2570" y="290"/>
                  </a:lnTo>
                  <a:lnTo>
                    <a:pt x="2587" y="300"/>
                  </a:lnTo>
                  <a:lnTo>
                    <a:pt x="2597" y="304"/>
                  </a:lnTo>
                  <a:lnTo>
                    <a:pt x="2607" y="307"/>
                  </a:lnTo>
                  <a:lnTo>
                    <a:pt x="2632" y="309"/>
                  </a:lnTo>
                  <a:lnTo>
                    <a:pt x="2648" y="308"/>
                  </a:lnTo>
                  <a:lnTo>
                    <a:pt x="2660" y="306"/>
                  </a:lnTo>
                  <a:lnTo>
                    <a:pt x="2672" y="302"/>
                  </a:lnTo>
                  <a:lnTo>
                    <a:pt x="2681" y="296"/>
                  </a:lnTo>
                  <a:lnTo>
                    <a:pt x="2689" y="289"/>
                  </a:lnTo>
                  <a:lnTo>
                    <a:pt x="2694" y="281"/>
                  </a:lnTo>
                  <a:lnTo>
                    <a:pt x="2698" y="271"/>
                  </a:lnTo>
                  <a:lnTo>
                    <a:pt x="2700" y="260"/>
                  </a:lnTo>
                  <a:lnTo>
                    <a:pt x="2697" y="247"/>
                  </a:lnTo>
                  <a:lnTo>
                    <a:pt x="2694" y="241"/>
                  </a:lnTo>
                  <a:lnTo>
                    <a:pt x="2691" y="237"/>
                  </a:lnTo>
                  <a:lnTo>
                    <a:pt x="2680" y="228"/>
                  </a:lnTo>
                  <a:lnTo>
                    <a:pt x="2667" y="221"/>
                  </a:lnTo>
                  <a:lnTo>
                    <a:pt x="2633" y="210"/>
                  </a:lnTo>
                  <a:lnTo>
                    <a:pt x="2595" y="200"/>
                  </a:lnTo>
                  <a:lnTo>
                    <a:pt x="2557" y="188"/>
                  </a:lnTo>
                  <a:lnTo>
                    <a:pt x="2539" y="180"/>
                  </a:lnTo>
                  <a:lnTo>
                    <a:pt x="2524" y="170"/>
                  </a:lnTo>
                  <a:lnTo>
                    <a:pt x="2510" y="156"/>
                  </a:lnTo>
                  <a:lnTo>
                    <a:pt x="2505" y="150"/>
                  </a:lnTo>
                  <a:lnTo>
                    <a:pt x="2500" y="142"/>
                  </a:lnTo>
                  <a:lnTo>
                    <a:pt x="2496" y="133"/>
                  </a:lnTo>
                  <a:lnTo>
                    <a:pt x="2493" y="123"/>
                  </a:lnTo>
                  <a:lnTo>
                    <a:pt x="2491" y="100"/>
                  </a:lnTo>
                  <a:lnTo>
                    <a:pt x="2493" y="80"/>
                  </a:lnTo>
                  <a:lnTo>
                    <a:pt x="2499" y="61"/>
                  </a:lnTo>
                  <a:lnTo>
                    <a:pt x="2509" y="45"/>
                  </a:lnTo>
                  <a:lnTo>
                    <a:pt x="2515" y="37"/>
                  </a:lnTo>
                  <a:lnTo>
                    <a:pt x="2522" y="29"/>
                  </a:lnTo>
                  <a:lnTo>
                    <a:pt x="2539" y="18"/>
                  </a:lnTo>
                  <a:lnTo>
                    <a:pt x="2559" y="9"/>
                  </a:lnTo>
                  <a:lnTo>
                    <a:pt x="2583" y="3"/>
                  </a:lnTo>
                  <a:lnTo>
                    <a:pt x="2608" y="1"/>
                  </a:lnTo>
                  <a:lnTo>
                    <a:pt x="2641" y="3"/>
                  </a:lnTo>
                  <a:lnTo>
                    <a:pt x="2667" y="11"/>
                  </a:lnTo>
                  <a:lnTo>
                    <a:pt x="2687" y="22"/>
                  </a:lnTo>
                  <a:lnTo>
                    <a:pt x="2696" y="30"/>
                  </a:lnTo>
                  <a:lnTo>
                    <a:pt x="2702" y="37"/>
                  </a:lnTo>
                  <a:lnTo>
                    <a:pt x="2701" y="10"/>
                  </a:lnTo>
                  <a:lnTo>
                    <a:pt x="2702" y="5"/>
                  </a:lnTo>
                  <a:lnTo>
                    <a:pt x="2708" y="3"/>
                  </a:lnTo>
                  <a:lnTo>
                    <a:pt x="2747" y="3"/>
                  </a:lnTo>
                  <a:lnTo>
                    <a:pt x="2751" y="5"/>
                  </a:lnTo>
                  <a:lnTo>
                    <a:pt x="2753" y="10"/>
                  </a:lnTo>
                  <a:lnTo>
                    <a:pt x="2753" y="123"/>
                  </a:lnTo>
                  <a:lnTo>
                    <a:pt x="2751" y="128"/>
                  </a:lnTo>
                  <a:lnTo>
                    <a:pt x="2747" y="129"/>
                  </a:lnTo>
                  <a:lnTo>
                    <a:pt x="2702" y="129"/>
                  </a:lnTo>
                  <a:lnTo>
                    <a:pt x="2698" y="128"/>
                  </a:lnTo>
                  <a:lnTo>
                    <a:pt x="2696" y="123"/>
                  </a:lnTo>
                  <a:lnTo>
                    <a:pt x="2696" y="112"/>
                  </a:lnTo>
                  <a:lnTo>
                    <a:pt x="2694" y="103"/>
                  </a:lnTo>
                  <a:lnTo>
                    <a:pt x="2691" y="94"/>
                  </a:lnTo>
                  <a:lnTo>
                    <a:pt x="2686" y="85"/>
                  </a:lnTo>
                  <a:lnTo>
                    <a:pt x="2678" y="76"/>
                  </a:lnTo>
                  <a:lnTo>
                    <a:pt x="2667" y="67"/>
                  </a:lnTo>
                  <a:lnTo>
                    <a:pt x="2653" y="60"/>
                  </a:lnTo>
                  <a:lnTo>
                    <a:pt x="2635" y="57"/>
                  </a:lnTo>
                  <a:lnTo>
                    <a:pt x="2615" y="55"/>
                  </a:lnTo>
                  <a:lnTo>
                    <a:pt x="2591" y="58"/>
                  </a:lnTo>
                  <a:lnTo>
                    <a:pt x="2579" y="62"/>
                  </a:lnTo>
                  <a:lnTo>
                    <a:pt x="2570" y="68"/>
                  </a:lnTo>
                  <a:lnTo>
                    <a:pt x="2564" y="75"/>
                  </a:lnTo>
                  <a:lnTo>
                    <a:pt x="2558" y="83"/>
                  </a:lnTo>
                  <a:lnTo>
                    <a:pt x="2555" y="91"/>
                  </a:lnTo>
                  <a:lnTo>
                    <a:pt x="2554" y="100"/>
                  </a:lnTo>
                  <a:lnTo>
                    <a:pt x="2557" y="114"/>
                  </a:lnTo>
                  <a:lnTo>
                    <a:pt x="2559" y="121"/>
                  </a:lnTo>
                  <a:lnTo>
                    <a:pt x="2564" y="125"/>
                  </a:lnTo>
                  <a:lnTo>
                    <a:pt x="2574" y="135"/>
                  </a:lnTo>
                  <a:lnTo>
                    <a:pt x="2587" y="143"/>
                  </a:lnTo>
                  <a:lnTo>
                    <a:pt x="2622" y="154"/>
                  </a:lnTo>
                  <a:lnTo>
                    <a:pt x="2662" y="165"/>
                  </a:lnTo>
                  <a:lnTo>
                    <a:pt x="2701" y="179"/>
                  </a:lnTo>
                  <a:lnTo>
                    <a:pt x="2719" y="186"/>
                  </a:lnTo>
                  <a:lnTo>
                    <a:pt x="2736" y="196"/>
                  </a:lnTo>
                  <a:lnTo>
                    <a:pt x="2742" y="202"/>
                  </a:lnTo>
                  <a:lnTo>
                    <a:pt x="2749" y="208"/>
                  </a:lnTo>
                  <a:lnTo>
                    <a:pt x="2755" y="215"/>
                  </a:lnTo>
                  <a:lnTo>
                    <a:pt x="2760" y="222"/>
                  </a:lnTo>
                  <a:lnTo>
                    <a:pt x="2764" y="231"/>
                  </a:lnTo>
                  <a:lnTo>
                    <a:pt x="2767" y="240"/>
                  </a:lnTo>
                  <a:lnTo>
                    <a:pt x="2769" y="261"/>
                  </a:lnTo>
                  <a:lnTo>
                    <a:pt x="2767" y="280"/>
                  </a:lnTo>
                  <a:lnTo>
                    <a:pt x="2763" y="299"/>
                  </a:lnTo>
                  <a:lnTo>
                    <a:pt x="2754" y="316"/>
                  </a:lnTo>
                  <a:lnTo>
                    <a:pt x="2740" y="332"/>
                  </a:lnTo>
                  <a:lnTo>
                    <a:pt x="2724" y="344"/>
                  </a:lnTo>
                  <a:lnTo>
                    <a:pt x="2702" y="354"/>
                  </a:lnTo>
                  <a:lnTo>
                    <a:pt x="2677" y="361"/>
                  </a:lnTo>
                  <a:lnTo>
                    <a:pt x="2645" y="362"/>
                  </a:lnTo>
                  <a:lnTo>
                    <a:pt x="2622" y="361"/>
                  </a:lnTo>
                  <a:lnTo>
                    <a:pt x="2601" y="356"/>
                  </a:lnTo>
                  <a:lnTo>
                    <a:pt x="2583" y="350"/>
                  </a:lnTo>
                  <a:lnTo>
                    <a:pt x="2567" y="343"/>
                  </a:lnTo>
                  <a:lnTo>
                    <a:pt x="2545" y="326"/>
                  </a:lnTo>
                  <a:lnTo>
                    <a:pt x="2533" y="312"/>
                  </a:lnTo>
                  <a:lnTo>
                    <a:pt x="2534" y="353"/>
                  </a:lnTo>
                  <a:lnTo>
                    <a:pt x="2533" y="357"/>
                  </a:lnTo>
                  <a:lnTo>
                    <a:pt x="2527" y="358"/>
                  </a:lnTo>
                  <a:lnTo>
                    <a:pt x="2488" y="358"/>
                  </a:lnTo>
                  <a:close/>
                  <a:moveTo>
                    <a:pt x="2995" y="237"/>
                  </a:moveTo>
                  <a:lnTo>
                    <a:pt x="2994" y="219"/>
                  </a:lnTo>
                  <a:lnTo>
                    <a:pt x="2989" y="203"/>
                  </a:lnTo>
                  <a:lnTo>
                    <a:pt x="2983" y="190"/>
                  </a:lnTo>
                  <a:lnTo>
                    <a:pt x="2974" y="179"/>
                  </a:lnTo>
                  <a:lnTo>
                    <a:pt x="2964" y="170"/>
                  </a:lnTo>
                  <a:lnTo>
                    <a:pt x="2951" y="163"/>
                  </a:lnTo>
                  <a:lnTo>
                    <a:pt x="2938" y="160"/>
                  </a:lnTo>
                  <a:lnTo>
                    <a:pt x="2925" y="159"/>
                  </a:lnTo>
                  <a:lnTo>
                    <a:pt x="2910" y="160"/>
                  </a:lnTo>
                  <a:lnTo>
                    <a:pt x="2897" y="163"/>
                  </a:lnTo>
                  <a:lnTo>
                    <a:pt x="2885" y="170"/>
                  </a:lnTo>
                  <a:lnTo>
                    <a:pt x="2874" y="179"/>
                  </a:lnTo>
                  <a:lnTo>
                    <a:pt x="2865" y="190"/>
                  </a:lnTo>
                  <a:lnTo>
                    <a:pt x="2859" y="203"/>
                  </a:lnTo>
                  <a:lnTo>
                    <a:pt x="2854" y="219"/>
                  </a:lnTo>
                  <a:lnTo>
                    <a:pt x="2853" y="237"/>
                  </a:lnTo>
                  <a:lnTo>
                    <a:pt x="2854" y="253"/>
                  </a:lnTo>
                  <a:lnTo>
                    <a:pt x="2859" y="269"/>
                  </a:lnTo>
                  <a:lnTo>
                    <a:pt x="2865" y="284"/>
                  </a:lnTo>
                  <a:lnTo>
                    <a:pt x="2874" y="295"/>
                  </a:lnTo>
                  <a:lnTo>
                    <a:pt x="2884" y="304"/>
                  </a:lnTo>
                  <a:lnTo>
                    <a:pt x="2897" y="312"/>
                  </a:lnTo>
                  <a:lnTo>
                    <a:pt x="2910" y="315"/>
                  </a:lnTo>
                  <a:lnTo>
                    <a:pt x="2923" y="317"/>
                  </a:lnTo>
                  <a:lnTo>
                    <a:pt x="2938" y="315"/>
                  </a:lnTo>
                  <a:lnTo>
                    <a:pt x="2952" y="312"/>
                  </a:lnTo>
                  <a:lnTo>
                    <a:pt x="2964" y="304"/>
                  </a:lnTo>
                  <a:lnTo>
                    <a:pt x="2975" y="295"/>
                  </a:lnTo>
                  <a:lnTo>
                    <a:pt x="2983" y="284"/>
                  </a:lnTo>
                  <a:lnTo>
                    <a:pt x="2989" y="269"/>
                  </a:lnTo>
                  <a:lnTo>
                    <a:pt x="2994" y="253"/>
                  </a:lnTo>
                  <a:lnTo>
                    <a:pt x="2995" y="237"/>
                  </a:lnTo>
                  <a:close/>
                  <a:moveTo>
                    <a:pt x="2798" y="237"/>
                  </a:moveTo>
                  <a:lnTo>
                    <a:pt x="2801" y="209"/>
                  </a:lnTo>
                  <a:lnTo>
                    <a:pt x="2804" y="196"/>
                  </a:lnTo>
                  <a:lnTo>
                    <a:pt x="2808" y="184"/>
                  </a:lnTo>
                  <a:lnTo>
                    <a:pt x="2820" y="163"/>
                  </a:lnTo>
                  <a:lnTo>
                    <a:pt x="2826" y="154"/>
                  </a:lnTo>
                  <a:lnTo>
                    <a:pt x="2834" y="145"/>
                  </a:lnTo>
                  <a:lnTo>
                    <a:pt x="2853" y="131"/>
                  </a:lnTo>
                  <a:lnTo>
                    <a:pt x="2863" y="125"/>
                  </a:lnTo>
                  <a:lnTo>
                    <a:pt x="2874" y="121"/>
                  </a:lnTo>
                  <a:lnTo>
                    <a:pt x="2898" y="114"/>
                  </a:lnTo>
                  <a:lnTo>
                    <a:pt x="2925" y="112"/>
                  </a:lnTo>
                  <a:lnTo>
                    <a:pt x="2950" y="114"/>
                  </a:lnTo>
                  <a:lnTo>
                    <a:pt x="2963" y="117"/>
                  </a:lnTo>
                  <a:lnTo>
                    <a:pt x="2975" y="121"/>
                  </a:lnTo>
                  <a:lnTo>
                    <a:pt x="2996" y="132"/>
                  </a:lnTo>
                  <a:lnTo>
                    <a:pt x="3014" y="145"/>
                  </a:lnTo>
                  <a:lnTo>
                    <a:pt x="3022" y="154"/>
                  </a:lnTo>
                  <a:lnTo>
                    <a:pt x="3030" y="163"/>
                  </a:lnTo>
                  <a:lnTo>
                    <a:pt x="3041" y="184"/>
                  </a:lnTo>
                  <a:lnTo>
                    <a:pt x="3044" y="196"/>
                  </a:lnTo>
                  <a:lnTo>
                    <a:pt x="3047" y="209"/>
                  </a:lnTo>
                  <a:lnTo>
                    <a:pt x="3050" y="237"/>
                  </a:lnTo>
                  <a:lnTo>
                    <a:pt x="3047" y="264"/>
                  </a:lnTo>
                  <a:lnTo>
                    <a:pt x="3045" y="276"/>
                  </a:lnTo>
                  <a:lnTo>
                    <a:pt x="3041" y="288"/>
                  </a:lnTo>
                  <a:lnTo>
                    <a:pt x="3030" y="309"/>
                  </a:lnTo>
                  <a:lnTo>
                    <a:pt x="3015" y="328"/>
                  </a:lnTo>
                  <a:lnTo>
                    <a:pt x="2996" y="343"/>
                  </a:lnTo>
                  <a:lnTo>
                    <a:pt x="2975" y="353"/>
                  </a:lnTo>
                  <a:lnTo>
                    <a:pt x="2964" y="357"/>
                  </a:lnTo>
                  <a:lnTo>
                    <a:pt x="2950" y="360"/>
                  </a:lnTo>
                  <a:lnTo>
                    <a:pt x="2923" y="362"/>
                  </a:lnTo>
                  <a:lnTo>
                    <a:pt x="2898" y="360"/>
                  </a:lnTo>
                  <a:lnTo>
                    <a:pt x="2885" y="357"/>
                  </a:lnTo>
                  <a:lnTo>
                    <a:pt x="2873" y="354"/>
                  </a:lnTo>
                  <a:lnTo>
                    <a:pt x="2852" y="343"/>
                  </a:lnTo>
                  <a:lnTo>
                    <a:pt x="2833" y="328"/>
                  </a:lnTo>
                  <a:lnTo>
                    <a:pt x="2818" y="310"/>
                  </a:lnTo>
                  <a:lnTo>
                    <a:pt x="2807" y="288"/>
                  </a:lnTo>
                  <a:lnTo>
                    <a:pt x="2804" y="277"/>
                  </a:lnTo>
                  <a:lnTo>
                    <a:pt x="2801" y="264"/>
                  </a:lnTo>
                  <a:lnTo>
                    <a:pt x="2798" y="237"/>
                  </a:lnTo>
                  <a:close/>
                  <a:moveTo>
                    <a:pt x="3079" y="358"/>
                  </a:moveTo>
                  <a:lnTo>
                    <a:pt x="3074" y="357"/>
                  </a:lnTo>
                  <a:lnTo>
                    <a:pt x="3073" y="353"/>
                  </a:lnTo>
                  <a:lnTo>
                    <a:pt x="3073" y="322"/>
                  </a:lnTo>
                  <a:lnTo>
                    <a:pt x="3074" y="317"/>
                  </a:lnTo>
                  <a:lnTo>
                    <a:pt x="3079" y="315"/>
                  </a:lnTo>
                  <a:lnTo>
                    <a:pt x="3106" y="315"/>
                  </a:lnTo>
                  <a:lnTo>
                    <a:pt x="3106" y="47"/>
                  </a:lnTo>
                  <a:lnTo>
                    <a:pt x="3079" y="47"/>
                  </a:lnTo>
                  <a:lnTo>
                    <a:pt x="3074" y="46"/>
                  </a:lnTo>
                  <a:lnTo>
                    <a:pt x="3073" y="40"/>
                  </a:lnTo>
                  <a:lnTo>
                    <a:pt x="3073" y="10"/>
                  </a:lnTo>
                  <a:lnTo>
                    <a:pt x="3074" y="5"/>
                  </a:lnTo>
                  <a:lnTo>
                    <a:pt x="3079" y="3"/>
                  </a:lnTo>
                  <a:lnTo>
                    <a:pt x="3147" y="3"/>
                  </a:lnTo>
                  <a:lnTo>
                    <a:pt x="3152" y="4"/>
                  </a:lnTo>
                  <a:lnTo>
                    <a:pt x="3157" y="7"/>
                  </a:lnTo>
                  <a:lnTo>
                    <a:pt x="3158" y="10"/>
                  </a:lnTo>
                  <a:lnTo>
                    <a:pt x="3159" y="14"/>
                  </a:lnTo>
                  <a:lnTo>
                    <a:pt x="3159" y="315"/>
                  </a:lnTo>
                  <a:lnTo>
                    <a:pt x="3183" y="315"/>
                  </a:lnTo>
                  <a:lnTo>
                    <a:pt x="3188" y="317"/>
                  </a:lnTo>
                  <a:lnTo>
                    <a:pt x="3189" y="322"/>
                  </a:lnTo>
                  <a:lnTo>
                    <a:pt x="3189" y="353"/>
                  </a:lnTo>
                  <a:lnTo>
                    <a:pt x="3188" y="357"/>
                  </a:lnTo>
                  <a:lnTo>
                    <a:pt x="3183" y="358"/>
                  </a:lnTo>
                  <a:lnTo>
                    <a:pt x="3079" y="358"/>
                  </a:lnTo>
                  <a:close/>
                  <a:moveTo>
                    <a:pt x="3423" y="358"/>
                  </a:moveTo>
                  <a:lnTo>
                    <a:pt x="3414" y="357"/>
                  </a:lnTo>
                  <a:lnTo>
                    <a:pt x="3407" y="354"/>
                  </a:lnTo>
                  <a:lnTo>
                    <a:pt x="3403" y="347"/>
                  </a:lnTo>
                  <a:lnTo>
                    <a:pt x="3401" y="337"/>
                  </a:lnTo>
                  <a:lnTo>
                    <a:pt x="3401" y="321"/>
                  </a:lnTo>
                  <a:lnTo>
                    <a:pt x="3395" y="331"/>
                  </a:lnTo>
                  <a:lnTo>
                    <a:pt x="3381" y="344"/>
                  </a:lnTo>
                  <a:lnTo>
                    <a:pt x="3372" y="351"/>
                  </a:lnTo>
                  <a:lnTo>
                    <a:pt x="3360" y="357"/>
                  </a:lnTo>
                  <a:lnTo>
                    <a:pt x="3345" y="361"/>
                  </a:lnTo>
                  <a:lnTo>
                    <a:pt x="3327" y="362"/>
                  </a:lnTo>
                  <a:lnTo>
                    <a:pt x="3308" y="361"/>
                  </a:lnTo>
                  <a:lnTo>
                    <a:pt x="3291" y="356"/>
                  </a:lnTo>
                  <a:lnTo>
                    <a:pt x="3275" y="348"/>
                  </a:lnTo>
                  <a:lnTo>
                    <a:pt x="3263" y="338"/>
                  </a:lnTo>
                  <a:lnTo>
                    <a:pt x="3254" y="326"/>
                  </a:lnTo>
                  <a:lnTo>
                    <a:pt x="3246" y="312"/>
                  </a:lnTo>
                  <a:lnTo>
                    <a:pt x="3242" y="295"/>
                  </a:lnTo>
                  <a:lnTo>
                    <a:pt x="3241" y="276"/>
                  </a:lnTo>
                  <a:lnTo>
                    <a:pt x="3240" y="159"/>
                  </a:lnTo>
                  <a:lnTo>
                    <a:pt x="3214" y="159"/>
                  </a:lnTo>
                  <a:lnTo>
                    <a:pt x="3209" y="157"/>
                  </a:lnTo>
                  <a:lnTo>
                    <a:pt x="3207" y="153"/>
                  </a:lnTo>
                  <a:lnTo>
                    <a:pt x="3207" y="122"/>
                  </a:lnTo>
                  <a:lnTo>
                    <a:pt x="3209" y="117"/>
                  </a:lnTo>
                  <a:lnTo>
                    <a:pt x="3214" y="116"/>
                  </a:lnTo>
                  <a:lnTo>
                    <a:pt x="3272" y="116"/>
                  </a:lnTo>
                  <a:lnTo>
                    <a:pt x="3281" y="117"/>
                  </a:lnTo>
                  <a:lnTo>
                    <a:pt x="3288" y="121"/>
                  </a:lnTo>
                  <a:lnTo>
                    <a:pt x="3292" y="127"/>
                  </a:lnTo>
                  <a:lnTo>
                    <a:pt x="3293" y="137"/>
                  </a:lnTo>
                  <a:lnTo>
                    <a:pt x="3293" y="260"/>
                  </a:lnTo>
                  <a:lnTo>
                    <a:pt x="3296" y="283"/>
                  </a:lnTo>
                  <a:lnTo>
                    <a:pt x="3304" y="300"/>
                  </a:lnTo>
                  <a:lnTo>
                    <a:pt x="3311" y="306"/>
                  </a:lnTo>
                  <a:lnTo>
                    <a:pt x="3319" y="310"/>
                  </a:lnTo>
                  <a:lnTo>
                    <a:pt x="3329" y="314"/>
                  </a:lnTo>
                  <a:lnTo>
                    <a:pt x="3341" y="315"/>
                  </a:lnTo>
                  <a:lnTo>
                    <a:pt x="3355" y="314"/>
                  </a:lnTo>
                  <a:lnTo>
                    <a:pt x="3367" y="309"/>
                  </a:lnTo>
                  <a:lnTo>
                    <a:pt x="3384" y="297"/>
                  </a:lnTo>
                  <a:lnTo>
                    <a:pt x="3391" y="285"/>
                  </a:lnTo>
                  <a:lnTo>
                    <a:pt x="3395" y="278"/>
                  </a:lnTo>
                  <a:lnTo>
                    <a:pt x="3395" y="159"/>
                  </a:lnTo>
                  <a:lnTo>
                    <a:pt x="3371" y="159"/>
                  </a:lnTo>
                  <a:lnTo>
                    <a:pt x="3366" y="157"/>
                  </a:lnTo>
                  <a:lnTo>
                    <a:pt x="3365" y="153"/>
                  </a:lnTo>
                  <a:lnTo>
                    <a:pt x="3365" y="122"/>
                  </a:lnTo>
                  <a:lnTo>
                    <a:pt x="3366" y="117"/>
                  </a:lnTo>
                  <a:lnTo>
                    <a:pt x="3371" y="116"/>
                  </a:lnTo>
                  <a:lnTo>
                    <a:pt x="3442" y="116"/>
                  </a:lnTo>
                  <a:lnTo>
                    <a:pt x="3447" y="117"/>
                  </a:lnTo>
                  <a:lnTo>
                    <a:pt x="3448" y="122"/>
                  </a:lnTo>
                  <a:lnTo>
                    <a:pt x="3448" y="315"/>
                  </a:lnTo>
                  <a:lnTo>
                    <a:pt x="3474" y="315"/>
                  </a:lnTo>
                  <a:lnTo>
                    <a:pt x="3479" y="317"/>
                  </a:lnTo>
                  <a:lnTo>
                    <a:pt x="3481" y="322"/>
                  </a:lnTo>
                  <a:lnTo>
                    <a:pt x="3481" y="353"/>
                  </a:lnTo>
                  <a:lnTo>
                    <a:pt x="3479" y="357"/>
                  </a:lnTo>
                  <a:lnTo>
                    <a:pt x="3474" y="358"/>
                  </a:lnTo>
                  <a:lnTo>
                    <a:pt x="3423" y="358"/>
                  </a:lnTo>
                  <a:close/>
                  <a:moveTo>
                    <a:pt x="3678" y="328"/>
                  </a:moveTo>
                  <a:lnTo>
                    <a:pt x="3680" y="331"/>
                  </a:lnTo>
                  <a:lnTo>
                    <a:pt x="3681" y="334"/>
                  </a:lnTo>
                  <a:lnTo>
                    <a:pt x="3677" y="338"/>
                  </a:lnTo>
                  <a:lnTo>
                    <a:pt x="3658" y="353"/>
                  </a:lnTo>
                  <a:lnTo>
                    <a:pt x="3641" y="360"/>
                  </a:lnTo>
                  <a:lnTo>
                    <a:pt x="3618" y="362"/>
                  </a:lnTo>
                  <a:lnTo>
                    <a:pt x="3599" y="361"/>
                  </a:lnTo>
                  <a:lnTo>
                    <a:pt x="3581" y="356"/>
                  </a:lnTo>
                  <a:lnTo>
                    <a:pt x="3567" y="350"/>
                  </a:lnTo>
                  <a:lnTo>
                    <a:pt x="3560" y="345"/>
                  </a:lnTo>
                  <a:lnTo>
                    <a:pt x="3555" y="340"/>
                  </a:lnTo>
                  <a:lnTo>
                    <a:pt x="3546" y="327"/>
                  </a:lnTo>
                  <a:lnTo>
                    <a:pt x="3538" y="312"/>
                  </a:lnTo>
                  <a:lnTo>
                    <a:pt x="3533" y="294"/>
                  </a:lnTo>
                  <a:lnTo>
                    <a:pt x="3532" y="272"/>
                  </a:lnTo>
                  <a:lnTo>
                    <a:pt x="3532" y="159"/>
                  </a:lnTo>
                  <a:lnTo>
                    <a:pt x="3506" y="159"/>
                  </a:lnTo>
                  <a:lnTo>
                    <a:pt x="3501" y="157"/>
                  </a:lnTo>
                  <a:lnTo>
                    <a:pt x="3500" y="152"/>
                  </a:lnTo>
                  <a:lnTo>
                    <a:pt x="3500" y="123"/>
                  </a:lnTo>
                  <a:lnTo>
                    <a:pt x="3501" y="117"/>
                  </a:lnTo>
                  <a:lnTo>
                    <a:pt x="3506" y="116"/>
                  </a:lnTo>
                  <a:lnTo>
                    <a:pt x="3532" y="116"/>
                  </a:lnTo>
                  <a:lnTo>
                    <a:pt x="3532" y="62"/>
                  </a:lnTo>
                  <a:lnTo>
                    <a:pt x="3534" y="58"/>
                  </a:lnTo>
                  <a:lnTo>
                    <a:pt x="3540" y="56"/>
                  </a:lnTo>
                  <a:lnTo>
                    <a:pt x="3579" y="56"/>
                  </a:lnTo>
                  <a:lnTo>
                    <a:pt x="3585" y="58"/>
                  </a:lnTo>
                  <a:lnTo>
                    <a:pt x="3587" y="62"/>
                  </a:lnTo>
                  <a:lnTo>
                    <a:pt x="3587" y="116"/>
                  </a:lnTo>
                  <a:lnTo>
                    <a:pt x="3648" y="116"/>
                  </a:lnTo>
                  <a:lnTo>
                    <a:pt x="3654" y="117"/>
                  </a:lnTo>
                  <a:lnTo>
                    <a:pt x="3656" y="123"/>
                  </a:lnTo>
                  <a:lnTo>
                    <a:pt x="3656" y="152"/>
                  </a:lnTo>
                  <a:lnTo>
                    <a:pt x="3654" y="157"/>
                  </a:lnTo>
                  <a:lnTo>
                    <a:pt x="3648" y="159"/>
                  </a:lnTo>
                  <a:lnTo>
                    <a:pt x="3587" y="159"/>
                  </a:lnTo>
                  <a:lnTo>
                    <a:pt x="3587" y="272"/>
                  </a:lnTo>
                  <a:lnTo>
                    <a:pt x="3589" y="290"/>
                  </a:lnTo>
                  <a:lnTo>
                    <a:pt x="3592" y="298"/>
                  </a:lnTo>
                  <a:lnTo>
                    <a:pt x="3596" y="304"/>
                  </a:lnTo>
                  <a:lnTo>
                    <a:pt x="3608" y="313"/>
                  </a:lnTo>
                  <a:lnTo>
                    <a:pt x="3615" y="315"/>
                  </a:lnTo>
                  <a:lnTo>
                    <a:pt x="3624" y="315"/>
                  </a:lnTo>
                  <a:lnTo>
                    <a:pt x="3634" y="314"/>
                  </a:lnTo>
                  <a:lnTo>
                    <a:pt x="3643" y="312"/>
                  </a:lnTo>
                  <a:lnTo>
                    <a:pt x="3652" y="305"/>
                  </a:lnTo>
                  <a:lnTo>
                    <a:pt x="3657" y="304"/>
                  </a:lnTo>
                  <a:lnTo>
                    <a:pt x="3662" y="306"/>
                  </a:lnTo>
                  <a:lnTo>
                    <a:pt x="3678" y="328"/>
                  </a:lnTo>
                  <a:close/>
                  <a:moveTo>
                    <a:pt x="3758" y="90"/>
                  </a:moveTo>
                  <a:lnTo>
                    <a:pt x="3746" y="88"/>
                  </a:lnTo>
                  <a:lnTo>
                    <a:pt x="3734" y="81"/>
                  </a:lnTo>
                  <a:lnTo>
                    <a:pt x="3728" y="70"/>
                  </a:lnTo>
                  <a:lnTo>
                    <a:pt x="3725" y="58"/>
                  </a:lnTo>
                  <a:lnTo>
                    <a:pt x="3728" y="45"/>
                  </a:lnTo>
                  <a:lnTo>
                    <a:pt x="3731" y="39"/>
                  </a:lnTo>
                  <a:lnTo>
                    <a:pt x="3734" y="33"/>
                  </a:lnTo>
                  <a:lnTo>
                    <a:pt x="3746" y="27"/>
                  </a:lnTo>
                  <a:lnTo>
                    <a:pt x="3751" y="24"/>
                  </a:lnTo>
                  <a:lnTo>
                    <a:pt x="3758" y="24"/>
                  </a:lnTo>
                  <a:lnTo>
                    <a:pt x="3771" y="27"/>
                  </a:lnTo>
                  <a:lnTo>
                    <a:pt x="3782" y="33"/>
                  </a:lnTo>
                  <a:lnTo>
                    <a:pt x="3789" y="45"/>
                  </a:lnTo>
                  <a:lnTo>
                    <a:pt x="3791" y="51"/>
                  </a:lnTo>
                  <a:lnTo>
                    <a:pt x="3792" y="58"/>
                  </a:lnTo>
                  <a:lnTo>
                    <a:pt x="3789" y="70"/>
                  </a:lnTo>
                  <a:lnTo>
                    <a:pt x="3786" y="76"/>
                  </a:lnTo>
                  <a:lnTo>
                    <a:pt x="3782" y="81"/>
                  </a:lnTo>
                  <a:lnTo>
                    <a:pt x="3777" y="85"/>
                  </a:lnTo>
                  <a:lnTo>
                    <a:pt x="3771" y="88"/>
                  </a:lnTo>
                  <a:lnTo>
                    <a:pt x="3764" y="90"/>
                  </a:lnTo>
                  <a:lnTo>
                    <a:pt x="3758" y="90"/>
                  </a:lnTo>
                  <a:close/>
                  <a:moveTo>
                    <a:pt x="3706" y="358"/>
                  </a:moveTo>
                  <a:lnTo>
                    <a:pt x="3702" y="357"/>
                  </a:lnTo>
                  <a:lnTo>
                    <a:pt x="3701" y="353"/>
                  </a:lnTo>
                  <a:lnTo>
                    <a:pt x="3701" y="322"/>
                  </a:lnTo>
                  <a:lnTo>
                    <a:pt x="3702" y="317"/>
                  </a:lnTo>
                  <a:lnTo>
                    <a:pt x="3706" y="315"/>
                  </a:lnTo>
                  <a:lnTo>
                    <a:pt x="3733" y="315"/>
                  </a:lnTo>
                  <a:lnTo>
                    <a:pt x="3733" y="159"/>
                  </a:lnTo>
                  <a:lnTo>
                    <a:pt x="3706" y="159"/>
                  </a:lnTo>
                  <a:lnTo>
                    <a:pt x="3702" y="157"/>
                  </a:lnTo>
                  <a:lnTo>
                    <a:pt x="3701" y="153"/>
                  </a:lnTo>
                  <a:lnTo>
                    <a:pt x="3701" y="122"/>
                  </a:lnTo>
                  <a:lnTo>
                    <a:pt x="3702" y="117"/>
                  </a:lnTo>
                  <a:lnTo>
                    <a:pt x="3706" y="116"/>
                  </a:lnTo>
                  <a:lnTo>
                    <a:pt x="3780" y="116"/>
                  </a:lnTo>
                  <a:lnTo>
                    <a:pt x="3786" y="117"/>
                  </a:lnTo>
                  <a:lnTo>
                    <a:pt x="3787" y="122"/>
                  </a:lnTo>
                  <a:lnTo>
                    <a:pt x="3787" y="315"/>
                  </a:lnTo>
                  <a:lnTo>
                    <a:pt x="3810" y="315"/>
                  </a:lnTo>
                  <a:lnTo>
                    <a:pt x="3816" y="317"/>
                  </a:lnTo>
                  <a:lnTo>
                    <a:pt x="3817" y="322"/>
                  </a:lnTo>
                  <a:lnTo>
                    <a:pt x="3817" y="353"/>
                  </a:lnTo>
                  <a:lnTo>
                    <a:pt x="3816" y="357"/>
                  </a:lnTo>
                  <a:lnTo>
                    <a:pt x="3810" y="358"/>
                  </a:lnTo>
                  <a:lnTo>
                    <a:pt x="3706" y="358"/>
                  </a:lnTo>
                  <a:close/>
                  <a:moveTo>
                    <a:pt x="4039" y="237"/>
                  </a:moveTo>
                  <a:lnTo>
                    <a:pt x="4038" y="219"/>
                  </a:lnTo>
                  <a:lnTo>
                    <a:pt x="4034" y="203"/>
                  </a:lnTo>
                  <a:lnTo>
                    <a:pt x="4027" y="190"/>
                  </a:lnTo>
                  <a:lnTo>
                    <a:pt x="4018" y="179"/>
                  </a:lnTo>
                  <a:lnTo>
                    <a:pt x="4008" y="170"/>
                  </a:lnTo>
                  <a:lnTo>
                    <a:pt x="3996" y="163"/>
                  </a:lnTo>
                  <a:lnTo>
                    <a:pt x="3983" y="160"/>
                  </a:lnTo>
                  <a:lnTo>
                    <a:pt x="3969" y="159"/>
                  </a:lnTo>
                  <a:lnTo>
                    <a:pt x="3954" y="160"/>
                  </a:lnTo>
                  <a:lnTo>
                    <a:pt x="3941" y="163"/>
                  </a:lnTo>
                  <a:lnTo>
                    <a:pt x="3930" y="170"/>
                  </a:lnTo>
                  <a:lnTo>
                    <a:pt x="3919" y="179"/>
                  </a:lnTo>
                  <a:lnTo>
                    <a:pt x="3910" y="190"/>
                  </a:lnTo>
                  <a:lnTo>
                    <a:pt x="3903" y="203"/>
                  </a:lnTo>
                  <a:lnTo>
                    <a:pt x="3900" y="219"/>
                  </a:lnTo>
                  <a:lnTo>
                    <a:pt x="3897" y="237"/>
                  </a:lnTo>
                  <a:lnTo>
                    <a:pt x="3900" y="253"/>
                  </a:lnTo>
                  <a:lnTo>
                    <a:pt x="3903" y="269"/>
                  </a:lnTo>
                  <a:lnTo>
                    <a:pt x="3910" y="284"/>
                  </a:lnTo>
                  <a:lnTo>
                    <a:pt x="3919" y="295"/>
                  </a:lnTo>
                  <a:lnTo>
                    <a:pt x="3929" y="304"/>
                  </a:lnTo>
                  <a:lnTo>
                    <a:pt x="3941" y="312"/>
                  </a:lnTo>
                  <a:lnTo>
                    <a:pt x="3954" y="315"/>
                  </a:lnTo>
                  <a:lnTo>
                    <a:pt x="3969" y="317"/>
                  </a:lnTo>
                  <a:lnTo>
                    <a:pt x="3983" y="315"/>
                  </a:lnTo>
                  <a:lnTo>
                    <a:pt x="3997" y="312"/>
                  </a:lnTo>
                  <a:lnTo>
                    <a:pt x="4009" y="304"/>
                  </a:lnTo>
                  <a:lnTo>
                    <a:pt x="4019" y="295"/>
                  </a:lnTo>
                  <a:lnTo>
                    <a:pt x="4028" y="284"/>
                  </a:lnTo>
                  <a:lnTo>
                    <a:pt x="4034" y="269"/>
                  </a:lnTo>
                  <a:lnTo>
                    <a:pt x="4038" y="253"/>
                  </a:lnTo>
                  <a:lnTo>
                    <a:pt x="4039" y="237"/>
                  </a:lnTo>
                  <a:close/>
                  <a:moveTo>
                    <a:pt x="3843" y="237"/>
                  </a:moveTo>
                  <a:lnTo>
                    <a:pt x="3845" y="209"/>
                  </a:lnTo>
                  <a:lnTo>
                    <a:pt x="3848" y="196"/>
                  </a:lnTo>
                  <a:lnTo>
                    <a:pt x="3853" y="184"/>
                  </a:lnTo>
                  <a:lnTo>
                    <a:pt x="3864" y="163"/>
                  </a:lnTo>
                  <a:lnTo>
                    <a:pt x="3871" y="154"/>
                  </a:lnTo>
                  <a:lnTo>
                    <a:pt x="3878" y="145"/>
                  </a:lnTo>
                  <a:lnTo>
                    <a:pt x="3897" y="131"/>
                  </a:lnTo>
                  <a:lnTo>
                    <a:pt x="3907" y="125"/>
                  </a:lnTo>
                  <a:lnTo>
                    <a:pt x="3919" y="121"/>
                  </a:lnTo>
                  <a:lnTo>
                    <a:pt x="3943" y="114"/>
                  </a:lnTo>
                  <a:lnTo>
                    <a:pt x="3969" y="112"/>
                  </a:lnTo>
                  <a:lnTo>
                    <a:pt x="3995" y="114"/>
                  </a:lnTo>
                  <a:lnTo>
                    <a:pt x="4007" y="117"/>
                  </a:lnTo>
                  <a:lnTo>
                    <a:pt x="4019" y="121"/>
                  </a:lnTo>
                  <a:lnTo>
                    <a:pt x="4040" y="132"/>
                  </a:lnTo>
                  <a:lnTo>
                    <a:pt x="4058" y="145"/>
                  </a:lnTo>
                  <a:lnTo>
                    <a:pt x="4066" y="154"/>
                  </a:lnTo>
                  <a:lnTo>
                    <a:pt x="4074" y="163"/>
                  </a:lnTo>
                  <a:lnTo>
                    <a:pt x="4085" y="184"/>
                  </a:lnTo>
                  <a:lnTo>
                    <a:pt x="4090" y="196"/>
                  </a:lnTo>
                  <a:lnTo>
                    <a:pt x="4092" y="209"/>
                  </a:lnTo>
                  <a:lnTo>
                    <a:pt x="4094" y="237"/>
                  </a:lnTo>
                  <a:lnTo>
                    <a:pt x="4092" y="264"/>
                  </a:lnTo>
                  <a:lnTo>
                    <a:pt x="4090" y="276"/>
                  </a:lnTo>
                  <a:lnTo>
                    <a:pt x="4085" y="288"/>
                  </a:lnTo>
                  <a:lnTo>
                    <a:pt x="4074" y="309"/>
                  </a:lnTo>
                  <a:lnTo>
                    <a:pt x="4059" y="328"/>
                  </a:lnTo>
                  <a:lnTo>
                    <a:pt x="4041" y="343"/>
                  </a:lnTo>
                  <a:lnTo>
                    <a:pt x="4019" y="353"/>
                  </a:lnTo>
                  <a:lnTo>
                    <a:pt x="4008" y="357"/>
                  </a:lnTo>
                  <a:lnTo>
                    <a:pt x="3996" y="360"/>
                  </a:lnTo>
                  <a:lnTo>
                    <a:pt x="3969" y="362"/>
                  </a:lnTo>
                  <a:lnTo>
                    <a:pt x="3942" y="360"/>
                  </a:lnTo>
                  <a:lnTo>
                    <a:pt x="3930" y="357"/>
                  </a:lnTo>
                  <a:lnTo>
                    <a:pt x="3918" y="354"/>
                  </a:lnTo>
                  <a:lnTo>
                    <a:pt x="3896" y="343"/>
                  </a:lnTo>
                  <a:lnTo>
                    <a:pt x="3878" y="328"/>
                  </a:lnTo>
                  <a:lnTo>
                    <a:pt x="3863" y="310"/>
                  </a:lnTo>
                  <a:lnTo>
                    <a:pt x="3852" y="288"/>
                  </a:lnTo>
                  <a:lnTo>
                    <a:pt x="3848" y="277"/>
                  </a:lnTo>
                  <a:lnTo>
                    <a:pt x="3845" y="264"/>
                  </a:lnTo>
                  <a:lnTo>
                    <a:pt x="3843" y="237"/>
                  </a:lnTo>
                  <a:close/>
                  <a:moveTo>
                    <a:pt x="4333" y="358"/>
                  </a:moveTo>
                  <a:lnTo>
                    <a:pt x="4323" y="357"/>
                  </a:lnTo>
                  <a:lnTo>
                    <a:pt x="4316" y="354"/>
                  </a:lnTo>
                  <a:lnTo>
                    <a:pt x="4312" y="347"/>
                  </a:lnTo>
                  <a:lnTo>
                    <a:pt x="4311" y="337"/>
                  </a:lnTo>
                  <a:lnTo>
                    <a:pt x="4311" y="214"/>
                  </a:lnTo>
                  <a:lnTo>
                    <a:pt x="4308" y="192"/>
                  </a:lnTo>
                  <a:lnTo>
                    <a:pt x="4300" y="174"/>
                  </a:lnTo>
                  <a:lnTo>
                    <a:pt x="4294" y="169"/>
                  </a:lnTo>
                  <a:lnTo>
                    <a:pt x="4285" y="163"/>
                  </a:lnTo>
                  <a:lnTo>
                    <a:pt x="4276" y="161"/>
                  </a:lnTo>
                  <a:lnTo>
                    <a:pt x="4264" y="160"/>
                  </a:lnTo>
                  <a:lnTo>
                    <a:pt x="4250" y="161"/>
                  </a:lnTo>
                  <a:lnTo>
                    <a:pt x="4238" y="165"/>
                  </a:lnTo>
                  <a:lnTo>
                    <a:pt x="4221" y="178"/>
                  </a:lnTo>
                  <a:lnTo>
                    <a:pt x="4212" y="190"/>
                  </a:lnTo>
                  <a:lnTo>
                    <a:pt x="4210" y="196"/>
                  </a:lnTo>
                  <a:lnTo>
                    <a:pt x="4210" y="315"/>
                  </a:lnTo>
                  <a:lnTo>
                    <a:pt x="4234" y="315"/>
                  </a:lnTo>
                  <a:lnTo>
                    <a:pt x="4238" y="317"/>
                  </a:lnTo>
                  <a:lnTo>
                    <a:pt x="4240" y="322"/>
                  </a:lnTo>
                  <a:lnTo>
                    <a:pt x="4240" y="353"/>
                  </a:lnTo>
                  <a:lnTo>
                    <a:pt x="4238" y="357"/>
                  </a:lnTo>
                  <a:lnTo>
                    <a:pt x="4234" y="358"/>
                  </a:lnTo>
                  <a:lnTo>
                    <a:pt x="4130" y="358"/>
                  </a:lnTo>
                  <a:lnTo>
                    <a:pt x="4125" y="357"/>
                  </a:lnTo>
                  <a:lnTo>
                    <a:pt x="4124" y="353"/>
                  </a:lnTo>
                  <a:lnTo>
                    <a:pt x="4124" y="322"/>
                  </a:lnTo>
                  <a:lnTo>
                    <a:pt x="4125" y="317"/>
                  </a:lnTo>
                  <a:lnTo>
                    <a:pt x="4130" y="315"/>
                  </a:lnTo>
                  <a:lnTo>
                    <a:pt x="4157" y="315"/>
                  </a:lnTo>
                  <a:lnTo>
                    <a:pt x="4157" y="159"/>
                  </a:lnTo>
                  <a:lnTo>
                    <a:pt x="4130" y="159"/>
                  </a:lnTo>
                  <a:lnTo>
                    <a:pt x="4125" y="157"/>
                  </a:lnTo>
                  <a:lnTo>
                    <a:pt x="4124" y="153"/>
                  </a:lnTo>
                  <a:lnTo>
                    <a:pt x="4124" y="122"/>
                  </a:lnTo>
                  <a:lnTo>
                    <a:pt x="4125" y="117"/>
                  </a:lnTo>
                  <a:lnTo>
                    <a:pt x="4130" y="116"/>
                  </a:lnTo>
                  <a:lnTo>
                    <a:pt x="4197" y="116"/>
                  </a:lnTo>
                  <a:lnTo>
                    <a:pt x="4201" y="117"/>
                  </a:lnTo>
                  <a:lnTo>
                    <a:pt x="4203" y="122"/>
                  </a:lnTo>
                  <a:lnTo>
                    <a:pt x="4202" y="155"/>
                  </a:lnTo>
                  <a:lnTo>
                    <a:pt x="4210" y="145"/>
                  </a:lnTo>
                  <a:lnTo>
                    <a:pt x="4224" y="131"/>
                  </a:lnTo>
                  <a:lnTo>
                    <a:pt x="4234" y="124"/>
                  </a:lnTo>
                  <a:lnTo>
                    <a:pt x="4247" y="118"/>
                  </a:lnTo>
                  <a:lnTo>
                    <a:pt x="4263" y="114"/>
                  </a:lnTo>
                  <a:lnTo>
                    <a:pt x="4281" y="112"/>
                  </a:lnTo>
                  <a:lnTo>
                    <a:pt x="4300" y="114"/>
                  </a:lnTo>
                  <a:lnTo>
                    <a:pt x="4316" y="118"/>
                  </a:lnTo>
                  <a:lnTo>
                    <a:pt x="4331" y="126"/>
                  </a:lnTo>
                  <a:lnTo>
                    <a:pt x="4342" y="136"/>
                  </a:lnTo>
                  <a:lnTo>
                    <a:pt x="4352" y="148"/>
                  </a:lnTo>
                  <a:lnTo>
                    <a:pt x="4359" y="163"/>
                  </a:lnTo>
                  <a:lnTo>
                    <a:pt x="4362" y="180"/>
                  </a:lnTo>
                  <a:lnTo>
                    <a:pt x="4364" y="199"/>
                  </a:lnTo>
                  <a:lnTo>
                    <a:pt x="4365" y="315"/>
                  </a:lnTo>
                  <a:lnTo>
                    <a:pt x="4391" y="315"/>
                  </a:lnTo>
                  <a:lnTo>
                    <a:pt x="4396" y="317"/>
                  </a:lnTo>
                  <a:lnTo>
                    <a:pt x="4398" y="322"/>
                  </a:lnTo>
                  <a:lnTo>
                    <a:pt x="4398" y="353"/>
                  </a:lnTo>
                  <a:lnTo>
                    <a:pt x="4396" y="357"/>
                  </a:lnTo>
                  <a:lnTo>
                    <a:pt x="4391" y="358"/>
                  </a:lnTo>
                  <a:lnTo>
                    <a:pt x="4333" y="358"/>
                  </a:lnTo>
                  <a:close/>
                  <a:moveTo>
                    <a:pt x="4460" y="329"/>
                  </a:moveTo>
                  <a:lnTo>
                    <a:pt x="4460" y="352"/>
                  </a:lnTo>
                  <a:lnTo>
                    <a:pt x="4458" y="357"/>
                  </a:lnTo>
                  <a:lnTo>
                    <a:pt x="4454" y="358"/>
                  </a:lnTo>
                  <a:lnTo>
                    <a:pt x="4429" y="358"/>
                  </a:lnTo>
                  <a:lnTo>
                    <a:pt x="4423" y="357"/>
                  </a:lnTo>
                  <a:lnTo>
                    <a:pt x="4421" y="352"/>
                  </a:lnTo>
                  <a:lnTo>
                    <a:pt x="4422" y="277"/>
                  </a:lnTo>
                  <a:lnTo>
                    <a:pt x="4425" y="271"/>
                  </a:lnTo>
                  <a:lnTo>
                    <a:pt x="4429" y="269"/>
                  </a:lnTo>
                  <a:lnTo>
                    <a:pt x="4457" y="269"/>
                  </a:lnTo>
                  <a:lnTo>
                    <a:pt x="4463" y="271"/>
                  </a:lnTo>
                  <a:lnTo>
                    <a:pt x="4465" y="276"/>
                  </a:lnTo>
                  <a:lnTo>
                    <a:pt x="4465" y="285"/>
                  </a:lnTo>
                  <a:lnTo>
                    <a:pt x="4467" y="290"/>
                  </a:lnTo>
                  <a:lnTo>
                    <a:pt x="4477" y="303"/>
                  </a:lnTo>
                  <a:lnTo>
                    <a:pt x="4485" y="309"/>
                  </a:lnTo>
                  <a:lnTo>
                    <a:pt x="4496" y="315"/>
                  </a:lnTo>
                  <a:lnTo>
                    <a:pt x="4509" y="318"/>
                  </a:lnTo>
                  <a:lnTo>
                    <a:pt x="4527" y="321"/>
                  </a:lnTo>
                  <a:lnTo>
                    <a:pt x="4546" y="318"/>
                  </a:lnTo>
                  <a:lnTo>
                    <a:pt x="4560" y="313"/>
                  </a:lnTo>
                  <a:lnTo>
                    <a:pt x="4565" y="308"/>
                  </a:lnTo>
                  <a:lnTo>
                    <a:pt x="4569" y="303"/>
                  </a:lnTo>
                  <a:lnTo>
                    <a:pt x="4571" y="296"/>
                  </a:lnTo>
                  <a:lnTo>
                    <a:pt x="4572" y="289"/>
                  </a:lnTo>
                  <a:lnTo>
                    <a:pt x="4570" y="281"/>
                  </a:lnTo>
                  <a:lnTo>
                    <a:pt x="4565" y="276"/>
                  </a:lnTo>
                  <a:lnTo>
                    <a:pt x="4559" y="271"/>
                  </a:lnTo>
                  <a:lnTo>
                    <a:pt x="4550" y="267"/>
                  </a:lnTo>
                  <a:lnTo>
                    <a:pt x="4526" y="260"/>
                  </a:lnTo>
                  <a:lnTo>
                    <a:pt x="4501" y="253"/>
                  </a:lnTo>
                  <a:lnTo>
                    <a:pt x="4474" y="245"/>
                  </a:lnTo>
                  <a:lnTo>
                    <a:pt x="4463" y="239"/>
                  </a:lnTo>
                  <a:lnTo>
                    <a:pt x="4451" y="231"/>
                  </a:lnTo>
                  <a:lnTo>
                    <a:pt x="4442" y="223"/>
                  </a:lnTo>
                  <a:lnTo>
                    <a:pt x="4436" y="212"/>
                  </a:lnTo>
                  <a:lnTo>
                    <a:pt x="4430" y="200"/>
                  </a:lnTo>
                  <a:lnTo>
                    <a:pt x="4429" y="185"/>
                  </a:lnTo>
                  <a:lnTo>
                    <a:pt x="4430" y="169"/>
                  </a:lnTo>
                  <a:lnTo>
                    <a:pt x="4436" y="155"/>
                  </a:lnTo>
                  <a:lnTo>
                    <a:pt x="4442" y="143"/>
                  </a:lnTo>
                  <a:lnTo>
                    <a:pt x="4453" y="132"/>
                  </a:lnTo>
                  <a:lnTo>
                    <a:pt x="4465" y="124"/>
                  </a:lnTo>
                  <a:lnTo>
                    <a:pt x="4479" y="117"/>
                  </a:lnTo>
                  <a:lnTo>
                    <a:pt x="4496" y="114"/>
                  </a:lnTo>
                  <a:lnTo>
                    <a:pt x="4515" y="112"/>
                  </a:lnTo>
                  <a:lnTo>
                    <a:pt x="4539" y="114"/>
                  </a:lnTo>
                  <a:lnTo>
                    <a:pt x="4558" y="121"/>
                  </a:lnTo>
                  <a:lnTo>
                    <a:pt x="4573" y="129"/>
                  </a:lnTo>
                  <a:lnTo>
                    <a:pt x="4583" y="140"/>
                  </a:lnTo>
                  <a:lnTo>
                    <a:pt x="4583" y="124"/>
                  </a:lnTo>
                  <a:lnTo>
                    <a:pt x="4585" y="118"/>
                  </a:lnTo>
                  <a:lnTo>
                    <a:pt x="4590" y="116"/>
                  </a:lnTo>
                  <a:lnTo>
                    <a:pt x="4612" y="116"/>
                  </a:lnTo>
                  <a:lnTo>
                    <a:pt x="4618" y="118"/>
                  </a:lnTo>
                  <a:lnTo>
                    <a:pt x="4620" y="124"/>
                  </a:lnTo>
                  <a:lnTo>
                    <a:pt x="4619" y="195"/>
                  </a:lnTo>
                  <a:lnTo>
                    <a:pt x="4618" y="200"/>
                  </a:lnTo>
                  <a:lnTo>
                    <a:pt x="4612" y="202"/>
                  </a:lnTo>
                  <a:lnTo>
                    <a:pt x="4584" y="202"/>
                  </a:lnTo>
                  <a:lnTo>
                    <a:pt x="4580" y="200"/>
                  </a:lnTo>
                  <a:lnTo>
                    <a:pt x="4578" y="195"/>
                  </a:lnTo>
                  <a:lnTo>
                    <a:pt x="4574" y="181"/>
                  </a:lnTo>
                  <a:lnTo>
                    <a:pt x="4564" y="167"/>
                  </a:lnTo>
                  <a:lnTo>
                    <a:pt x="4547" y="159"/>
                  </a:lnTo>
                  <a:lnTo>
                    <a:pt x="4535" y="155"/>
                  </a:lnTo>
                  <a:lnTo>
                    <a:pt x="4522" y="155"/>
                  </a:lnTo>
                  <a:lnTo>
                    <a:pt x="4507" y="156"/>
                  </a:lnTo>
                  <a:lnTo>
                    <a:pt x="4494" y="163"/>
                  </a:lnTo>
                  <a:lnTo>
                    <a:pt x="4489" y="167"/>
                  </a:lnTo>
                  <a:lnTo>
                    <a:pt x="4486" y="173"/>
                  </a:lnTo>
                  <a:lnTo>
                    <a:pt x="4483" y="186"/>
                  </a:lnTo>
                  <a:lnTo>
                    <a:pt x="4484" y="194"/>
                  </a:lnTo>
                  <a:lnTo>
                    <a:pt x="4488" y="202"/>
                  </a:lnTo>
                  <a:lnTo>
                    <a:pt x="4496" y="208"/>
                  </a:lnTo>
                  <a:lnTo>
                    <a:pt x="4505" y="212"/>
                  </a:lnTo>
                  <a:lnTo>
                    <a:pt x="4528" y="219"/>
                  </a:lnTo>
                  <a:lnTo>
                    <a:pt x="4555" y="226"/>
                  </a:lnTo>
                  <a:lnTo>
                    <a:pt x="4582" y="234"/>
                  </a:lnTo>
                  <a:lnTo>
                    <a:pt x="4606" y="247"/>
                  </a:lnTo>
                  <a:lnTo>
                    <a:pt x="4616" y="255"/>
                  </a:lnTo>
                  <a:lnTo>
                    <a:pt x="4622" y="265"/>
                  </a:lnTo>
                  <a:lnTo>
                    <a:pt x="4627" y="277"/>
                  </a:lnTo>
                  <a:lnTo>
                    <a:pt x="4629" y="293"/>
                  </a:lnTo>
                  <a:lnTo>
                    <a:pt x="4628" y="305"/>
                  </a:lnTo>
                  <a:lnTo>
                    <a:pt x="4625" y="318"/>
                  </a:lnTo>
                  <a:lnTo>
                    <a:pt x="4618" y="329"/>
                  </a:lnTo>
                  <a:lnTo>
                    <a:pt x="4608" y="341"/>
                  </a:lnTo>
                  <a:lnTo>
                    <a:pt x="4595" y="350"/>
                  </a:lnTo>
                  <a:lnTo>
                    <a:pt x="4579" y="356"/>
                  </a:lnTo>
                  <a:lnTo>
                    <a:pt x="4560" y="361"/>
                  </a:lnTo>
                  <a:lnTo>
                    <a:pt x="4536" y="363"/>
                  </a:lnTo>
                  <a:lnTo>
                    <a:pt x="4518" y="362"/>
                  </a:lnTo>
                  <a:lnTo>
                    <a:pt x="4504" y="358"/>
                  </a:lnTo>
                  <a:lnTo>
                    <a:pt x="4492" y="354"/>
                  </a:lnTo>
                  <a:lnTo>
                    <a:pt x="4482" y="348"/>
                  </a:lnTo>
                  <a:lnTo>
                    <a:pt x="4473" y="343"/>
                  </a:lnTo>
                  <a:lnTo>
                    <a:pt x="4467" y="337"/>
                  </a:lnTo>
                  <a:lnTo>
                    <a:pt x="4460" y="329"/>
                  </a:lnTo>
                  <a:close/>
                  <a:moveTo>
                    <a:pt x="4785" y="358"/>
                  </a:moveTo>
                  <a:lnTo>
                    <a:pt x="4780" y="357"/>
                  </a:lnTo>
                  <a:lnTo>
                    <a:pt x="4778" y="353"/>
                  </a:lnTo>
                  <a:lnTo>
                    <a:pt x="4778" y="322"/>
                  </a:lnTo>
                  <a:lnTo>
                    <a:pt x="4780" y="317"/>
                  </a:lnTo>
                  <a:lnTo>
                    <a:pt x="4785" y="315"/>
                  </a:lnTo>
                  <a:lnTo>
                    <a:pt x="4811" y="315"/>
                  </a:lnTo>
                  <a:lnTo>
                    <a:pt x="4811" y="159"/>
                  </a:lnTo>
                  <a:lnTo>
                    <a:pt x="4784" y="159"/>
                  </a:lnTo>
                  <a:lnTo>
                    <a:pt x="4780" y="157"/>
                  </a:lnTo>
                  <a:lnTo>
                    <a:pt x="4778" y="153"/>
                  </a:lnTo>
                  <a:lnTo>
                    <a:pt x="4778" y="122"/>
                  </a:lnTo>
                  <a:lnTo>
                    <a:pt x="4780" y="117"/>
                  </a:lnTo>
                  <a:lnTo>
                    <a:pt x="4784" y="116"/>
                  </a:lnTo>
                  <a:lnTo>
                    <a:pt x="4811" y="116"/>
                  </a:lnTo>
                  <a:lnTo>
                    <a:pt x="4811" y="90"/>
                  </a:lnTo>
                  <a:lnTo>
                    <a:pt x="4812" y="69"/>
                  </a:lnTo>
                  <a:lnTo>
                    <a:pt x="4817" y="51"/>
                  </a:lnTo>
                  <a:lnTo>
                    <a:pt x="4823" y="36"/>
                  </a:lnTo>
                  <a:lnTo>
                    <a:pt x="4828" y="29"/>
                  </a:lnTo>
                  <a:lnTo>
                    <a:pt x="4833" y="23"/>
                  </a:lnTo>
                  <a:lnTo>
                    <a:pt x="4846" y="13"/>
                  </a:lnTo>
                  <a:lnTo>
                    <a:pt x="4852" y="9"/>
                  </a:lnTo>
                  <a:lnTo>
                    <a:pt x="4860" y="5"/>
                  </a:lnTo>
                  <a:lnTo>
                    <a:pt x="4877" y="2"/>
                  </a:lnTo>
                  <a:lnTo>
                    <a:pt x="4897" y="0"/>
                  </a:lnTo>
                  <a:lnTo>
                    <a:pt x="4908" y="1"/>
                  </a:lnTo>
                  <a:lnTo>
                    <a:pt x="4919" y="3"/>
                  </a:lnTo>
                  <a:lnTo>
                    <a:pt x="4936" y="10"/>
                  </a:lnTo>
                  <a:lnTo>
                    <a:pt x="4948" y="18"/>
                  </a:lnTo>
                  <a:lnTo>
                    <a:pt x="4956" y="24"/>
                  </a:lnTo>
                  <a:lnTo>
                    <a:pt x="4958" y="29"/>
                  </a:lnTo>
                  <a:lnTo>
                    <a:pt x="4957" y="33"/>
                  </a:lnTo>
                  <a:lnTo>
                    <a:pt x="4941" y="56"/>
                  </a:lnTo>
                  <a:lnTo>
                    <a:pt x="4936" y="59"/>
                  </a:lnTo>
                  <a:lnTo>
                    <a:pt x="4933" y="59"/>
                  </a:lnTo>
                  <a:lnTo>
                    <a:pt x="4931" y="57"/>
                  </a:lnTo>
                  <a:lnTo>
                    <a:pt x="4927" y="55"/>
                  </a:lnTo>
                  <a:lnTo>
                    <a:pt x="4922" y="51"/>
                  </a:lnTo>
                  <a:lnTo>
                    <a:pt x="4913" y="48"/>
                  </a:lnTo>
                  <a:lnTo>
                    <a:pt x="4903" y="47"/>
                  </a:lnTo>
                  <a:lnTo>
                    <a:pt x="4894" y="48"/>
                  </a:lnTo>
                  <a:lnTo>
                    <a:pt x="4886" y="50"/>
                  </a:lnTo>
                  <a:lnTo>
                    <a:pt x="4879" y="53"/>
                  </a:lnTo>
                  <a:lnTo>
                    <a:pt x="4875" y="58"/>
                  </a:lnTo>
                  <a:lnTo>
                    <a:pt x="4870" y="65"/>
                  </a:lnTo>
                  <a:lnTo>
                    <a:pt x="4867" y="71"/>
                  </a:lnTo>
                  <a:lnTo>
                    <a:pt x="4865" y="90"/>
                  </a:lnTo>
                  <a:lnTo>
                    <a:pt x="4865" y="116"/>
                  </a:lnTo>
                  <a:lnTo>
                    <a:pt x="4928" y="116"/>
                  </a:lnTo>
                  <a:lnTo>
                    <a:pt x="4933" y="117"/>
                  </a:lnTo>
                  <a:lnTo>
                    <a:pt x="4934" y="122"/>
                  </a:lnTo>
                  <a:lnTo>
                    <a:pt x="4934" y="153"/>
                  </a:lnTo>
                  <a:lnTo>
                    <a:pt x="4933" y="157"/>
                  </a:lnTo>
                  <a:lnTo>
                    <a:pt x="4928" y="159"/>
                  </a:lnTo>
                  <a:lnTo>
                    <a:pt x="4865" y="159"/>
                  </a:lnTo>
                  <a:lnTo>
                    <a:pt x="4865" y="315"/>
                  </a:lnTo>
                  <a:lnTo>
                    <a:pt x="4907" y="315"/>
                  </a:lnTo>
                  <a:lnTo>
                    <a:pt x="4912" y="317"/>
                  </a:lnTo>
                  <a:lnTo>
                    <a:pt x="4914" y="322"/>
                  </a:lnTo>
                  <a:lnTo>
                    <a:pt x="4914" y="353"/>
                  </a:lnTo>
                  <a:lnTo>
                    <a:pt x="4912" y="357"/>
                  </a:lnTo>
                  <a:lnTo>
                    <a:pt x="4907" y="358"/>
                  </a:lnTo>
                  <a:lnTo>
                    <a:pt x="4785" y="358"/>
                  </a:lnTo>
                  <a:close/>
                  <a:moveTo>
                    <a:pt x="5145" y="237"/>
                  </a:moveTo>
                  <a:lnTo>
                    <a:pt x="5144" y="219"/>
                  </a:lnTo>
                  <a:lnTo>
                    <a:pt x="5139" y="203"/>
                  </a:lnTo>
                  <a:lnTo>
                    <a:pt x="5133" y="190"/>
                  </a:lnTo>
                  <a:lnTo>
                    <a:pt x="5125" y="179"/>
                  </a:lnTo>
                  <a:lnTo>
                    <a:pt x="5114" y="170"/>
                  </a:lnTo>
                  <a:lnTo>
                    <a:pt x="5101" y="163"/>
                  </a:lnTo>
                  <a:lnTo>
                    <a:pt x="5089" y="160"/>
                  </a:lnTo>
                  <a:lnTo>
                    <a:pt x="5075" y="159"/>
                  </a:lnTo>
                  <a:lnTo>
                    <a:pt x="5060" y="160"/>
                  </a:lnTo>
                  <a:lnTo>
                    <a:pt x="5048" y="163"/>
                  </a:lnTo>
                  <a:lnTo>
                    <a:pt x="5036" y="170"/>
                  </a:lnTo>
                  <a:lnTo>
                    <a:pt x="5024" y="179"/>
                  </a:lnTo>
                  <a:lnTo>
                    <a:pt x="5015" y="190"/>
                  </a:lnTo>
                  <a:lnTo>
                    <a:pt x="5009" y="203"/>
                  </a:lnTo>
                  <a:lnTo>
                    <a:pt x="5005" y="219"/>
                  </a:lnTo>
                  <a:lnTo>
                    <a:pt x="5003" y="237"/>
                  </a:lnTo>
                  <a:lnTo>
                    <a:pt x="5005" y="253"/>
                  </a:lnTo>
                  <a:lnTo>
                    <a:pt x="5009" y="269"/>
                  </a:lnTo>
                  <a:lnTo>
                    <a:pt x="5015" y="284"/>
                  </a:lnTo>
                  <a:lnTo>
                    <a:pt x="5024" y="295"/>
                  </a:lnTo>
                  <a:lnTo>
                    <a:pt x="5034" y="304"/>
                  </a:lnTo>
                  <a:lnTo>
                    <a:pt x="5047" y="312"/>
                  </a:lnTo>
                  <a:lnTo>
                    <a:pt x="5060" y="315"/>
                  </a:lnTo>
                  <a:lnTo>
                    <a:pt x="5075" y="317"/>
                  </a:lnTo>
                  <a:lnTo>
                    <a:pt x="5089" y="315"/>
                  </a:lnTo>
                  <a:lnTo>
                    <a:pt x="5103" y="312"/>
                  </a:lnTo>
                  <a:lnTo>
                    <a:pt x="5115" y="304"/>
                  </a:lnTo>
                  <a:lnTo>
                    <a:pt x="5125" y="295"/>
                  </a:lnTo>
                  <a:lnTo>
                    <a:pt x="5134" y="284"/>
                  </a:lnTo>
                  <a:lnTo>
                    <a:pt x="5139" y="269"/>
                  </a:lnTo>
                  <a:lnTo>
                    <a:pt x="5144" y="253"/>
                  </a:lnTo>
                  <a:lnTo>
                    <a:pt x="5145" y="237"/>
                  </a:lnTo>
                  <a:close/>
                  <a:moveTo>
                    <a:pt x="4948" y="237"/>
                  </a:moveTo>
                  <a:lnTo>
                    <a:pt x="4951" y="209"/>
                  </a:lnTo>
                  <a:lnTo>
                    <a:pt x="4954" y="196"/>
                  </a:lnTo>
                  <a:lnTo>
                    <a:pt x="4958" y="184"/>
                  </a:lnTo>
                  <a:lnTo>
                    <a:pt x="4970" y="163"/>
                  </a:lnTo>
                  <a:lnTo>
                    <a:pt x="4976" y="154"/>
                  </a:lnTo>
                  <a:lnTo>
                    <a:pt x="4984" y="145"/>
                  </a:lnTo>
                  <a:lnTo>
                    <a:pt x="5003" y="131"/>
                  </a:lnTo>
                  <a:lnTo>
                    <a:pt x="5013" y="125"/>
                  </a:lnTo>
                  <a:lnTo>
                    <a:pt x="5024" y="121"/>
                  </a:lnTo>
                  <a:lnTo>
                    <a:pt x="5049" y="114"/>
                  </a:lnTo>
                  <a:lnTo>
                    <a:pt x="5075" y="112"/>
                  </a:lnTo>
                  <a:lnTo>
                    <a:pt x="5100" y="114"/>
                  </a:lnTo>
                  <a:lnTo>
                    <a:pt x="5113" y="117"/>
                  </a:lnTo>
                  <a:lnTo>
                    <a:pt x="5125" y="121"/>
                  </a:lnTo>
                  <a:lnTo>
                    <a:pt x="5146" y="132"/>
                  </a:lnTo>
                  <a:lnTo>
                    <a:pt x="5164" y="145"/>
                  </a:lnTo>
                  <a:lnTo>
                    <a:pt x="5172" y="154"/>
                  </a:lnTo>
                  <a:lnTo>
                    <a:pt x="5180" y="163"/>
                  </a:lnTo>
                  <a:lnTo>
                    <a:pt x="5191" y="184"/>
                  </a:lnTo>
                  <a:lnTo>
                    <a:pt x="5195" y="196"/>
                  </a:lnTo>
                  <a:lnTo>
                    <a:pt x="5198" y="209"/>
                  </a:lnTo>
                  <a:lnTo>
                    <a:pt x="5200" y="237"/>
                  </a:lnTo>
                  <a:lnTo>
                    <a:pt x="5198" y="264"/>
                  </a:lnTo>
                  <a:lnTo>
                    <a:pt x="5195" y="276"/>
                  </a:lnTo>
                  <a:lnTo>
                    <a:pt x="5191" y="288"/>
                  </a:lnTo>
                  <a:lnTo>
                    <a:pt x="5180" y="309"/>
                  </a:lnTo>
                  <a:lnTo>
                    <a:pt x="5165" y="328"/>
                  </a:lnTo>
                  <a:lnTo>
                    <a:pt x="5147" y="343"/>
                  </a:lnTo>
                  <a:lnTo>
                    <a:pt x="5125" y="353"/>
                  </a:lnTo>
                  <a:lnTo>
                    <a:pt x="5114" y="357"/>
                  </a:lnTo>
                  <a:lnTo>
                    <a:pt x="5101" y="360"/>
                  </a:lnTo>
                  <a:lnTo>
                    <a:pt x="5075" y="362"/>
                  </a:lnTo>
                  <a:lnTo>
                    <a:pt x="5048" y="360"/>
                  </a:lnTo>
                  <a:lnTo>
                    <a:pt x="5036" y="357"/>
                  </a:lnTo>
                  <a:lnTo>
                    <a:pt x="5023" y="354"/>
                  </a:lnTo>
                  <a:lnTo>
                    <a:pt x="5002" y="343"/>
                  </a:lnTo>
                  <a:lnTo>
                    <a:pt x="4984" y="328"/>
                  </a:lnTo>
                  <a:lnTo>
                    <a:pt x="4969" y="310"/>
                  </a:lnTo>
                  <a:lnTo>
                    <a:pt x="4957" y="288"/>
                  </a:lnTo>
                  <a:lnTo>
                    <a:pt x="4954" y="277"/>
                  </a:lnTo>
                  <a:lnTo>
                    <a:pt x="4951" y="264"/>
                  </a:lnTo>
                  <a:lnTo>
                    <a:pt x="4948" y="237"/>
                  </a:lnTo>
                  <a:close/>
                  <a:moveTo>
                    <a:pt x="5235" y="358"/>
                  </a:moveTo>
                  <a:lnTo>
                    <a:pt x="5231" y="357"/>
                  </a:lnTo>
                  <a:lnTo>
                    <a:pt x="5230" y="353"/>
                  </a:lnTo>
                  <a:lnTo>
                    <a:pt x="5230" y="322"/>
                  </a:lnTo>
                  <a:lnTo>
                    <a:pt x="5231" y="317"/>
                  </a:lnTo>
                  <a:lnTo>
                    <a:pt x="5235" y="315"/>
                  </a:lnTo>
                  <a:lnTo>
                    <a:pt x="5262" y="315"/>
                  </a:lnTo>
                  <a:lnTo>
                    <a:pt x="5262" y="159"/>
                  </a:lnTo>
                  <a:lnTo>
                    <a:pt x="5235" y="159"/>
                  </a:lnTo>
                  <a:lnTo>
                    <a:pt x="5231" y="157"/>
                  </a:lnTo>
                  <a:lnTo>
                    <a:pt x="5230" y="153"/>
                  </a:lnTo>
                  <a:lnTo>
                    <a:pt x="5230" y="122"/>
                  </a:lnTo>
                  <a:lnTo>
                    <a:pt x="5231" y="117"/>
                  </a:lnTo>
                  <a:lnTo>
                    <a:pt x="5235" y="116"/>
                  </a:lnTo>
                  <a:lnTo>
                    <a:pt x="5303" y="116"/>
                  </a:lnTo>
                  <a:lnTo>
                    <a:pt x="5307" y="117"/>
                  </a:lnTo>
                  <a:lnTo>
                    <a:pt x="5309" y="122"/>
                  </a:lnTo>
                  <a:lnTo>
                    <a:pt x="5309" y="181"/>
                  </a:lnTo>
                  <a:lnTo>
                    <a:pt x="5315" y="170"/>
                  </a:lnTo>
                  <a:lnTo>
                    <a:pt x="5320" y="160"/>
                  </a:lnTo>
                  <a:lnTo>
                    <a:pt x="5330" y="147"/>
                  </a:lnTo>
                  <a:lnTo>
                    <a:pt x="5344" y="135"/>
                  </a:lnTo>
                  <a:lnTo>
                    <a:pt x="5362" y="124"/>
                  </a:lnTo>
                  <a:lnTo>
                    <a:pt x="5385" y="116"/>
                  </a:lnTo>
                  <a:lnTo>
                    <a:pt x="5399" y="114"/>
                  </a:lnTo>
                  <a:lnTo>
                    <a:pt x="5413" y="114"/>
                  </a:lnTo>
                  <a:lnTo>
                    <a:pt x="5419" y="116"/>
                  </a:lnTo>
                  <a:lnTo>
                    <a:pt x="5421" y="121"/>
                  </a:lnTo>
                  <a:lnTo>
                    <a:pt x="5421" y="160"/>
                  </a:lnTo>
                  <a:lnTo>
                    <a:pt x="5419" y="165"/>
                  </a:lnTo>
                  <a:lnTo>
                    <a:pt x="5413" y="167"/>
                  </a:lnTo>
                  <a:lnTo>
                    <a:pt x="5400" y="167"/>
                  </a:lnTo>
                  <a:lnTo>
                    <a:pt x="5382" y="169"/>
                  </a:lnTo>
                  <a:lnTo>
                    <a:pt x="5365" y="174"/>
                  </a:lnTo>
                  <a:lnTo>
                    <a:pt x="5351" y="182"/>
                  </a:lnTo>
                  <a:lnTo>
                    <a:pt x="5338" y="192"/>
                  </a:lnTo>
                  <a:lnTo>
                    <a:pt x="5329" y="203"/>
                  </a:lnTo>
                  <a:lnTo>
                    <a:pt x="5321" y="217"/>
                  </a:lnTo>
                  <a:lnTo>
                    <a:pt x="5317" y="230"/>
                  </a:lnTo>
                  <a:lnTo>
                    <a:pt x="5316" y="245"/>
                  </a:lnTo>
                  <a:lnTo>
                    <a:pt x="5316" y="315"/>
                  </a:lnTo>
                  <a:lnTo>
                    <a:pt x="5339" y="315"/>
                  </a:lnTo>
                  <a:lnTo>
                    <a:pt x="5344" y="317"/>
                  </a:lnTo>
                  <a:lnTo>
                    <a:pt x="5346" y="322"/>
                  </a:lnTo>
                  <a:lnTo>
                    <a:pt x="5346" y="353"/>
                  </a:lnTo>
                  <a:lnTo>
                    <a:pt x="5344" y="357"/>
                  </a:lnTo>
                  <a:lnTo>
                    <a:pt x="5339" y="358"/>
                  </a:lnTo>
                  <a:lnTo>
                    <a:pt x="5235" y="358"/>
                  </a:lnTo>
                  <a:close/>
                  <a:moveTo>
                    <a:pt x="166" y="851"/>
                  </a:moveTo>
                  <a:lnTo>
                    <a:pt x="182" y="850"/>
                  </a:lnTo>
                  <a:lnTo>
                    <a:pt x="196" y="848"/>
                  </a:lnTo>
                  <a:lnTo>
                    <a:pt x="209" y="843"/>
                  </a:lnTo>
                  <a:lnTo>
                    <a:pt x="215" y="841"/>
                  </a:lnTo>
                  <a:lnTo>
                    <a:pt x="219" y="838"/>
                  </a:lnTo>
                  <a:lnTo>
                    <a:pt x="228" y="829"/>
                  </a:lnTo>
                  <a:lnTo>
                    <a:pt x="234" y="819"/>
                  </a:lnTo>
                  <a:lnTo>
                    <a:pt x="236" y="813"/>
                  </a:lnTo>
                  <a:lnTo>
                    <a:pt x="238" y="808"/>
                  </a:lnTo>
                  <a:lnTo>
                    <a:pt x="239" y="793"/>
                  </a:lnTo>
                  <a:lnTo>
                    <a:pt x="238" y="781"/>
                  </a:lnTo>
                  <a:lnTo>
                    <a:pt x="235" y="770"/>
                  </a:lnTo>
                  <a:lnTo>
                    <a:pt x="228" y="761"/>
                  </a:lnTo>
                  <a:lnTo>
                    <a:pt x="220" y="753"/>
                  </a:lnTo>
                  <a:lnTo>
                    <a:pt x="210" y="747"/>
                  </a:lnTo>
                  <a:lnTo>
                    <a:pt x="198" y="743"/>
                  </a:lnTo>
                  <a:lnTo>
                    <a:pt x="185" y="741"/>
                  </a:lnTo>
                  <a:lnTo>
                    <a:pt x="168" y="739"/>
                  </a:lnTo>
                  <a:lnTo>
                    <a:pt x="101" y="739"/>
                  </a:lnTo>
                  <a:lnTo>
                    <a:pt x="101" y="851"/>
                  </a:lnTo>
                  <a:lnTo>
                    <a:pt x="166" y="851"/>
                  </a:lnTo>
                  <a:close/>
                  <a:moveTo>
                    <a:pt x="162" y="697"/>
                  </a:moveTo>
                  <a:lnTo>
                    <a:pt x="184" y="695"/>
                  </a:lnTo>
                  <a:lnTo>
                    <a:pt x="194" y="690"/>
                  </a:lnTo>
                  <a:lnTo>
                    <a:pt x="201" y="686"/>
                  </a:lnTo>
                  <a:lnTo>
                    <a:pt x="209" y="678"/>
                  </a:lnTo>
                  <a:lnTo>
                    <a:pt x="215" y="670"/>
                  </a:lnTo>
                  <a:lnTo>
                    <a:pt x="218" y="659"/>
                  </a:lnTo>
                  <a:lnTo>
                    <a:pt x="220" y="648"/>
                  </a:lnTo>
                  <a:lnTo>
                    <a:pt x="218" y="633"/>
                  </a:lnTo>
                  <a:lnTo>
                    <a:pt x="215" y="622"/>
                  </a:lnTo>
                  <a:lnTo>
                    <a:pt x="208" y="612"/>
                  </a:lnTo>
                  <a:lnTo>
                    <a:pt x="205" y="609"/>
                  </a:lnTo>
                  <a:lnTo>
                    <a:pt x="200" y="605"/>
                  </a:lnTo>
                  <a:lnTo>
                    <a:pt x="191" y="600"/>
                  </a:lnTo>
                  <a:lnTo>
                    <a:pt x="181" y="596"/>
                  </a:lnTo>
                  <a:lnTo>
                    <a:pt x="169" y="594"/>
                  </a:lnTo>
                  <a:lnTo>
                    <a:pt x="158" y="593"/>
                  </a:lnTo>
                  <a:lnTo>
                    <a:pt x="101" y="593"/>
                  </a:lnTo>
                  <a:lnTo>
                    <a:pt x="101" y="697"/>
                  </a:lnTo>
                  <a:lnTo>
                    <a:pt x="162" y="697"/>
                  </a:lnTo>
                  <a:close/>
                  <a:moveTo>
                    <a:pt x="7" y="900"/>
                  </a:moveTo>
                  <a:lnTo>
                    <a:pt x="3" y="898"/>
                  </a:lnTo>
                  <a:lnTo>
                    <a:pt x="0" y="894"/>
                  </a:lnTo>
                  <a:lnTo>
                    <a:pt x="0" y="858"/>
                  </a:lnTo>
                  <a:lnTo>
                    <a:pt x="3" y="853"/>
                  </a:lnTo>
                  <a:lnTo>
                    <a:pt x="7" y="851"/>
                  </a:lnTo>
                  <a:lnTo>
                    <a:pt x="44" y="851"/>
                  </a:lnTo>
                  <a:lnTo>
                    <a:pt x="44" y="594"/>
                  </a:lnTo>
                  <a:lnTo>
                    <a:pt x="7" y="594"/>
                  </a:lnTo>
                  <a:lnTo>
                    <a:pt x="3" y="592"/>
                  </a:lnTo>
                  <a:lnTo>
                    <a:pt x="0" y="588"/>
                  </a:lnTo>
                  <a:lnTo>
                    <a:pt x="0" y="552"/>
                  </a:lnTo>
                  <a:lnTo>
                    <a:pt x="3" y="547"/>
                  </a:lnTo>
                  <a:lnTo>
                    <a:pt x="7" y="545"/>
                  </a:lnTo>
                  <a:lnTo>
                    <a:pt x="170" y="545"/>
                  </a:lnTo>
                  <a:lnTo>
                    <a:pt x="195" y="547"/>
                  </a:lnTo>
                  <a:lnTo>
                    <a:pt x="216" y="552"/>
                  </a:lnTo>
                  <a:lnTo>
                    <a:pt x="234" y="561"/>
                  </a:lnTo>
                  <a:lnTo>
                    <a:pt x="250" y="572"/>
                  </a:lnTo>
                  <a:lnTo>
                    <a:pt x="261" y="586"/>
                  </a:lnTo>
                  <a:lnTo>
                    <a:pt x="270" y="603"/>
                  </a:lnTo>
                  <a:lnTo>
                    <a:pt x="275" y="621"/>
                  </a:lnTo>
                  <a:lnTo>
                    <a:pt x="277" y="642"/>
                  </a:lnTo>
                  <a:lnTo>
                    <a:pt x="276" y="653"/>
                  </a:lnTo>
                  <a:lnTo>
                    <a:pt x="274" y="665"/>
                  </a:lnTo>
                  <a:lnTo>
                    <a:pt x="266" y="685"/>
                  </a:lnTo>
                  <a:lnTo>
                    <a:pt x="261" y="694"/>
                  </a:lnTo>
                  <a:lnTo>
                    <a:pt x="253" y="703"/>
                  </a:lnTo>
                  <a:lnTo>
                    <a:pt x="245" y="709"/>
                  </a:lnTo>
                  <a:lnTo>
                    <a:pt x="236" y="716"/>
                  </a:lnTo>
                  <a:lnTo>
                    <a:pt x="251" y="723"/>
                  </a:lnTo>
                  <a:lnTo>
                    <a:pt x="264" y="729"/>
                  </a:lnTo>
                  <a:lnTo>
                    <a:pt x="274" y="738"/>
                  </a:lnTo>
                  <a:lnTo>
                    <a:pt x="283" y="748"/>
                  </a:lnTo>
                  <a:lnTo>
                    <a:pt x="289" y="760"/>
                  </a:lnTo>
                  <a:lnTo>
                    <a:pt x="293" y="772"/>
                  </a:lnTo>
                  <a:lnTo>
                    <a:pt x="296" y="785"/>
                  </a:lnTo>
                  <a:lnTo>
                    <a:pt x="296" y="799"/>
                  </a:lnTo>
                  <a:lnTo>
                    <a:pt x="295" y="821"/>
                  </a:lnTo>
                  <a:lnTo>
                    <a:pt x="289" y="841"/>
                  </a:lnTo>
                  <a:lnTo>
                    <a:pt x="285" y="850"/>
                  </a:lnTo>
                  <a:lnTo>
                    <a:pt x="280" y="859"/>
                  </a:lnTo>
                  <a:lnTo>
                    <a:pt x="273" y="867"/>
                  </a:lnTo>
                  <a:lnTo>
                    <a:pt x="266" y="874"/>
                  </a:lnTo>
                  <a:lnTo>
                    <a:pt x="248" y="885"/>
                  </a:lnTo>
                  <a:lnTo>
                    <a:pt x="227" y="894"/>
                  </a:lnTo>
                  <a:lnTo>
                    <a:pt x="201" y="898"/>
                  </a:lnTo>
                  <a:lnTo>
                    <a:pt x="172" y="900"/>
                  </a:lnTo>
                  <a:lnTo>
                    <a:pt x="7" y="900"/>
                  </a:lnTo>
                  <a:close/>
                  <a:moveTo>
                    <a:pt x="534" y="900"/>
                  </a:moveTo>
                  <a:lnTo>
                    <a:pt x="524" y="899"/>
                  </a:lnTo>
                  <a:lnTo>
                    <a:pt x="518" y="895"/>
                  </a:lnTo>
                  <a:lnTo>
                    <a:pt x="513" y="888"/>
                  </a:lnTo>
                  <a:lnTo>
                    <a:pt x="512" y="878"/>
                  </a:lnTo>
                  <a:lnTo>
                    <a:pt x="512" y="861"/>
                  </a:lnTo>
                  <a:lnTo>
                    <a:pt x="505" y="871"/>
                  </a:lnTo>
                  <a:lnTo>
                    <a:pt x="493" y="886"/>
                  </a:lnTo>
                  <a:lnTo>
                    <a:pt x="483" y="893"/>
                  </a:lnTo>
                  <a:lnTo>
                    <a:pt x="471" y="898"/>
                  </a:lnTo>
                  <a:lnTo>
                    <a:pt x="456" y="903"/>
                  </a:lnTo>
                  <a:lnTo>
                    <a:pt x="437" y="904"/>
                  </a:lnTo>
                  <a:lnTo>
                    <a:pt x="418" y="903"/>
                  </a:lnTo>
                  <a:lnTo>
                    <a:pt x="401" y="897"/>
                  </a:lnTo>
                  <a:lnTo>
                    <a:pt x="387" y="890"/>
                  </a:lnTo>
                  <a:lnTo>
                    <a:pt x="375" y="880"/>
                  </a:lnTo>
                  <a:lnTo>
                    <a:pt x="365" y="867"/>
                  </a:lnTo>
                  <a:lnTo>
                    <a:pt x="358" y="852"/>
                  </a:lnTo>
                  <a:lnTo>
                    <a:pt x="353" y="836"/>
                  </a:lnTo>
                  <a:lnTo>
                    <a:pt x="351" y="818"/>
                  </a:lnTo>
                  <a:lnTo>
                    <a:pt x="351" y="700"/>
                  </a:lnTo>
                  <a:lnTo>
                    <a:pt x="324" y="700"/>
                  </a:lnTo>
                  <a:lnTo>
                    <a:pt x="320" y="698"/>
                  </a:lnTo>
                  <a:lnTo>
                    <a:pt x="319" y="694"/>
                  </a:lnTo>
                  <a:lnTo>
                    <a:pt x="319" y="664"/>
                  </a:lnTo>
                  <a:lnTo>
                    <a:pt x="320" y="659"/>
                  </a:lnTo>
                  <a:lnTo>
                    <a:pt x="324" y="657"/>
                  </a:lnTo>
                  <a:lnTo>
                    <a:pt x="382" y="657"/>
                  </a:lnTo>
                  <a:lnTo>
                    <a:pt x="392" y="658"/>
                  </a:lnTo>
                  <a:lnTo>
                    <a:pt x="399" y="662"/>
                  </a:lnTo>
                  <a:lnTo>
                    <a:pt x="404" y="669"/>
                  </a:lnTo>
                  <a:lnTo>
                    <a:pt x="405" y="679"/>
                  </a:lnTo>
                  <a:lnTo>
                    <a:pt x="405" y="801"/>
                  </a:lnTo>
                  <a:lnTo>
                    <a:pt x="407" y="824"/>
                  </a:lnTo>
                  <a:lnTo>
                    <a:pt x="416" y="841"/>
                  </a:lnTo>
                  <a:lnTo>
                    <a:pt x="423" y="848"/>
                  </a:lnTo>
                  <a:lnTo>
                    <a:pt x="430" y="852"/>
                  </a:lnTo>
                  <a:lnTo>
                    <a:pt x="441" y="856"/>
                  </a:lnTo>
                  <a:lnTo>
                    <a:pt x="452" y="857"/>
                  </a:lnTo>
                  <a:lnTo>
                    <a:pt x="466" y="855"/>
                  </a:lnTo>
                  <a:lnTo>
                    <a:pt x="477" y="851"/>
                  </a:lnTo>
                  <a:lnTo>
                    <a:pt x="494" y="839"/>
                  </a:lnTo>
                  <a:lnTo>
                    <a:pt x="503" y="827"/>
                  </a:lnTo>
                  <a:lnTo>
                    <a:pt x="505" y="820"/>
                  </a:lnTo>
                  <a:lnTo>
                    <a:pt x="505" y="700"/>
                  </a:lnTo>
                  <a:lnTo>
                    <a:pt x="482" y="700"/>
                  </a:lnTo>
                  <a:lnTo>
                    <a:pt x="477" y="698"/>
                  </a:lnTo>
                  <a:lnTo>
                    <a:pt x="475" y="694"/>
                  </a:lnTo>
                  <a:lnTo>
                    <a:pt x="475" y="664"/>
                  </a:lnTo>
                  <a:lnTo>
                    <a:pt x="477" y="659"/>
                  </a:lnTo>
                  <a:lnTo>
                    <a:pt x="482" y="657"/>
                  </a:lnTo>
                  <a:lnTo>
                    <a:pt x="553" y="657"/>
                  </a:lnTo>
                  <a:lnTo>
                    <a:pt x="558" y="659"/>
                  </a:lnTo>
                  <a:lnTo>
                    <a:pt x="560" y="664"/>
                  </a:lnTo>
                  <a:lnTo>
                    <a:pt x="560" y="857"/>
                  </a:lnTo>
                  <a:lnTo>
                    <a:pt x="586" y="857"/>
                  </a:lnTo>
                  <a:lnTo>
                    <a:pt x="590" y="859"/>
                  </a:lnTo>
                  <a:lnTo>
                    <a:pt x="591" y="863"/>
                  </a:lnTo>
                  <a:lnTo>
                    <a:pt x="591" y="894"/>
                  </a:lnTo>
                  <a:lnTo>
                    <a:pt x="590" y="898"/>
                  </a:lnTo>
                  <a:lnTo>
                    <a:pt x="586" y="900"/>
                  </a:lnTo>
                  <a:lnTo>
                    <a:pt x="534" y="900"/>
                  </a:lnTo>
                  <a:close/>
                  <a:moveTo>
                    <a:pt x="681" y="632"/>
                  </a:moveTo>
                  <a:lnTo>
                    <a:pt x="668" y="630"/>
                  </a:lnTo>
                  <a:lnTo>
                    <a:pt x="658" y="622"/>
                  </a:lnTo>
                  <a:lnTo>
                    <a:pt x="650" y="612"/>
                  </a:lnTo>
                  <a:lnTo>
                    <a:pt x="648" y="599"/>
                  </a:lnTo>
                  <a:lnTo>
                    <a:pt x="650" y="585"/>
                  </a:lnTo>
                  <a:lnTo>
                    <a:pt x="654" y="580"/>
                  </a:lnTo>
                  <a:lnTo>
                    <a:pt x="658" y="575"/>
                  </a:lnTo>
                  <a:lnTo>
                    <a:pt x="668" y="567"/>
                  </a:lnTo>
                  <a:lnTo>
                    <a:pt x="674" y="566"/>
                  </a:lnTo>
                  <a:lnTo>
                    <a:pt x="681" y="565"/>
                  </a:lnTo>
                  <a:lnTo>
                    <a:pt x="694" y="567"/>
                  </a:lnTo>
                  <a:lnTo>
                    <a:pt x="705" y="575"/>
                  </a:lnTo>
                  <a:lnTo>
                    <a:pt x="712" y="585"/>
                  </a:lnTo>
                  <a:lnTo>
                    <a:pt x="714" y="592"/>
                  </a:lnTo>
                  <a:lnTo>
                    <a:pt x="715" y="599"/>
                  </a:lnTo>
                  <a:lnTo>
                    <a:pt x="712" y="612"/>
                  </a:lnTo>
                  <a:lnTo>
                    <a:pt x="709" y="618"/>
                  </a:lnTo>
                  <a:lnTo>
                    <a:pt x="705" y="622"/>
                  </a:lnTo>
                  <a:lnTo>
                    <a:pt x="700" y="627"/>
                  </a:lnTo>
                  <a:lnTo>
                    <a:pt x="694" y="630"/>
                  </a:lnTo>
                  <a:lnTo>
                    <a:pt x="687" y="631"/>
                  </a:lnTo>
                  <a:lnTo>
                    <a:pt x="681" y="632"/>
                  </a:lnTo>
                  <a:close/>
                  <a:moveTo>
                    <a:pt x="629" y="900"/>
                  </a:moveTo>
                  <a:lnTo>
                    <a:pt x="625" y="898"/>
                  </a:lnTo>
                  <a:lnTo>
                    <a:pt x="624" y="894"/>
                  </a:lnTo>
                  <a:lnTo>
                    <a:pt x="624" y="863"/>
                  </a:lnTo>
                  <a:lnTo>
                    <a:pt x="625" y="859"/>
                  </a:lnTo>
                  <a:lnTo>
                    <a:pt x="629" y="857"/>
                  </a:lnTo>
                  <a:lnTo>
                    <a:pt x="656" y="857"/>
                  </a:lnTo>
                  <a:lnTo>
                    <a:pt x="656" y="700"/>
                  </a:lnTo>
                  <a:lnTo>
                    <a:pt x="629" y="700"/>
                  </a:lnTo>
                  <a:lnTo>
                    <a:pt x="625" y="698"/>
                  </a:lnTo>
                  <a:lnTo>
                    <a:pt x="624" y="694"/>
                  </a:lnTo>
                  <a:lnTo>
                    <a:pt x="624" y="664"/>
                  </a:lnTo>
                  <a:lnTo>
                    <a:pt x="625" y="659"/>
                  </a:lnTo>
                  <a:lnTo>
                    <a:pt x="629" y="657"/>
                  </a:lnTo>
                  <a:lnTo>
                    <a:pt x="703" y="657"/>
                  </a:lnTo>
                  <a:lnTo>
                    <a:pt x="709" y="659"/>
                  </a:lnTo>
                  <a:lnTo>
                    <a:pt x="710" y="664"/>
                  </a:lnTo>
                  <a:lnTo>
                    <a:pt x="710" y="857"/>
                  </a:lnTo>
                  <a:lnTo>
                    <a:pt x="733" y="857"/>
                  </a:lnTo>
                  <a:lnTo>
                    <a:pt x="739" y="859"/>
                  </a:lnTo>
                  <a:lnTo>
                    <a:pt x="740" y="863"/>
                  </a:lnTo>
                  <a:lnTo>
                    <a:pt x="740" y="894"/>
                  </a:lnTo>
                  <a:lnTo>
                    <a:pt x="739" y="898"/>
                  </a:lnTo>
                  <a:lnTo>
                    <a:pt x="733" y="900"/>
                  </a:lnTo>
                  <a:lnTo>
                    <a:pt x="629" y="900"/>
                  </a:lnTo>
                  <a:close/>
                  <a:moveTo>
                    <a:pt x="778" y="900"/>
                  </a:moveTo>
                  <a:lnTo>
                    <a:pt x="773" y="898"/>
                  </a:lnTo>
                  <a:lnTo>
                    <a:pt x="771" y="894"/>
                  </a:lnTo>
                  <a:lnTo>
                    <a:pt x="771" y="863"/>
                  </a:lnTo>
                  <a:lnTo>
                    <a:pt x="773" y="859"/>
                  </a:lnTo>
                  <a:lnTo>
                    <a:pt x="778" y="857"/>
                  </a:lnTo>
                  <a:lnTo>
                    <a:pt x="804" y="857"/>
                  </a:lnTo>
                  <a:lnTo>
                    <a:pt x="804" y="589"/>
                  </a:lnTo>
                  <a:lnTo>
                    <a:pt x="778" y="589"/>
                  </a:lnTo>
                  <a:lnTo>
                    <a:pt x="773" y="586"/>
                  </a:lnTo>
                  <a:lnTo>
                    <a:pt x="771" y="582"/>
                  </a:lnTo>
                  <a:lnTo>
                    <a:pt x="771" y="552"/>
                  </a:lnTo>
                  <a:lnTo>
                    <a:pt x="773" y="546"/>
                  </a:lnTo>
                  <a:lnTo>
                    <a:pt x="778" y="545"/>
                  </a:lnTo>
                  <a:lnTo>
                    <a:pt x="846" y="545"/>
                  </a:lnTo>
                  <a:lnTo>
                    <a:pt x="852" y="545"/>
                  </a:lnTo>
                  <a:lnTo>
                    <a:pt x="855" y="547"/>
                  </a:lnTo>
                  <a:lnTo>
                    <a:pt x="857" y="551"/>
                  </a:lnTo>
                  <a:lnTo>
                    <a:pt x="857" y="555"/>
                  </a:lnTo>
                  <a:lnTo>
                    <a:pt x="857" y="857"/>
                  </a:lnTo>
                  <a:lnTo>
                    <a:pt x="882" y="857"/>
                  </a:lnTo>
                  <a:lnTo>
                    <a:pt x="886" y="859"/>
                  </a:lnTo>
                  <a:lnTo>
                    <a:pt x="888" y="863"/>
                  </a:lnTo>
                  <a:lnTo>
                    <a:pt x="888" y="894"/>
                  </a:lnTo>
                  <a:lnTo>
                    <a:pt x="886" y="898"/>
                  </a:lnTo>
                  <a:lnTo>
                    <a:pt x="882" y="900"/>
                  </a:lnTo>
                  <a:lnTo>
                    <a:pt x="778" y="900"/>
                  </a:lnTo>
                  <a:close/>
                  <a:moveTo>
                    <a:pt x="1099" y="777"/>
                  </a:moveTo>
                  <a:lnTo>
                    <a:pt x="1098" y="760"/>
                  </a:lnTo>
                  <a:lnTo>
                    <a:pt x="1095" y="744"/>
                  </a:lnTo>
                  <a:lnTo>
                    <a:pt x="1088" y="731"/>
                  </a:lnTo>
                  <a:lnTo>
                    <a:pt x="1081" y="719"/>
                  </a:lnTo>
                  <a:lnTo>
                    <a:pt x="1070" y="710"/>
                  </a:lnTo>
                  <a:lnTo>
                    <a:pt x="1059" y="704"/>
                  </a:lnTo>
                  <a:lnTo>
                    <a:pt x="1047" y="700"/>
                  </a:lnTo>
                  <a:lnTo>
                    <a:pt x="1035" y="699"/>
                  </a:lnTo>
                  <a:lnTo>
                    <a:pt x="1021" y="700"/>
                  </a:lnTo>
                  <a:lnTo>
                    <a:pt x="1008" y="704"/>
                  </a:lnTo>
                  <a:lnTo>
                    <a:pt x="997" y="710"/>
                  </a:lnTo>
                  <a:lnTo>
                    <a:pt x="987" y="719"/>
                  </a:lnTo>
                  <a:lnTo>
                    <a:pt x="979" y="731"/>
                  </a:lnTo>
                  <a:lnTo>
                    <a:pt x="972" y="744"/>
                  </a:lnTo>
                  <a:lnTo>
                    <a:pt x="970" y="752"/>
                  </a:lnTo>
                  <a:lnTo>
                    <a:pt x="969" y="760"/>
                  </a:lnTo>
                  <a:lnTo>
                    <a:pt x="968" y="777"/>
                  </a:lnTo>
                  <a:lnTo>
                    <a:pt x="969" y="795"/>
                  </a:lnTo>
                  <a:lnTo>
                    <a:pt x="972" y="811"/>
                  </a:lnTo>
                  <a:lnTo>
                    <a:pt x="978" y="824"/>
                  </a:lnTo>
                  <a:lnTo>
                    <a:pt x="986" y="836"/>
                  </a:lnTo>
                  <a:lnTo>
                    <a:pt x="996" y="846"/>
                  </a:lnTo>
                  <a:lnTo>
                    <a:pt x="1007" y="852"/>
                  </a:lnTo>
                  <a:lnTo>
                    <a:pt x="1020" y="857"/>
                  </a:lnTo>
                  <a:lnTo>
                    <a:pt x="1035" y="858"/>
                  </a:lnTo>
                  <a:lnTo>
                    <a:pt x="1048" y="857"/>
                  </a:lnTo>
                  <a:lnTo>
                    <a:pt x="1060" y="852"/>
                  </a:lnTo>
                  <a:lnTo>
                    <a:pt x="1072" y="846"/>
                  </a:lnTo>
                  <a:lnTo>
                    <a:pt x="1082" y="837"/>
                  </a:lnTo>
                  <a:lnTo>
                    <a:pt x="1089" y="825"/>
                  </a:lnTo>
                  <a:lnTo>
                    <a:pt x="1095" y="812"/>
                  </a:lnTo>
                  <a:lnTo>
                    <a:pt x="1098" y="795"/>
                  </a:lnTo>
                  <a:lnTo>
                    <a:pt x="1099" y="777"/>
                  </a:lnTo>
                  <a:close/>
                  <a:moveTo>
                    <a:pt x="1126" y="900"/>
                  </a:moveTo>
                  <a:lnTo>
                    <a:pt x="1117" y="899"/>
                  </a:lnTo>
                  <a:lnTo>
                    <a:pt x="1110" y="895"/>
                  </a:lnTo>
                  <a:lnTo>
                    <a:pt x="1106" y="888"/>
                  </a:lnTo>
                  <a:lnTo>
                    <a:pt x="1104" y="878"/>
                  </a:lnTo>
                  <a:lnTo>
                    <a:pt x="1104" y="858"/>
                  </a:lnTo>
                  <a:lnTo>
                    <a:pt x="1095" y="872"/>
                  </a:lnTo>
                  <a:lnTo>
                    <a:pt x="1079" y="887"/>
                  </a:lnTo>
                  <a:lnTo>
                    <a:pt x="1056" y="899"/>
                  </a:lnTo>
                  <a:lnTo>
                    <a:pt x="1041" y="903"/>
                  </a:lnTo>
                  <a:lnTo>
                    <a:pt x="1026" y="904"/>
                  </a:lnTo>
                  <a:lnTo>
                    <a:pt x="1001" y="901"/>
                  </a:lnTo>
                  <a:lnTo>
                    <a:pt x="991" y="899"/>
                  </a:lnTo>
                  <a:lnTo>
                    <a:pt x="980" y="895"/>
                  </a:lnTo>
                  <a:lnTo>
                    <a:pt x="961" y="885"/>
                  </a:lnTo>
                  <a:lnTo>
                    <a:pt x="945" y="870"/>
                  </a:lnTo>
                  <a:lnTo>
                    <a:pt x="932" y="852"/>
                  </a:lnTo>
                  <a:lnTo>
                    <a:pt x="922" y="830"/>
                  </a:lnTo>
                  <a:lnTo>
                    <a:pt x="916" y="805"/>
                  </a:lnTo>
                  <a:lnTo>
                    <a:pt x="914" y="777"/>
                  </a:lnTo>
                  <a:lnTo>
                    <a:pt x="916" y="752"/>
                  </a:lnTo>
                  <a:lnTo>
                    <a:pt x="922" y="727"/>
                  </a:lnTo>
                  <a:lnTo>
                    <a:pt x="926" y="717"/>
                  </a:lnTo>
                  <a:lnTo>
                    <a:pt x="932" y="706"/>
                  </a:lnTo>
                  <a:lnTo>
                    <a:pt x="938" y="697"/>
                  </a:lnTo>
                  <a:lnTo>
                    <a:pt x="944" y="688"/>
                  </a:lnTo>
                  <a:lnTo>
                    <a:pt x="952" y="680"/>
                  </a:lnTo>
                  <a:lnTo>
                    <a:pt x="961" y="674"/>
                  </a:lnTo>
                  <a:lnTo>
                    <a:pt x="980" y="662"/>
                  </a:lnTo>
                  <a:lnTo>
                    <a:pt x="990" y="659"/>
                  </a:lnTo>
                  <a:lnTo>
                    <a:pt x="1002" y="656"/>
                  </a:lnTo>
                  <a:lnTo>
                    <a:pt x="1026" y="653"/>
                  </a:lnTo>
                  <a:lnTo>
                    <a:pt x="1041" y="655"/>
                  </a:lnTo>
                  <a:lnTo>
                    <a:pt x="1055" y="658"/>
                  </a:lnTo>
                  <a:lnTo>
                    <a:pt x="1067" y="662"/>
                  </a:lnTo>
                  <a:lnTo>
                    <a:pt x="1077" y="668"/>
                  </a:lnTo>
                  <a:lnTo>
                    <a:pt x="1092" y="682"/>
                  </a:lnTo>
                  <a:lnTo>
                    <a:pt x="1096" y="689"/>
                  </a:lnTo>
                  <a:lnTo>
                    <a:pt x="1099" y="696"/>
                  </a:lnTo>
                  <a:lnTo>
                    <a:pt x="1099" y="676"/>
                  </a:lnTo>
                  <a:lnTo>
                    <a:pt x="1099" y="589"/>
                  </a:lnTo>
                  <a:lnTo>
                    <a:pt x="1074" y="589"/>
                  </a:lnTo>
                  <a:lnTo>
                    <a:pt x="1069" y="586"/>
                  </a:lnTo>
                  <a:lnTo>
                    <a:pt x="1067" y="582"/>
                  </a:lnTo>
                  <a:lnTo>
                    <a:pt x="1067" y="552"/>
                  </a:lnTo>
                  <a:lnTo>
                    <a:pt x="1069" y="547"/>
                  </a:lnTo>
                  <a:lnTo>
                    <a:pt x="1074" y="545"/>
                  </a:lnTo>
                  <a:lnTo>
                    <a:pt x="1145" y="545"/>
                  </a:lnTo>
                  <a:lnTo>
                    <a:pt x="1150" y="547"/>
                  </a:lnTo>
                  <a:lnTo>
                    <a:pt x="1152" y="552"/>
                  </a:lnTo>
                  <a:lnTo>
                    <a:pt x="1152" y="857"/>
                  </a:lnTo>
                  <a:lnTo>
                    <a:pt x="1178" y="857"/>
                  </a:lnTo>
                  <a:lnTo>
                    <a:pt x="1182" y="859"/>
                  </a:lnTo>
                  <a:lnTo>
                    <a:pt x="1184" y="863"/>
                  </a:lnTo>
                  <a:lnTo>
                    <a:pt x="1184" y="894"/>
                  </a:lnTo>
                  <a:lnTo>
                    <a:pt x="1182" y="898"/>
                  </a:lnTo>
                  <a:lnTo>
                    <a:pt x="1178" y="900"/>
                  </a:lnTo>
                  <a:lnTo>
                    <a:pt x="1126" y="900"/>
                  </a:lnTo>
                  <a:close/>
                  <a:moveTo>
                    <a:pt x="1273" y="632"/>
                  </a:moveTo>
                  <a:lnTo>
                    <a:pt x="1260" y="630"/>
                  </a:lnTo>
                  <a:lnTo>
                    <a:pt x="1249" y="622"/>
                  </a:lnTo>
                  <a:lnTo>
                    <a:pt x="1242" y="612"/>
                  </a:lnTo>
                  <a:lnTo>
                    <a:pt x="1240" y="599"/>
                  </a:lnTo>
                  <a:lnTo>
                    <a:pt x="1242" y="585"/>
                  </a:lnTo>
                  <a:lnTo>
                    <a:pt x="1246" y="580"/>
                  </a:lnTo>
                  <a:lnTo>
                    <a:pt x="1249" y="575"/>
                  </a:lnTo>
                  <a:lnTo>
                    <a:pt x="1260" y="567"/>
                  </a:lnTo>
                  <a:lnTo>
                    <a:pt x="1266" y="566"/>
                  </a:lnTo>
                  <a:lnTo>
                    <a:pt x="1273" y="565"/>
                  </a:lnTo>
                  <a:lnTo>
                    <a:pt x="1286" y="567"/>
                  </a:lnTo>
                  <a:lnTo>
                    <a:pt x="1296" y="575"/>
                  </a:lnTo>
                  <a:lnTo>
                    <a:pt x="1304" y="585"/>
                  </a:lnTo>
                  <a:lnTo>
                    <a:pt x="1306" y="592"/>
                  </a:lnTo>
                  <a:lnTo>
                    <a:pt x="1306" y="599"/>
                  </a:lnTo>
                  <a:lnTo>
                    <a:pt x="1304" y="612"/>
                  </a:lnTo>
                  <a:lnTo>
                    <a:pt x="1301" y="618"/>
                  </a:lnTo>
                  <a:lnTo>
                    <a:pt x="1296" y="622"/>
                  </a:lnTo>
                  <a:lnTo>
                    <a:pt x="1292" y="627"/>
                  </a:lnTo>
                  <a:lnTo>
                    <a:pt x="1286" y="630"/>
                  </a:lnTo>
                  <a:lnTo>
                    <a:pt x="1279" y="631"/>
                  </a:lnTo>
                  <a:lnTo>
                    <a:pt x="1273" y="632"/>
                  </a:lnTo>
                  <a:close/>
                  <a:moveTo>
                    <a:pt x="1221" y="900"/>
                  </a:moveTo>
                  <a:lnTo>
                    <a:pt x="1217" y="898"/>
                  </a:lnTo>
                  <a:lnTo>
                    <a:pt x="1215" y="894"/>
                  </a:lnTo>
                  <a:lnTo>
                    <a:pt x="1215" y="863"/>
                  </a:lnTo>
                  <a:lnTo>
                    <a:pt x="1217" y="859"/>
                  </a:lnTo>
                  <a:lnTo>
                    <a:pt x="1221" y="857"/>
                  </a:lnTo>
                  <a:lnTo>
                    <a:pt x="1248" y="857"/>
                  </a:lnTo>
                  <a:lnTo>
                    <a:pt x="1248" y="700"/>
                  </a:lnTo>
                  <a:lnTo>
                    <a:pt x="1221" y="700"/>
                  </a:lnTo>
                  <a:lnTo>
                    <a:pt x="1217" y="698"/>
                  </a:lnTo>
                  <a:lnTo>
                    <a:pt x="1215" y="694"/>
                  </a:lnTo>
                  <a:lnTo>
                    <a:pt x="1215" y="664"/>
                  </a:lnTo>
                  <a:lnTo>
                    <a:pt x="1217" y="659"/>
                  </a:lnTo>
                  <a:lnTo>
                    <a:pt x="1221" y="657"/>
                  </a:lnTo>
                  <a:lnTo>
                    <a:pt x="1295" y="657"/>
                  </a:lnTo>
                  <a:lnTo>
                    <a:pt x="1299" y="659"/>
                  </a:lnTo>
                  <a:lnTo>
                    <a:pt x="1302" y="664"/>
                  </a:lnTo>
                  <a:lnTo>
                    <a:pt x="1302" y="857"/>
                  </a:lnTo>
                  <a:lnTo>
                    <a:pt x="1325" y="857"/>
                  </a:lnTo>
                  <a:lnTo>
                    <a:pt x="1330" y="859"/>
                  </a:lnTo>
                  <a:lnTo>
                    <a:pt x="1332" y="863"/>
                  </a:lnTo>
                  <a:lnTo>
                    <a:pt x="1332" y="894"/>
                  </a:lnTo>
                  <a:lnTo>
                    <a:pt x="1330" y="898"/>
                  </a:lnTo>
                  <a:lnTo>
                    <a:pt x="1325" y="900"/>
                  </a:lnTo>
                  <a:lnTo>
                    <a:pt x="1221" y="900"/>
                  </a:lnTo>
                  <a:close/>
                  <a:moveTo>
                    <a:pt x="1572" y="900"/>
                  </a:moveTo>
                  <a:lnTo>
                    <a:pt x="1563" y="899"/>
                  </a:lnTo>
                  <a:lnTo>
                    <a:pt x="1555" y="895"/>
                  </a:lnTo>
                  <a:lnTo>
                    <a:pt x="1551" y="888"/>
                  </a:lnTo>
                  <a:lnTo>
                    <a:pt x="1550" y="878"/>
                  </a:lnTo>
                  <a:lnTo>
                    <a:pt x="1550" y="756"/>
                  </a:lnTo>
                  <a:lnTo>
                    <a:pt x="1547" y="733"/>
                  </a:lnTo>
                  <a:lnTo>
                    <a:pt x="1540" y="716"/>
                  </a:lnTo>
                  <a:lnTo>
                    <a:pt x="1533" y="709"/>
                  </a:lnTo>
                  <a:lnTo>
                    <a:pt x="1525" y="705"/>
                  </a:lnTo>
                  <a:lnTo>
                    <a:pt x="1515" y="701"/>
                  </a:lnTo>
                  <a:lnTo>
                    <a:pt x="1503" y="700"/>
                  </a:lnTo>
                  <a:lnTo>
                    <a:pt x="1489" y="703"/>
                  </a:lnTo>
                  <a:lnTo>
                    <a:pt x="1477" y="706"/>
                  </a:lnTo>
                  <a:lnTo>
                    <a:pt x="1460" y="718"/>
                  </a:lnTo>
                  <a:lnTo>
                    <a:pt x="1451" y="731"/>
                  </a:lnTo>
                  <a:lnTo>
                    <a:pt x="1449" y="737"/>
                  </a:lnTo>
                  <a:lnTo>
                    <a:pt x="1449" y="857"/>
                  </a:lnTo>
                  <a:lnTo>
                    <a:pt x="1473" y="857"/>
                  </a:lnTo>
                  <a:lnTo>
                    <a:pt x="1478" y="859"/>
                  </a:lnTo>
                  <a:lnTo>
                    <a:pt x="1479" y="863"/>
                  </a:lnTo>
                  <a:lnTo>
                    <a:pt x="1479" y="894"/>
                  </a:lnTo>
                  <a:lnTo>
                    <a:pt x="1478" y="898"/>
                  </a:lnTo>
                  <a:lnTo>
                    <a:pt x="1473" y="900"/>
                  </a:lnTo>
                  <a:lnTo>
                    <a:pt x="1370" y="900"/>
                  </a:lnTo>
                  <a:lnTo>
                    <a:pt x="1364" y="898"/>
                  </a:lnTo>
                  <a:lnTo>
                    <a:pt x="1363" y="894"/>
                  </a:lnTo>
                  <a:lnTo>
                    <a:pt x="1363" y="863"/>
                  </a:lnTo>
                  <a:lnTo>
                    <a:pt x="1364" y="859"/>
                  </a:lnTo>
                  <a:lnTo>
                    <a:pt x="1370" y="857"/>
                  </a:lnTo>
                  <a:lnTo>
                    <a:pt x="1395" y="857"/>
                  </a:lnTo>
                  <a:lnTo>
                    <a:pt x="1395" y="700"/>
                  </a:lnTo>
                  <a:lnTo>
                    <a:pt x="1370" y="700"/>
                  </a:lnTo>
                  <a:lnTo>
                    <a:pt x="1364" y="698"/>
                  </a:lnTo>
                  <a:lnTo>
                    <a:pt x="1363" y="694"/>
                  </a:lnTo>
                  <a:lnTo>
                    <a:pt x="1363" y="664"/>
                  </a:lnTo>
                  <a:lnTo>
                    <a:pt x="1364" y="659"/>
                  </a:lnTo>
                  <a:lnTo>
                    <a:pt x="1370" y="657"/>
                  </a:lnTo>
                  <a:lnTo>
                    <a:pt x="1436" y="657"/>
                  </a:lnTo>
                  <a:lnTo>
                    <a:pt x="1441" y="659"/>
                  </a:lnTo>
                  <a:lnTo>
                    <a:pt x="1442" y="664"/>
                  </a:lnTo>
                  <a:lnTo>
                    <a:pt x="1442" y="696"/>
                  </a:lnTo>
                  <a:lnTo>
                    <a:pt x="1449" y="687"/>
                  </a:lnTo>
                  <a:lnTo>
                    <a:pt x="1462" y="672"/>
                  </a:lnTo>
                  <a:lnTo>
                    <a:pt x="1473" y="666"/>
                  </a:lnTo>
                  <a:lnTo>
                    <a:pt x="1486" y="659"/>
                  </a:lnTo>
                  <a:lnTo>
                    <a:pt x="1502" y="655"/>
                  </a:lnTo>
                  <a:lnTo>
                    <a:pt x="1521" y="653"/>
                  </a:lnTo>
                  <a:lnTo>
                    <a:pt x="1538" y="655"/>
                  </a:lnTo>
                  <a:lnTo>
                    <a:pt x="1555" y="660"/>
                  </a:lnTo>
                  <a:lnTo>
                    <a:pt x="1570" y="667"/>
                  </a:lnTo>
                  <a:lnTo>
                    <a:pt x="1582" y="677"/>
                  </a:lnTo>
                  <a:lnTo>
                    <a:pt x="1591" y="690"/>
                  </a:lnTo>
                  <a:lnTo>
                    <a:pt x="1598" y="705"/>
                  </a:lnTo>
                  <a:lnTo>
                    <a:pt x="1602" y="722"/>
                  </a:lnTo>
                  <a:lnTo>
                    <a:pt x="1603" y="739"/>
                  </a:lnTo>
                  <a:lnTo>
                    <a:pt x="1604" y="857"/>
                  </a:lnTo>
                  <a:lnTo>
                    <a:pt x="1630" y="857"/>
                  </a:lnTo>
                  <a:lnTo>
                    <a:pt x="1635" y="859"/>
                  </a:lnTo>
                  <a:lnTo>
                    <a:pt x="1637" y="863"/>
                  </a:lnTo>
                  <a:lnTo>
                    <a:pt x="1637" y="894"/>
                  </a:lnTo>
                  <a:lnTo>
                    <a:pt x="1635" y="898"/>
                  </a:lnTo>
                  <a:lnTo>
                    <a:pt x="1630" y="900"/>
                  </a:lnTo>
                  <a:lnTo>
                    <a:pt x="1572" y="900"/>
                  </a:lnTo>
                  <a:close/>
                  <a:moveTo>
                    <a:pt x="1844" y="779"/>
                  </a:moveTo>
                  <a:lnTo>
                    <a:pt x="1843" y="761"/>
                  </a:lnTo>
                  <a:lnTo>
                    <a:pt x="1840" y="745"/>
                  </a:lnTo>
                  <a:lnTo>
                    <a:pt x="1833" y="731"/>
                  </a:lnTo>
                  <a:lnTo>
                    <a:pt x="1825" y="719"/>
                  </a:lnTo>
                  <a:lnTo>
                    <a:pt x="1817" y="710"/>
                  </a:lnTo>
                  <a:lnTo>
                    <a:pt x="1805" y="705"/>
                  </a:lnTo>
                  <a:lnTo>
                    <a:pt x="1793" y="700"/>
                  </a:lnTo>
                  <a:lnTo>
                    <a:pt x="1780" y="699"/>
                  </a:lnTo>
                  <a:lnTo>
                    <a:pt x="1765" y="700"/>
                  </a:lnTo>
                  <a:lnTo>
                    <a:pt x="1753" y="705"/>
                  </a:lnTo>
                  <a:lnTo>
                    <a:pt x="1741" y="712"/>
                  </a:lnTo>
                  <a:lnTo>
                    <a:pt x="1732" y="720"/>
                  </a:lnTo>
                  <a:lnTo>
                    <a:pt x="1723" y="733"/>
                  </a:lnTo>
                  <a:lnTo>
                    <a:pt x="1717" y="746"/>
                  </a:lnTo>
                  <a:lnTo>
                    <a:pt x="1714" y="762"/>
                  </a:lnTo>
                  <a:lnTo>
                    <a:pt x="1713" y="780"/>
                  </a:lnTo>
                  <a:lnTo>
                    <a:pt x="1714" y="796"/>
                  </a:lnTo>
                  <a:lnTo>
                    <a:pt x="1717" y="812"/>
                  </a:lnTo>
                  <a:lnTo>
                    <a:pt x="1724" y="825"/>
                  </a:lnTo>
                  <a:lnTo>
                    <a:pt x="1732" y="837"/>
                  </a:lnTo>
                  <a:lnTo>
                    <a:pt x="1742" y="846"/>
                  </a:lnTo>
                  <a:lnTo>
                    <a:pt x="1753" y="852"/>
                  </a:lnTo>
                  <a:lnTo>
                    <a:pt x="1765" y="857"/>
                  </a:lnTo>
                  <a:lnTo>
                    <a:pt x="1780" y="858"/>
                  </a:lnTo>
                  <a:lnTo>
                    <a:pt x="1793" y="857"/>
                  </a:lnTo>
                  <a:lnTo>
                    <a:pt x="1804" y="853"/>
                  </a:lnTo>
                  <a:lnTo>
                    <a:pt x="1815" y="847"/>
                  </a:lnTo>
                  <a:lnTo>
                    <a:pt x="1825" y="838"/>
                  </a:lnTo>
                  <a:lnTo>
                    <a:pt x="1833" y="827"/>
                  </a:lnTo>
                  <a:lnTo>
                    <a:pt x="1840" y="813"/>
                  </a:lnTo>
                  <a:lnTo>
                    <a:pt x="1843" y="798"/>
                  </a:lnTo>
                  <a:lnTo>
                    <a:pt x="1844" y="779"/>
                  </a:lnTo>
                  <a:close/>
                  <a:moveTo>
                    <a:pt x="1675" y="982"/>
                  </a:moveTo>
                  <a:lnTo>
                    <a:pt x="1671" y="977"/>
                  </a:lnTo>
                  <a:lnTo>
                    <a:pt x="1672" y="972"/>
                  </a:lnTo>
                  <a:lnTo>
                    <a:pt x="1691" y="946"/>
                  </a:lnTo>
                  <a:lnTo>
                    <a:pt x="1693" y="944"/>
                  </a:lnTo>
                  <a:lnTo>
                    <a:pt x="1695" y="944"/>
                  </a:lnTo>
                  <a:lnTo>
                    <a:pt x="1700" y="946"/>
                  </a:lnTo>
                  <a:lnTo>
                    <a:pt x="1722" y="960"/>
                  </a:lnTo>
                  <a:lnTo>
                    <a:pt x="1743" y="966"/>
                  </a:lnTo>
                  <a:lnTo>
                    <a:pt x="1756" y="969"/>
                  </a:lnTo>
                  <a:lnTo>
                    <a:pt x="1772" y="969"/>
                  </a:lnTo>
                  <a:lnTo>
                    <a:pt x="1788" y="969"/>
                  </a:lnTo>
                  <a:lnTo>
                    <a:pt x="1801" y="965"/>
                  </a:lnTo>
                  <a:lnTo>
                    <a:pt x="1814" y="961"/>
                  </a:lnTo>
                  <a:lnTo>
                    <a:pt x="1824" y="954"/>
                  </a:lnTo>
                  <a:lnTo>
                    <a:pt x="1833" y="946"/>
                  </a:lnTo>
                  <a:lnTo>
                    <a:pt x="1839" y="935"/>
                  </a:lnTo>
                  <a:lnTo>
                    <a:pt x="1843" y="922"/>
                  </a:lnTo>
                  <a:lnTo>
                    <a:pt x="1844" y="907"/>
                  </a:lnTo>
                  <a:lnTo>
                    <a:pt x="1844" y="860"/>
                  </a:lnTo>
                  <a:lnTo>
                    <a:pt x="1837" y="875"/>
                  </a:lnTo>
                  <a:lnTo>
                    <a:pt x="1821" y="888"/>
                  </a:lnTo>
                  <a:lnTo>
                    <a:pt x="1800" y="899"/>
                  </a:lnTo>
                  <a:lnTo>
                    <a:pt x="1785" y="903"/>
                  </a:lnTo>
                  <a:lnTo>
                    <a:pt x="1770" y="904"/>
                  </a:lnTo>
                  <a:lnTo>
                    <a:pt x="1745" y="901"/>
                  </a:lnTo>
                  <a:lnTo>
                    <a:pt x="1734" y="899"/>
                  </a:lnTo>
                  <a:lnTo>
                    <a:pt x="1724" y="895"/>
                  </a:lnTo>
                  <a:lnTo>
                    <a:pt x="1705" y="884"/>
                  </a:lnTo>
                  <a:lnTo>
                    <a:pt x="1689" y="869"/>
                  </a:lnTo>
                  <a:lnTo>
                    <a:pt x="1676" y="850"/>
                  </a:lnTo>
                  <a:lnTo>
                    <a:pt x="1667" y="829"/>
                  </a:lnTo>
                  <a:lnTo>
                    <a:pt x="1661" y="805"/>
                  </a:lnTo>
                  <a:lnTo>
                    <a:pt x="1659" y="779"/>
                  </a:lnTo>
                  <a:lnTo>
                    <a:pt x="1661" y="751"/>
                  </a:lnTo>
                  <a:lnTo>
                    <a:pt x="1664" y="737"/>
                  </a:lnTo>
                  <a:lnTo>
                    <a:pt x="1667" y="726"/>
                  </a:lnTo>
                  <a:lnTo>
                    <a:pt x="1671" y="715"/>
                  </a:lnTo>
                  <a:lnTo>
                    <a:pt x="1677" y="704"/>
                  </a:lnTo>
                  <a:lnTo>
                    <a:pt x="1684" y="695"/>
                  </a:lnTo>
                  <a:lnTo>
                    <a:pt x="1690" y="686"/>
                  </a:lnTo>
                  <a:lnTo>
                    <a:pt x="1698" y="679"/>
                  </a:lnTo>
                  <a:lnTo>
                    <a:pt x="1706" y="672"/>
                  </a:lnTo>
                  <a:lnTo>
                    <a:pt x="1716" y="666"/>
                  </a:lnTo>
                  <a:lnTo>
                    <a:pt x="1725" y="661"/>
                  </a:lnTo>
                  <a:lnTo>
                    <a:pt x="1747" y="655"/>
                  </a:lnTo>
                  <a:lnTo>
                    <a:pt x="1770" y="653"/>
                  </a:lnTo>
                  <a:lnTo>
                    <a:pt x="1786" y="655"/>
                  </a:lnTo>
                  <a:lnTo>
                    <a:pt x="1800" y="657"/>
                  </a:lnTo>
                  <a:lnTo>
                    <a:pt x="1812" y="662"/>
                  </a:lnTo>
                  <a:lnTo>
                    <a:pt x="1823" y="668"/>
                  </a:lnTo>
                  <a:lnTo>
                    <a:pt x="1839" y="681"/>
                  </a:lnTo>
                  <a:lnTo>
                    <a:pt x="1848" y="695"/>
                  </a:lnTo>
                  <a:lnTo>
                    <a:pt x="1848" y="664"/>
                  </a:lnTo>
                  <a:lnTo>
                    <a:pt x="1850" y="659"/>
                  </a:lnTo>
                  <a:lnTo>
                    <a:pt x="1855" y="657"/>
                  </a:lnTo>
                  <a:lnTo>
                    <a:pt x="1920" y="657"/>
                  </a:lnTo>
                  <a:lnTo>
                    <a:pt x="1926" y="659"/>
                  </a:lnTo>
                  <a:lnTo>
                    <a:pt x="1928" y="664"/>
                  </a:lnTo>
                  <a:lnTo>
                    <a:pt x="1928" y="694"/>
                  </a:lnTo>
                  <a:lnTo>
                    <a:pt x="1926" y="698"/>
                  </a:lnTo>
                  <a:lnTo>
                    <a:pt x="1920" y="700"/>
                  </a:lnTo>
                  <a:lnTo>
                    <a:pt x="1897" y="700"/>
                  </a:lnTo>
                  <a:lnTo>
                    <a:pt x="1897" y="907"/>
                  </a:lnTo>
                  <a:lnTo>
                    <a:pt x="1895" y="933"/>
                  </a:lnTo>
                  <a:lnTo>
                    <a:pt x="1887" y="956"/>
                  </a:lnTo>
                  <a:lnTo>
                    <a:pt x="1876" y="975"/>
                  </a:lnTo>
                  <a:lnTo>
                    <a:pt x="1861" y="990"/>
                  </a:lnTo>
                  <a:lnTo>
                    <a:pt x="1843" y="1002"/>
                  </a:lnTo>
                  <a:lnTo>
                    <a:pt x="1822" y="1010"/>
                  </a:lnTo>
                  <a:lnTo>
                    <a:pt x="1799" y="1015"/>
                  </a:lnTo>
                  <a:lnTo>
                    <a:pt x="1774" y="1017"/>
                  </a:lnTo>
                  <a:lnTo>
                    <a:pt x="1751" y="1015"/>
                  </a:lnTo>
                  <a:lnTo>
                    <a:pt x="1732" y="1012"/>
                  </a:lnTo>
                  <a:lnTo>
                    <a:pt x="1716" y="1006"/>
                  </a:lnTo>
                  <a:lnTo>
                    <a:pt x="1703" y="1001"/>
                  </a:lnTo>
                  <a:lnTo>
                    <a:pt x="1684" y="990"/>
                  </a:lnTo>
                  <a:lnTo>
                    <a:pt x="1675" y="982"/>
                  </a:lnTo>
                  <a:close/>
                  <a:moveTo>
                    <a:pt x="1999" y="871"/>
                  </a:moveTo>
                  <a:lnTo>
                    <a:pt x="1999" y="893"/>
                  </a:lnTo>
                  <a:lnTo>
                    <a:pt x="1996" y="898"/>
                  </a:lnTo>
                  <a:lnTo>
                    <a:pt x="1992" y="900"/>
                  </a:lnTo>
                  <a:lnTo>
                    <a:pt x="1967" y="900"/>
                  </a:lnTo>
                  <a:lnTo>
                    <a:pt x="1962" y="898"/>
                  </a:lnTo>
                  <a:lnTo>
                    <a:pt x="1960" y="893"/>
                  </a:lnTo>
                  <a:lnTo>
                    <a:pt x="1961" y="818"/>
                  </a:lnTo>
                  <a:lnTo>
                    <a:pt x="1963" y="813"/>
                  </a:lnTo>
                  <a:lnTo>
                    <a:pt x="1967" y="811"/>
                  </a:lnTo>
                  <a:lnTo>
                    <a:pt x="1995" y="811"/>
                  </a:lnTo>
                  <a:lnTo>
                    <a:pt x="2001" y="813"/>
                  </a:lnTo>
                  <a:lnTo>
                    <a:pt x="2003" y="818"/>
                  </a:lnTo>
                  <a:lnTo>
                    <a:pt x="2003" y="825"/>
                  </a:lnTo>
                  <a:lnTo>
                    <a:pt x="2005" y="831"/>
                  </a:lnTo>
                  <a:lnTo>
                    <a:pt x="2015" y="843"/>
                  </a:lnTo>
                  <a:lnTo>
                    <a:pt x="2023" y="850"/>
                  </a:lnTo>
                  <a:lnTo>
                    <a:pt x="2034" y="856"/>
                  </a:lnTo>
                  <a:lnTo>
                    <a:pt x="2048" y="860"/>
                  </a:lnTo>
                  <a:lnTo>
                    <a:pt x="2066" y="861"/>
                  </a:lnTo>
                  <a:lnTo>
                    <a:pt x="2085" y="860"/>
                  </a:lnTo>
                  <a:lnTo>
                    <a:pt x="2098" y="853"/>
                  </a:lnTo>
                  <a:lnTo>
                    <a:pt x="2104" y="849"/>
                  </a:lnTo>
                  <a:lnTo>
                    <a:pt x="2107" y="844"/>
                  </a:lnTo>
                  <a:lnTo>
                    <a:pt x="2109" y="838"/>
                  </a:lnTo>
                  <a:lnTo>
                    <a:pt x="2110" y="830"/>
                  </a:lnTo>
                  <a:lnTo>
                    <a:pt x="2108" y="823"/>
                  </a:lnTo>
                  <a:lnTo>
                    <a:pt x="2104" y="817"/>
                  </a:lnTo>
                  <a:lnTo>
                    <a:pt x="2097" y="812"/>
                  </a:lnTo>
                  <a:lnTo>
                    <a:pt x="2088" y="808"/>
                  </a:lnTo>
                  <a:lnTo>
                    <a:pt x="2065" y="801"/>
                  </a:lnTo>
                  <a:lnTo>
                    <a:pt x="2039" y="794"/>
                  </a:lnTo>
                  <a:lnTo>
                    <a:pt x="2012" y="785"/>
                  </a:lnTo>
                  <a:lnTo>
                    <a:pt x="2001" y="780"/>
                  </a:lnTo>
                  <a:lnTo>
                    <a:pt x="1990" y="773"/>
                  </a:lnTo>
                  <a:lnTo>
                    <a:pt x="1981" y="764"/>
                  </a:lnTo>
                  <a:lnTo>
                    <a:pt x="1974" y="754"/>
                  </a:lnTo>
                  <a:lnTo>
                    <a:pt x="1968" y="741"/>
                  </a:lnTo>
                  <a:lnTo>
                    <a:pt x="1967" y="726"/>
                  </a:lnTo>
                  <a:lnTo>
                    <a:pt x="1968" y="710"/>
                  </a:lnTo>
                  <a:lnTo>
                    <a:pt x="1974" y="696"/>
                  </a:lnTo>
                  <a:lnTo>
                    <a:pt x="1981" y="684"/>
                  </a:lnTo>
                  <a:lnTo>
                    <a:pt x="1991" y="674"/>
                  </a:lnTo>
                  <a:lnTo>
                    <a:pt x="2003" y="665"/>
                  </a:lnTo>
                  <a:lnTo>
                    <a:pt x="2018" y="659"/>
                  </a:lnTo>
                  <a:lnTo>
                    <a:pt x="2034" y="655"/>
                  </a:lnTo>
                  <a:lnTo>
                    <a:pt x="2053" y="653"/>
                  </a:lnTo>
                  <a:lnTo>
                    <a:pt x="2077" y="656"/>
                  </a:lnTo>
                  <a:lnTo>
                    <a:pt x="2096" y="661"/>
                  </a:lnTo>
                  <a:lnTo>
                    <a:pt x="2111" y="670"/>
                  </a:lnTo>
                  <a:lnTo>
                    <a:pt x="2121" y="681"/>
                  </a:lnTo>
                  <a:lnTo>
                    <a:pt x="2121" y="665"/>
                  </a:lnTo>
                  <a:lnTo>
                    <a:pt x="2124" y="660"/>
                  </a:lnTo>
                  <a:lnTo>
                    <a:pt x="2128" y="658"/>
                  </a:lnTo>
                  <a:lnTo>
                    <a:pt x="2151" y="658"/>
                  </a:lnTo>
                  <a:lnTo>
                    <a:pt x="2156" y="660"/>
                  </a:lnTo>
                  <a:lnTo>
                    <a:pt x="2158" y="665"/>
                  </a:lnTo>
                  <a:lnTo>
                    <a:pt x="2157" y="736"/>
                  </a:lnTo>
                  <a:lnTo>
                    <a:pt x="2156" y="742"/>
                  </a:lnTo>
                  <a:lnTo>
                    <a:pt x="2151" y="744"/>
                  </a:lnTo>
                  <a:lnTo>
                    <a:pt x="2123" y="744"/>
                  </a:lnTo>
                  <a:lnTo>
                    <a:pt x="2118" y="742"/>
                  </a:lnTo>
                  <a:lnTo>
                    <a:pt x="2116" y="736"/>
                  </a:lnTo>
                  <a:lnTo>
                    <a:pt x="2113" y="722"/>
                  </a:lnTo>
                  <a:lnTo>
                    <a:pt x="2102" y="709"/>
                  </a:lnTo>
                  <a:lnTo>
                    <a:pt x="2086" y="699"/>
                  </a:lnTo>
                  <a:lnTo>
                    <a:pt x="2073" y="697"/>
                  </a:lnTo>
                  <a:lnTo>
                    <a:pt x="2060" y="696"/>
                  </a:lnTo>
                  <a:lnTo>
                    <a:pt x="2046" y="698"/>
                  </a:lnTo>
                  <a:lnTo>
                    <a:pt x="2032" y="704"/>
                  </a:lnTo>
                  <a:lnTo>
                    <a:pt x="2028" y="708"/>
                  </a:lnTo>
                  <a:lnTo>
                    <a:pt x="2024" y="714"/>
                  </a:lnTo>
                  <a:lnTo>
                    <a:pt x="2021" y="727"/>
                  </a:lnTo>
                  <a:lnTo>
                    <a:pt x="2022" y="736"/>
                  </a:lnTo>
                  <a:lnTo>
                    <a:pt x="2027" y="743"/>
                  </a:lnTo>
                  <a:lnTo>
                    <a:pt x="2034" y="748"/>
                  </a:lnTo>
                  <a:lnTo>
                    <a:pt x="2043" y="753"/>
                  </a:lnTo>
                  <a:lnTo>
                    <a:pt x="2067" y="761"/>
                  </a:lnTo>
                  <a:lnTo>
                    <a:pt x="2094" y="767"/>
                  </a:lnTo>
                  <a:lnTo>
                    <a:pt x="2120" y="775"/>
                  </a:lnTo>
                  <a:lnTo>
                    <a:pt x="2144" y="788"/>
                  </a:lnTo>
                  <a:lnTo>
                    <a:pt x="2154" y="796"/>
                  </a:lnTo>
                  <a:lnTo>
                    <a:pt x="2161" y="807"/>
                  </a:lnTo>
                  <a:lnTo>
                    <a:pt x="2165" y="819"/>
                  </a:lnTo>
                  <a:lnTo>
                    <a:pt x="2167" y="833"/>
                  </a:lnTo>
                  <a:lnTo>
                    <a:pt x="2166" y="847"/>
                  </a:lnTo>
                  <a:lnTo>
                    <a:pt x="2163" y="859"/>
                  </a:lnTo>
                  <a:lnTo>
                    <a:pt x="2156" y="871"/>
                  </a:lnTo>
                  <a:lnTo>
                    <a:pt x="2146" y="882"/>
                  </a:lnTo>
                  <a:lnTo>
                    <a:pt x="2134" y="891"/>
                  </a:lnTo>
                  <a:lnTo>
                    <a:pt x="2117" y="898"/>
                  </a:lnTo>
                  <a:lnTo>
                    <a:pt x="2098" y="903"/>
                  </a:lnTo>
                  <a:lnTo>
                    <a:pt x="2075" y="904"/>
                  </a:lnTo>
                  <a:lnTo>
                    <a:pt x="2057" y="903"/>
                  </a:lnTo>
                  <a:lnTo>
                    <a:pt x="2042" y="900"/>
                  </a:lnTo>
                  <a:lnTo>
                    <a:pt x="2030" y="896"/>
                  </a:lnTo>
                  <a:lnTo>
                    <a:pt x="2020" y="890"/>
                  </a:lnTo>
                  <a:lnTo>
                    <a:pt x="2011" y="885"/>
                  </a:lnTo>
                  <a:lnTo>
                    <a:pt x="2005" y="879"/>
                  </a:lnTo>
                  <a:lnTo>
                    <a:pt x="1999" y="871"/>
                  </a:lnTo>
                  <a:close/>
                  <a:moveTo>
                    <a:pt x="2492" y="789"/>
                  </a:moveTo>
                  <a:lnTo>
                    <a:pt x="2459" y="789"/>
                  </a:lnTo>
                  <a:lnTo>
                    <a:pt x="2429" y="791"/>
                  </a:lnTo>
                  <a:lnTo>
                    <a:pt x="2415" y="792"/>
                  </a:lnTo>
                  <a:lnTo>
                    <a:pt x="2404" y="795"/>
                  </a:lnTo>
                  <a:lnTo>
                    <a:pt x="2395" y="801"/>
                  </a:lnTo>
                  <a:lnTo>
                    <a:pt x="2388" y="807"/>
                  </a:lnTo>
                  <a:lnTo>
                    <a:pt x="2384" y="815"/>
                  </a:lnTo>
                  <a:lnTo>
                    <a:pt x="2382" y="825"/>
                  </a:lnTo>
                  <a:lnTo>
                    <a:pt x="2385" y="839"/>
                  </a:lnTo>
                  <a:lnTo>
                    <a:pt x="2390" y="844"/>
                  </a:lnTo>
                  <a:lnTo>
                    <a:pt x="2394" y="849"/>
                  </a:lnTo>
                  <a:lnTo>
                    <a:pt x="2401" y="853"/>
                  </a:lnTo>
                  <a:lnTo>
                    <a:pt x="2409" y="856"/>
                  </a:lnTo>
                  <a:lnTo>
                    <a:pt x="2426" y="859"/>
                  </a:lnTo>
                  <a:lnTo>
                    <a:pt x="2439" y="858"/>
                  </a:lnTo>
                  <a:lnTo>
                    <a:pt x="2450" y="855"/>
                  </a:lnTo>
                  <a:lnTo>
                    <a:pt x="2469" y="846"/>
                  </a:lnTo>
                  <a:lnTo>
                    <a:pt x="2483" y="834"/>
                  </a:lnTo>
                  <a:lnTo>
                    <a:pt x="2492" y="823"/>
                  </a:lnTo>
                  <a:lnTo>
                    <a:pt x="2492" y="789"/>
                  </a:lnTo>
                  <a:close/>
                  <a:moveTo>
                    <a:pt x="2522" y="900"/>
                  </a:moveTo>
                  <a:lnTo>
                    <a:pt x="2512" y="899"/>
                  </a:lnTo>
                  <a:lnTo>
                    <a:pt x="2506" y="895"/>
                  </a:lnTo>
                  <a:lnTo>
                    <a:pt x="2501" y="888"/>
                  </a:lnTo>
                  <a:lnTo>
                    <a:pt x="2500" y="878"/>
                  </a:lnTo>
                  <a:lnTo>
                    <a:pt x="2500" y="857"/>
                  </a:lnTo>
                  <a:lnTo>
                    <a:pt x="2491" y="867"/>
                  </a:lnTo>
                  <a:lnTo>
                    <a:pt x="2483" y="876"/>
                  </a:lnTo>
                  <a:lnTo>
                    <a:pt x="2473" y="884"/>
                  </a:lnTo>
                  <a:lnTo>
                    <a:pt x="2461" y="891"/>
                  </a:lnTo>
                  <a:lnTo>
                    <a:pt x="2445" y="898"/>
                  </a:lnTo>
                  <a:lnTo>
                    <a:pt x="2428" y="903"/>
                  </a:lnTo>
                  <a:lnTo>
                    <a:pt x="2407" y="905"/>
                  </a:lnTo>
                  <a:lnTo>
                    <a:pt x="2390" y="904"/>
                  </a:lnTo>
                  <a:lnTo>
                    <a:pt x="2374" y="900"/>
                  </a:lnTo>
                  <a:lnTo>
                    <a:pt x="2361" y="894"/>
                  </a:lnTo>
                  <a:lnTo>
                    <a:pt x="2348" y="886"/>
                  </a:lnTo>
                  <a:lnTo>
                    <a:pt x="2339" y="876"/>
                  </a:lnTo>
                  <a:lnTo>
                    <a:pt x="2335" y="870"/>
                  </a:lnTo>
                  <a:lnTo>
                    <a:pt x="2331" y="863"/>
                  </a:lnTo>
                  <a:lnTo>
                    <a:pt x="2327" y="850"/>
                  </a:lnTo>
                  <a:lnTo>
                    <a:pt x="2326" y="834"/>
                  </a:lnTo>
                  <a:lnTo>
                    <a:pt x="2328" y="815"/>
                  </a:lnTo>
                  <a:lnTo>
                    <a:pt x="2330" y="808"/>
                  </a:lnTo>
                  <a:lnTo>
                    <a:pt x="2335" y="800"/>
                  </a:lnTo>
                  <a:lnTo>
                    <a:pt x="2346" y="786"/>
                  </a:lnTo>
                  <a:lnTo>
                    <a:pt x="2361" y="775"/>
                  </a:lnTo>
                  <a:lnTo>
                    <a:pt x="2379" y="766"/>
                  </a:lnTo>
                  <a:lnTo>
                    <a:pt x="2402" y="761"/>
                  </a:lnTo>
                  <a:lnTo>
                    <a:pt x="2426" y="757"/>
                  </a:lnTo>
                  <a:lnTo>
                    <a:pt x="2454" y="756"/>
                  </a:lnTo>
                  <a:lnTo>
                    <a:pt x="2492" y="756"/>
                  </a:lnTo>
                  <a:lnTo>
                    <a:pt x="2492" y="742"/>
                  </a:lnTo>
                  <a:lnTo>
                    <a:pt x="2490" y="735"/>
                  </a:lnTo>
                  <a:lnTo>
                    <a:pt x="2489" y="729"/>
                  </a:lnTo>
                  <a:lnTo>
                    <a:pt x="2484" y="720"/>
                  </a:lnTo>
                  <a:lnTo>
                    <a:pt x="2478" y="713"/>
                  </a:lnTo>
                  <a:lnTo>
                    <a:pt x="2470" y="707"/>
                  </a:lnTo>
                  <a:lnTo>
                    <a:pt x="2460" y="704"/>
                  </a:lnTo>
                  <a:lnTo>
                    <a:pt x="2449" y="701"/>
                  </a:lnTo>
                  <a:lnTo>
                    <a:pt x="2438" y="700"/>
                  </a:lnTo>
                  <a:lnTo>
                    <a:pt x="2420" y="701"/>
                  </a:lnTo>
                  <a:lnTo>
                    <a:pt x="2406" y="704"/>
                  </a:lnTo>
                  <a:lnTo>
                    <a:pt x="2385" y="712"/>
                  </a:lnTo>
                  <a:lnTo>
                    <a:pt x="2366" y="722"/>
                  </a:lnTo>
                  <a:lnTo>
                    <a:pt x="2363" y="722"/>
                  </a:lnTo>
                  <a:lnTo>
                    <a:pt x="2358" y="719"/>
                  </a:lnTo>
                  <a:lnTo>
                    <a:pt x="2339" y="695"/>
                  </a:lnTo>
                  <a:lnTo>
                    <a:pt x="2338" y="690"/>
                  </a:lnTo>
                  <a:lnTo>
                    <a:pt x="2340" y="687"/>
                  </a:lnTo>
                  <a:lnTo>
                    <a:pt x="2347" y="680"/>
                  </a:lnTo>
                  <a:lnTo>
                    <a:pt x="2355" y="675"/>
                  </a:lnTo>
                  <a:lnTo>
                    <a:pt x="2365" y="669"/>
                  </a:lnTo>
                  <a:lnTo>
                    <a:pt x="2379" y="664"/>
                  </a:lnTo>
                  <a:lnTo>
                    <a:pt x="2396" y="658"/>
                  </a:lnTo>
                  <a:lnTo>
                    <a:pt x="2416" y="655"/>
                  </a:lnTo>
                  <a:lnTo>
                    <a:pt x="2441" y="653"/>
                  </a:lnTo>
                  <a:lnTo>
                    <a:pt x="2463" y="655"/>
                  </a:lnTo>
                  <a:lnTo>
                    <a:pt x="2484" y="659"/>
                  </a:lnTo>
                  <a:lnTo>
                    <a:pt x="2502" y="666"/>
                  </a:lnTo>
                  <a:lnTo>
                    <a:pt x="2518" y="676"/>
                  </a:lnTo>
                  <a:lnTo>
                    <a:pt x="2530" y="690"/>
                  </a:lnTo>
                  <a:lnTo>
                    <a:pt x="2539" y="707"/>
                  </a:lnTo>
                  <a:lnTo>
                    <a:pt x="2545" y="728"/>
                  </a:lnTo>
                  <a:lnTo>
                    <a:pt x="2547" y="754"/>
                  </a:lnTo>
                  <a:lnTo>
                    <a:pt x="2547" y="857"/>
                  </a:lnTo>
                  <a:lnTo>
                    <a:pt x="2573" y="857"/>
                  </a:lnTo>
                  <a:lnTo>
                    <a:pt x="2578" y="859"/>
                  </a:lnTo>
                  <a:lnTo>
                    <a:pt x="2579" y="863"/>
                  </a:lnTo>
                  <a:lnTo>
                    <a:pt x="2579" y="894"/>
                  </a:lnTo>
                  <a:lnTo>
                    <a:pt x="2577" y="898"/>
                  </a:lnTo>
                  <a:lnTo>
                    <a:pt x="2573" y="900"/>
                  </a:lnTo>
                  <a:lnTo>
                    <a:pt x="2522" y="900"/>
                  </a:lnTo>
                  <a:close/>
                  <a:moveTo>
                    <a:pt x="2818" y="900"/>
                  </a:moveTo>
                  <a:lnTo>
                    <a:pt x="2808" y="899"/>
                  </a:lnTo>
                  <a:lnTo>
                    <a:pt x="2802" y="895"/>
                  </a:lnTo>
                  <a:lnTo>
                    <a:pt x="2797" y="888"/>
                  </a:lnTo>
                  <a:lnTo>
                    <a:pt x="2796" y="878"/>
                  </a:lnTo>
                  <a:lnTo>
                    <a:pt x="2796" y="756"/>
                  </a:lnTo>
                  <a:lnTo>
                    <a:pt x="2794" y="733"/>
                  </a:lnTo>
                  <a:lnTo>
                    <a:pt x="2785" y="716"/>
                  </a:lnTo>
                  <a:lnTo>
                    <a:pt x="2779" y="709"/>
                  </a:lnTo>
                  <a:lnTo>
                    <a:pt x="2770" y="705"/>
                  </a:lnTo>
                  <a:lnTo>
                    <a:pt x="2761" y="701"/>
                  </a:lnTo>
                  <a:lnTo>
                    <a:pt x="2749" y="700"/>
                  </a:lnTo>
                  <a:lnTo>
                    <a:pt x="2735" y="703"/>
                  </a:lnTo>
                  <a:lnTo>
                    <a:pt x="2724" y="706"/>
                  </a:lnTo>
                  <a:lnTo>
                    <a:pt x="2707" y="718"/>
                  </a:lnTo>
                  <a:lnTo>
                    <a:pt x="2698" y="731"/>
                  </a:lnTo>
                  <a:lnTo>
                    <a:pt x="2696" y="737"/>
                  </a:lnTo>
                  <a:lnTo>
                    <a:pt x="2696" y="857"/>
                  </a:lnTo>
                  <a:lnTo>
                    <a:pt x="2719" y="857"/>
                  </a:lnTo>
                  <a:lnTo>
                    <a:pt x="2724" y="859"/>
                  </a:lnTo>
                  <a:lnTo>
                    <a:pt x="2726" y="863"/>
                  </a:lnTo>
                  <a:lnTo>
                    <a:pt x="2726" y="894"/>
                  </a:lnTo>
                  <a:lnTo>
                    <a:pt x="2724" y="898"/>
                  </a:lnTo>
                  <a:lnTo>
                    <a:pt x="2719" y="900"/>
                  </a:lnTo>
                  <a:lnTo>
                    <a:pt x="2615" y="900"/>
                  </a:lnTo>
                  <a:lnTo>
                    <a:pt x="2611" y="898"/>
                  </a:lnTo>
                  <a:lnTo>
                    <a:pt x="2608" y="894"/>
                  </a:lnTo>
                  <a:lnTo>
                    <a:pt x="2608" y="863"/>
                  </a:lnTo>
                  <a:lnTo>
                    <a:pt x="2611" y="859"/>
                  </a:lnTo>
                  <a:lnTo>
                    <a:pt x="2615" y="857"/>
                  </a:lnTo>
                  <a:lnTo>
                    <a:pt x="2642" y="857"/>
                  </a:lnTo>
                  <a:lnTo>
                    <a:pt x="2642" y="700"/>
                  </a:lnTo>
                  <a:lnTo>
                    <a:pt x="2615" y="700"/>
                  </a:lnTo>
                  <a:lnTo>
                    <a:pt x="2611" y="698"/>
                  </a:lnTo>
                  <a:lnTo>
                    <a:pt x="2608" y="694"/>
                  </a:lnTo>
                  <a:lnTo>
                    <a:pt x="2608" y="664"/>
                  </a:lnTo>
                  <a:lnTo>
                    <a:pt x="2611" y="659"/>
                  </a:lnTo>
                  <a:lnTo>
                    <a:pt x="2615" y="657"/>
                  </a:lnTo>
                  <a:lnTo>
                    <a:pt x="2682" y="657"/>
                  </a:lnTo>
                  <a:lnTo>
                    <a:pt x="2687" y="659"/>
                  </a:lnTo>
                  <a:lnTo>
                    <a:pt x="2689" y="664"/>
                  </a:lnTo>
                  <a:lnTo>
                    <a:pt x="2688" y="696"/>
                  </a:lnTo>
                  <a:lnTo>
                    <a:pt x="2694" y="687"/>
                  </a:lnTo>
                  <a:lnTo>
                    <a:pt x="2709" y="672"/>
                  </a:lnTo>
                  <a:lnTo>
                    <a:pt x="2719" y="666"/>
                  </a:lnTo>
                  <a:lnTo>
                    <a:pt x="2731" y="659"/>
                  </a:lnTo>
                  <a:lnTo>
                    <a:pt x="2747" y="655"/>
                  </a:lnTo>
                  <a:lnTo>
                    <a:pt x="2766" y="653"/>
                  </a:lnTo>
                  <a:lnTo>
                    <a:pt x="2785" y="655"/>
                  </a:lnTo>
                  <a:lnTo>
                    <a:pt x="2802" y="660"/>
                  </a:lnTo>
                  <a:lnTo>
                    <a:pt x="2816" y="667"/>
                  </a:lnTo>
                  <a:lnTo>
                    <a:pt x="2827" y="677"/>
                  </a:lnTo>
                  <a:lnTo>
                    <a:pt x="2837" y="690"/>
                  </a:lnTo>
                  <a:lnTo>
                    <a:pt x="2844" y="705"/>
                  </a:lnTo>
                  <a:lnTo>
                    <a:pt x="2847" y="722"/>
                  </a:lnTo>
                  <a:lnTo>
                    <a:pt x="2850" y="739"/>
                  </a:lnTo>
                  <a:lnTo>
                    <a:pt x="2850" y="857"/>
                  </a:lnTo>
                  <a:lnTo>
                    <a:pt x="2877" y="857"/>
                  </a:lnTo>
                  <a:lnTo>
                    <a:pt x="2881" y="859"/>
                  </a:lnTo>
                  <a:lnTo>
                    <a:pt x="2883" y="863"/>
                  </a:lnTo>
                  <a:lnTo>
                    <a:pt x="2883" y="894"/>
                  </a:lnTo>
                  <a:lnTo>
                    <a:pt x="2881" y="898"/>
                  </a:lnTo>
                  <a:lnTo>
                    <a:pt x="2877" y="900"/>
                  </a:lnTo>
                  <a:lnTo>
                    <a:pt x="2818" y="900"/>
                  </a:lnTo>
                  <a:close/>
                  <a:moveTo>
                    <a:pt x="3095" y="777"/>
                  </a:moveTo>
                  <a:lnTo>
                    <a:pt x="3094" y="760"/>
                  </a:lnTo>
                  <a:lnTo>
                    <a:pt x="3091" y="744"/>
                  </a:lnTo>
                  <a:lnTo>
                    <a:pt x="3084" y="731"/>
                  </a:lnTo>
                  <a:lnTo>
                    <a:pt x="3076" y="719"/>
                  </a:lnTo>
                  <a:lnTo>
                    <a:pt x="3066" y="710"/>
                  </a:lnTo>
                  <a:lnTo>
                    <a:pt x="3055" y="704"/>
                  </a:lnTo>
                  <a:lnTo>
                    <a:pt x="3043" y="700"/>
                  </a:lnTo>
                  <a:lnTo>
                    <a:pt x="3031" y="699"/>
                  </a:lnTo>
                  <a:lnTo>
                    <a:pt x="3017" y="700"/>
                  </a:lnTo>
                  <a:lnTo>
                    <a:pt x="3004" y="704"/>
                  </a:lnTo>
                  <a:lnTo>
                    <a:pt x="2993" y="710"/>
                  </a:lnTo>
                  <a:lnTo>
                    <a:pt x="2983" y="719"/>
                  </a:lnTo>
                  <a:lnTo>
                    <a:pt x="2975" y="731"/>
                  </a:lnTo>
                  <a:lnTo>
                    <a:pt x="2969" y="744"/>
                  </a:lnTo>
                  <a:lnTo>
                    <a:pt x="2967" y="752"/>
                  </a:lnTo>
                  <a:lnTo>
                    <a:pt x="2965" y="760"/>
                  </a:lnTo>
                  <a:lnTo>
                    <a:pt x="2964" y="777"/>
                  </a:lnTo>
                  <a:lnTo>
                    <a:pt x="2965" y="795"/>
                  </a:lnTo>
                  <a:lnTo>
                    <a:pt x="2968" y="811"/>
                  </a:lnTo>
                  <a:lnTo>
                    <a:pt x="2974" y="824"/>
                  </a:lnTo>
                  <a:lnTo>
                    <a:pt x="2982" y="836"/>
                  </a:lnTo>
                  <a:lnTo>
                    <a:pt x="2992" y="846"/>
                  </a:lnTo>
                  <a:lnTo>
                    <a:pt x="3003" y="852"/>
                  </a:lnTo>
                  <a:lnTo>
                    <a:pt x="3016" y="857"/>
                  </a:lnTo>
                  <a:lnTo>
                    <a:pt x="3031" y="858"/>
                  </a:lnTo>
                  <a:lnTo>
                    <a:pt x="3044" y="857"/>
                  </a:lnTo>
                  <a:lnTo>
                    <a:pt x="3056" y="852"/>
                  </a:lnTo>
                  <a:lnTo>
                    <a:pt x="3068" y="846"/>
                  </a:lnTo>
                  <a:lnTo>
                    <a:pt x="3078" y="837"/>
                  </a:lnTo>
                  <a:lnTo>
                    <a:pt x="3085" y="825"/>
                  </a:lnTo>
                  <a:lnTo>
                    <a:pt x="3091" y="812"/>
                  </a:lnTo>
                  <a:lnTo>
                    <a:pt x="3094" y="795"/>
                  </a:lnTo>
                  <a:lnTo>
                    <a:pt x="3095" y="777"/>
                  </a:lnTo>
                  <a:close/>
                  <a:moveTo>
                    <a:pt x="3122" y="900"/>
                  </a:moveTo>
                  <a:lnTo>
                    <a:pt x="3113" y="899"/>
                  </a:lnTo>
                  <a:lnTo>
                    <a:pt x="3106" y="895"/>
                  </a:lnTo>
                  <a:lnTo>
                    <a:pt x="3102" y="888"/>
                  </a:lnTo>
                  <a:lnTo>
                    <a:pt x="3100" y="878"/>
                  </a:lnTo>
                  <a:lnTo>
                    <a:pt x="3100" y="858"/>
                  </a:lnTo>
                  <a:lnTo>
                    <a:pt x="3091" y="872"/>
                  </a:lnTo>
                  <a:lnTo>
                    <a:pt x="3075" y="887"/>
                  </a:lnTo>
                  <a:lnTo>
                    <a:pt x="3052" y="899"/>
                  </a:lnTo>
                  <a:lnTo>
                    <a:pt x="3037" y="903"/>
                  </a:lnTo>
                  <a:lnTo>
                    <a:pt x="3022" y="904"/>
                  </a:lnTo>
                  <a:lnTo>
                    <a:pt x="2998" y="901"/>
                  </a:lnTo>
                  <a:lnTo>
                    <a:pt x="2987" y="899"/>
                  </a:lnTo>
                  <a:lnTo>
                    <a:pt x="2976" y="895"/>
                  </a:lnTo>
                  <a:lnTo>
                    <a:pt x="2957" y="885"/>
                  </a:lnTo>
                  <a:lnTo>
                    <a:pt x="2941" y="870"/>
                  </a:lnTo>
                  <a:lnTo>
                    <a:pt x="2928" y="852"/>
                  </a:lnTo>
                  <a:lnTo>
                    <a:pt x="2918" y="830"/>
                  </a:lnTo>
                  <a:lnTo>
                    <a:pt x="2912" y="805"/>
                  </a:lnTo>
                  <a:lnTo>
                    <a:pt x="2910" y="777"/>
                  </a:lnTo>
                  <a:lnTo>
                    <a:pt x="2912" y="752"/>
                  </a:lnTo>
                  <a:lnTo>
                    <a:pt x="2918" y="727"/>
                  </a:lnTo>
                  <a:lnTo>
                    <a:pt x="2922" y="717"/>
                  </a:lnTo>
                  <a:lnTo>
                    <a:pt x="2928" y="706"/>
                  </a:lnTo>
                  <a:lnTo>
                    <a:pt x="2933" y="697"/>
                  </a:lnTo>
                  <a:lnTo>
                    <a:pt x="2940" y="688"/>
                  </a:lnTo>
                  <a:lnTo>
                    <a:pt x="2948" y="680"/>
                  </a:lnTo>
                  <a:lnTo>
                    <a:pt x="2957" y="674"/>
                  </a:lnTo>
                  <a:lnTo>
                    <a:pt x="2976" y="662"/>
                  </a:lnTo>
                  <a:lnTo>
                    <a:pt x="2987" y="659"/>
                  </a:lnTo>
                  <a:lnTo>
                    <a:pt x="2998" y="656"/>
                  </a:lnTo>
                  <a:lnTo>
                    <a:pt x="3023" y="653"/>
                  </a:lnTo>
                  <a:lnTo>
                    <a:pt x="3037" y="655"/>
                  </a:lnTo>
                  <a:lnTo>
                    <a:pt x="3052" y="658"/>
                  </a:lnTo>
                  <a:lnTo>
                    <a:pt x="3063" y="662"/>
                  </a:lnTo>
                  <a:lnTo>
                    <a:pt x="3073" y="668"/>
                  </a:lnTo>
                  <a:lnTo>
                    <a:pt x="3088" y="682"/>
                  </a:lnTo>
                  <a:lnTo>
                    <a:pt x="3092" y="689"/>
                  </a:lnTo>
                  <a:lnTo>
                    <a:pt x="3095" y="696"/>
                  </a:lnTo>
                  <a:lnTo>
                    <a:pt x="3095" y="676"/>
                  </a:lnTo>
                  <a:lnTo>
                    <a:pt x="3095" y="589"/>
                  </a:lnTo>
                  <a:lnTo>
                    <a:pt x="3070" y="589"/>
                  </a:lnTo>
                  <a:lnTo>
                    <a:pt x="3065" y="586"/>
                  </a:lnTo>
                  <a:lnTo>
                    <a:pt x="3063" y="582"/>
                  </a:lnTo>
                  <a:lnTo>
                    <a:pt x="3063" y="552"/>
                  </a:lnTo>
                  <a:lnTo>
                    <a:pt x="3065" y="547"/>
                  </a:lnTo>
                  <a:lnTo>
                    <a:pt x="3070" y="545"/>
                  </a:lnTo>
                  <a:lnTo>
                    <a:pt x="3141" y="545"/>
                  </a:lnTo>
                  <a:lnTo>
                    <a:pt x="3146" y="547"/>
                  </a:lnTo>
                  <a:lnTo>
                    <a:pt x="3148" y="552"/>
                  </a:lnTo>
                  <a:lnTo>
                    <a:pt x="3148" y="857"/>
                  </a:lnTo>
                  <a:lnTo>
                    <a:pt x="3174" y="857"/>
                  </a:lnTo>
                  <a:lnTo>
                    <a:pt x="3178" y="859"/>
                  </a:lnTo>
                  <a:lnTo>
                    <a:pt x="3180" y="863"/>
                  </a:lnTo>
                  <a:lnTo>
                    <a:pt x="3180" y="894"/>
                  </a:lnTo>
                  <a:lnTo>
                    <a:pt x="3178" y="898"/>
                  </a:lnTo>
                  <a:lnTo>
                    <a:pt x="3174" y="900"/>
                  </a:lnTo>
                  <a:lnTo>
                    <a:pt x="3122" y="900"/>
                  </a:lnTo>
                  <a:close/>
                  <a:moveTo>
                    <a:pt x="3328" y="900"/>
                  </a:moveTo>
                  <a:lnTo>
                    <a:pt x="3322" y="898"/>
                  </a:lnTo>
                  <a:lnTo>
                    <a:pt x="3321" y="894"/>
                  </a:lnTo>
                  <a:lnTo>
                    <a:pt x="3321" y="858"/>
                  </a:lnTo>
                  <a:lnTo>
                    <a:pt x="3322" y="853"/>
                  </a:lnTo>
                  <a:lnTo>
                    <a:pt x="3328" y="851"/>
                  </a:lnTo>
                  <a:lnTo>
                    <a:pt x="3364" y="851"/>
                  </a:lnTo>
                  <a:lnTo>
                    <a:pt x="3364" y="594"/>
                  </a:lnTo>
                  <a:lnTo>
                    <a:pt x="3328" y="594"/>
                  </a:lnTo>
                  <a:lnTo>
                    <a:pt x="3322" y="592"/>
                  </a:lnTo>
                  <a:lnTo>
                    <a:pt x="3321" y="588"/>
                  </a:lnTo>
                  <a:lnTo>
                    <a:pt x="3321" y="552"/>
                  </a:lnTo>
                  <a:lnTo>
                    <a:pt x="3322" y="547"/>
                  </a:lnTo>
                  <a:lnTo>
                    <a:pt x="3328" y="545"/>
                  </a:lnTo>
                  <a:lnTo>
                    <a:pt x="3456" y="545"/>
                  </a:lnTo>
                  <a:lnTo>
                    <a:pt x="3461" y="547"/>
                  </a:lnTo>
                  <a:lnTo>
                    <a:pt x="3463" y="552"/>
                  </a:lnTo>
                  <a:lnTo>
                    <a:pt x="3463" y="588"/>
                  </a:lnTo>
                  <a:lnTo>
                    <a:pt x="3461" y="592"/>
                  </a:lnTo>
                  <a:lnTo>
                    <a:pt x="3456" y="594"/>
                  </a:lnTo>
                  <a:lnTo>
                    <a:pt x="3420" y="594"/>
                  </a:lnTo>
                  <a:lnTo>
                    <a:pt x="3420" y="851"/>
                  </a:lnTo>
                  <a:lnTo>
                    <a:pt x="3456" y="851"/>
                  </a:lnTo>
                  <a:lnTo>
                    <a:pt x="3461" y="853"/>
                  </a:lnTo>
                  <a:lnTo>
                    <a:pt x="3463" y="858"/>
                  </a:lnTo>
                  <a:lnTo>
                    <a:pt x="3463" y="894"/>
                  </a:lnTo>
                  <a:lnTo>
                    <a:pt x="3461" y="898"/>
                  </a:lnTo>
                  <a:lnTo>
                    <a:pt x="3456" y="900"/>
                  </a:lnTo>
                  <a:lnTo>
                    <a:pt x="3328" y="900"/>
                  </a:lnTo>
                  <a:close/>
                  <a:moveTo>
                    <a:pt x="3703" y="900"/>
                  </a:moveTo>
                  <a:lnTo>
                    <a:pt x="3694" y="899"/>
                  </a:lnTo>
                  <a:lnTo>
                    <a:pt x="3686" y="895"/>
                  </a:lnTo>
                  <a:lnTo>
                    <a:pt x="3682" y="888"/>
                  </a:lnTo>
                  <a:lnTo>
                    <a:pt x="3681" y="878"/>
                  </a:lnTo>
                  <a:lnTo>
                    <a:pt x="3681" y="756"/>
                  </a:lnTo>
                  <a:lnTo>
                    <a:pt x="3678" y="733"/>
                  </a:lnTo>
                  <a:lnTo>
                    <a:pt x="3670" y="716"/>
                  </a:lnTo>
                  <a:lnTo>
                    <a:pt x="3664" y="709"/>
                  </a:lnTo>
                  <a:lnTo>
                    <a:pt x="3656" y="705"/>
                  </a:lnTo>
                  <a:lnTo>
                    <a:pt x="3646" y="701"/>
                  </a:lnTo>
                  <a:lnTo>
                    <a:pt x="3634" y="700"/>
                  </a:lnTo>
                  <a:lnTo>
                    <a:pt x="3620" y="703"/>
                  </a:lnTo>
                  <a:lnTo>
                    <a:pt x="3608" y="706"/>
                  </a:lnTo>
                  <a:lnTo>
                    <a:pt x="3591" y="718"/>
                  </a:lnTo>
                  <a:lnTo>
                    <a:pt x="3582" y="731"/>
                  </a:lnTo>
                  <a:lnTo>
                    <a:pt x="3580" y="737"/>
                  </a:lnTo>
                  <a:lnTo>
                    <a:pt x="3580" y="857"/>
                  </a:lnTo>
                  <a:lnTo>
                    <a:pt x="3604" y="857"/>
                  </a:lnTo>
                  <a:lnTo>
                    <a:pt x="3609" y="859"/>
                  </a:lnTo>
                  <a:lnTo>
                    <a:pt x="3610" y="863"/>
                  </a:lnTo>
                  <a:lnTo>
                    <a:pt x="3610" y="894"/>
                  </a:lnTo>
                  <a:lnTo>
                    <a:pt x="3609" y="898"/>
                  </a:lnTo>
                  <a:lnTo>
                    <a:pt x="3604" y="900"/>
                  </a:lnTo>
                  <a:lnTo>
                    <a:pt x="3500" y="900"/>
                  </a:lnTo>
                  <a:lnTo>
                    <a:pt x="3495" y="898"/>
                  </a:lnTo>
                  <a:lnTo>
                    <a:pt x="3494" y="894"/>
                  </a:lnTo>
                  <a:lnTo>
                    <a:pt x="3494" y="863"/>
                  </a:lnTo>
                  <a:lnTo>
                    <a:pt x="3495" y="859"/>
                  </a:lnTo>
                  <a:lnTo>
                    <a:pt x="3500" y="857"/>
                  </a:lnTo>
                  <a:lnTo>
                    <a:pt x="3527" y="857"/>
                  </a:lnTo>
                  <a:lnTo>
                    <a:pt x="3527" y="700"/>
                  </a:lnTo>
                  <a:lnTo>
                    <a:pt x="3500" y="700"/>
                  </a:lnTo>
                  <a:lnTo>
                    <a:pt x="3495" y="698"/>
                  </a:lnTo>
                  <a:lnTo>
                    <a:pt x="3494" y="694"/>
                  </a:lnTo>
                  <a:lnTo>
                    <a:pt x="3494" y="664"/>
                  </a:lnTo>
                  <a:lnTo>
                    <a:pt x="3495" y="659"/>
                  </a:lnTo>
                  <a:lnTo>
                    <a:pt x="3500" y="657"/>
                  </a:lnTo>
                  <a:lnTo>
                    <a:pt x="3567" y="657"/>
                  </a:lnTo>
                  <a:lnTo>
                    <a:pt x="3572" y="659"/>
                  </a:lnTo>
                  <a:lnTo>
                    <a:pt x="3573" y="664"/>
                  </a:lnTo>
                  <a:lnTo>
                    <a:pt x="3573" y="696"/>
                  </a:lnTo>
                  <a:lnTo>
                    <a:pt x="3580" y="687"/>
                  </a:lnTo>
                  <a:lnTo>
                    <a:pt x="3594" y="672"/>
                  </a:lnTo>
                  <a:lnTo>
                    <a:pt x="3604" y="666"/>
                  </a:lnTo>
                  <a:lnTo>
                    <a:pt x="3617" y="659"/>
                  </a:lnTo>
                  <a:lnTo>
                    <a:pt x="3633" y="655"/>
                  </a:lnTo>
                  <a:lnTo>
                    <a:pt x="3651" y="653"/>
                  </a:lnTo>
                  <a:lnTo>
                    <a:pt x="3670" y="655"/>
                  </a:lnTo>
                  <a:lnTo>
                    <a:pt x="3686" y="660"/>
                  </a:lnTo>
                  <a:lnTo>
                    <a:pt x="3701" y="667"/>
                  </a:lnTo>
                  <a:lnTo>
                    <a:pt x="3713" y="677"/>
                  </a:lnTo>
                  <a:lnTo>
                    <a:pt x="3722" y="690"/>
                  </a:lnTo>
                  <a:lnTo>
                    <a:pt x="3729" y="705"/>
                  </a:lnTo>
                  <a:lnTo>
                    <a:pt x="3733" y="722"/>
                  </a:lnTo>
                  <a:lnTo>
                    <a:pt x="3734" y="739"/>
                  </a:lnTo>
                  <a:lnTo>
                    <a:pt x="3735" y="857"/>
                  </a:lnTo>
                  <a:lnTo>
                    <a:pt x="3761" y="857"/>
                  </a:lnTo>
                  <a:lnTo>
                    <a:pt x="3766" y="859"/>
                  </a:lnTo>
                  <a:lnTo>
                    <a:pt x="3768" y="863"/>
                  </a:lnTo>
                  <a:lnTo>
                    <a:pt x="3768" y="894"/>
                  </a:lnTo>
                  <a:lnTo>
                    <a:pt x="3766" y="898"/>
                  </a:lnTo>
                  <a:lnTo>
                    <a:pt x="3761" y="900"/>
                  </a:lnTo>
                  <a:lnTo>
                    <a:pt x="3703" y="900"/>
                  </a:lnTo>
                  <a:close/>
                  <a:moveTo>
                    <a:pt x="3971" y="777"/>
                  </a:moveTo>
                  <a:lnTo>
                    <a:pt x="3970" y="760"/>
                  </a:lnTo>
                  <a:lnTo>
                    <a:pt x="3966" y="744"/>
                  </a:lnTo>
                  <a:lnTo>
                    <a:pt x="3959" y="731"/>
                  </a:lnTo>
                  <a:lnTo>
                    <a:pt x="3951" y="719"/>
                  </a:lnTo>
                  <a:lnTo>
                    <a:pt x="3941" y="710"/>
                  </a:lnTo>
                  <a:lnTo>
                    <a:pt x="3931" y="704"/>
                  </a:lnTo>
                  <a:lnTo>
                    <a:pt x="3919" y="700"/>
                  </a:lnTo>
                  <a:lnTo>
                    <a:pt x="3905" y="699"/>
                  </a:lnTo>
                  <a:lnTo>
                    <a:pt x="3892" y="700"/>
                  </a:lnTo>
                  <a:lnTo>
                    <a:pt x="3880" y="704"/>
                  </a:lnTo>
                  <a:lnTo>
                    <a:pt x="3868" y="710"/>
                  </a:lnTo>
                  <a:lnTo>
                    <a:pt x="3858" y="719"/>
                  </a:lnTo>
                  <a:lnTo>
                    <a:pt x="3849" y="731"/>
                  </a:lnTo>
                  <a:lnTo>
                    <a:pt x="3844" y="744"/>
                  </a:lnTo>
                  <a:lnTo>
                    <a:pt x="3842" y="752"/>
                  </a:lnTo>
                  <a:lnTo>
                    <a:pt x="3839" y="760"/>
                  </a:lnTo>
                  <a:lnTo>
                    <a:pt x="3838" y="777"/>
                  </a:lnTo>
                  <a:lnTo>
                    <a:pt x="3839" y="795"/>
                  </a:lnTo>
                  <a:lnTo>
                    <a:pt x="3844" y="811"/>
                  </a:lnTo>
                  <a:lnTo>
                    <a:pt x="3849" y="824"/>
                  </a:lnTo>
                  <a:lnTo>
                    <a:pt x="3857" y="836"/>
                  </a:lnTo>
                  <a:lnTo>
                    <a:pt x="3867" y="846"/>
                  </a:lnTo>
                  <a:lnTo>
                    <a:pt x="3878" y="852"/>
                  </a:lnTo>
                  <a:lnTo>
                    <a:pt x="3891" y="857"/>
                  </a:lnTo>
                  <a:lnTo>
                    <a:pt x="3905" y="858"/>
                  </a:lnTo>
                  <a:lnTo>
                    <a:pt x="3919" y="857"/>
                  </a:lnTo>
                  <a:lnTo>
                    <a:pt x="3932" y="852"/>
                  </a:lnTo>
                  <a:lnTo>
                    <a:pt x="3942" y="846"/>
                  </a:lnTo>
                  <a:lnTo>
                    <a:pt x="3952" y="837"/>
                  </a:lnTo>
                  <a:lnTo>
                    <a:pt x="3960" y="825"/>
                  </a:lnTo>
                  <a:lnTo>
                    <a:pt x="3966" y="812"/>
                  </a:lnTo>
                  <a:lnTo>
                    <a:pt x="3970" y="795"/>
                  </a:lnTo>
                  <a:lnTo>
                    <a:pt x="3971" y="777"/>
                  </a:lnTo>
                  <a:close/>
                  <a:moveTo>
                    <a:pt x="3998" y="900"/>
                  </a:moveTo>
                  <a:lnTo>
                    <a:pt x="3988" y="899"/>
                  </a:lnTo>
                  <a:lnTo>
                    <a:pt x="3981" y="895"/>
                  </a:lnTo>
                  <a:lnTo>
                    <a:pt x="3977" y="888"/>
                  </a:lnTo>
                  <a:lnTo>
                    <a:pt x="3976" y="878"/>
                  </a:lnTo>
                  <a:lnTo>
                    <a:pt x="3976" y="858"/>
                  </a:lnTo>
                  <a:lnTo>
                    <a:pt x="3967" y="872"/>
                  </a:lnTo>
                  <a:lnTo>
                    <a:pt x="3950" y="887"/>
                  </a:lnTo>
                  <a:lnTo>
                    <a:pt x="3926" y="899"/>
                  </a:lnTo>
                  <a:lnTo>
                    <a:pt x="3912" y="903"/>
                  </a:lnTo>
                  <a:lnTo>
                    <a:pt x="3896" y="904"/>
                  </a:lnTo>
                  <a:lnTo>
                    <a:pt x="3873" y="901"/>
                  </a:lnTo>
                  <a:lnTo>
                    <a:pt x="3862" y="899"/>
                  </a:lnTo>
                  <a:lnTo>
                    <a:pt x="3852" y="895"/>
                  </a:lnTo>
                  <a:lnTo>
                    <a:pt x="3833" y="885"/>
                  </a:lnTo>
                  <a:lnTo>
                    <a:pt x="3816" y="870"/>
                  </a:lnTo>
                  <a:lnTo>
                    <a:pt x="3802" y="852"/>
                  </a:lnTo>
                  <a:lnTo>
                    <a:pt x="3794" y="830"/>
                  </a:lnTo>
                  <a:lnTo>
                    <a:pt x="3787" y="805"/>
                  </a:lnTo>
                  <a:lnTo>
                    <a:pt x="3785" y="777"/>
                  </a:lnTo>
                  <a:lnTo>
                    <a:pt x="3787" y="752"/>
                  </a:lnTo>
                  <a:lnTo>
                    <a:pt x="3792" y="727"/>
                  </a:lnTo>
                  <a:lnTo>
                    <a:pt x="3797" y="717"/>
                  </a:lnTo>
                  <a:lnTo>
                    <a:pt x="3802" y="706"/>
                  </a:lnTo>
                  <a:lnTo>
                    <a:pt x="3808" y="697"/>
                  </a:lnTo>
                  <a:lnTo>
                    <a:pt x="3816" y="688"/>
                  </a:lnTo>
                  <a:lnTo>
                    <a:pt x="3824" y="680"/>
                  </a:lnTo>
                  <a:lnTo>
                    <a:pt x="3832" y="674"/>
                  </a:lnTo>
                  <a:lnTo>
                    <a:pt x="3850" y="662"/>
                  </a:lnTo>
                  <a:lnTo>
                    <a:pt x="3862" y="659"/>
                  </a:lnTo>
                  <a:lnTo>
                    <a:pt x="3873" y="656"/>
                  </a:lnTo>
                  <a:lnTo>
                    <a:pt x="3897" y="653"/>
                  </a:lnTo>
                  <a:lnTo>
                    <a:pt x="3913" y="655"/>
                  </a:lnTo>
                  <a:lnTo>
                    <a:pt x="3926" y="658"/>
                  </a:lnTo>
                  <a:lnTo>
                    <a:pt x="3938" y="662"/>
                  </a:lnTo>
                  <a:lnTo>
                    <a:pt x="3948" y="668"/>
                  </a:lnTo>
                  <a:lnTo>
                    <a:pt x="3962" y="682"/>
                  </a:lnTo>
                  <a:lnTo>
                    <a:pt x="3968" y="689"/>
                  </a:lnTo>
                  <a:lnTo>
                    <a:pt x="3971" y="696"/>
                  </a:lnTo>
                  <a:lnTo>
                    <a:pt x="3971" y="676"/>
                  </a:lnTo>
                  <a:lnTo>
                    <a:pt x="3971" y="589"/>
                  </a:lnTo>
                  <a:lnTo>
                    <a:pt x="3944" y="589"/>
                  </a:lnTo>
                  <a:lnTo>
                    <a:pt x="3940" y="586"/>
                  </a:lnTo>
                  <a:lnTo>
                    <a:pt x="3939" y="582"/>
                  </a:lnTo>
                  <a:lnTo>
                    <a:pt x="3939" y="552"/>
                  </a:lnTo>
                  <a:lnTo>
                    <a:pt x="3940" y="547"/>
                  </a:lnTo>
                  <a:lnTo>
                    <a:pt x="3944" y="545"/>
                  </a:lnTo>
                  <a:lnTo>
                    <a:pt x="4017" y="545"/>
                  </a:lnTo>
                  <a:lnTo>
                    <a:pt x="4021" y="547"/>
                  </a:lnTo>
                  <a:lnTo>
                    <a:pt x="4023" y="552"/>
                  </a:lnTo>
                  <a:lnTo>
                    <a:pt x="4023" y="857"/>
                  </a:lnTo>
                  <a:lnTo>
                    <a:pt x="4048" y="857"/>
                  </a:lnTo>
                  <a:lnTo>
                    <a:pt x="4054" y="859"/>
                  </a:lnTo>
                  <a:lnTo>
                    <a:pt x="4055" y="863"/>
                  </a:lnTo>
                  <a:lnTo>
                    <a:pt x="4055" y="894"/>
                  </a:lnTo>
                  <a:lnTo>
                    <a:pt x="4054" y="898"/>
                  </a:lnTo>
                  <a:lnTo>
                    <a:pt x="4048" y="900"/>
                  </a:lnTo>
                  <a:lnTo>
                    <a:pt x="3998" y="900"/>
                  </a:lnTo>
                  <a:close/>
                  <a:moveTo>
                    <a:pt x="4287" y="900"/>
                  </a:moveTo>
                  <a:lnTo>
                    <a:pt x="4277" y="899"/>
                  </a:lnTo>
                  <a:lnTo>
                    <a:pt x="4270" y="895"/>
                  </a:lnTo>
                  <a:lnTo>
                    <a:pt x="4266" y="888"/>
                  </a:lnTo>
                  <a:lnTo>
                    <a:pt x="4265" y="878"/>
                  </a:lnTo>
                  <a:lnTo>
                    <a:pt x="4265" y="861"/>
                  </a:lnTo>
                  <a:lnTo>
                    <a:pt x="4258" y="871"/>
                  </a:lnTo>
                  <a:lnTo>
                    <a:pt x="4246" y="886"/>
                  </a:lnTo>
                  <a:lnTo>
                    <a:pt x="4236" y="893"/>
                  </a:lnTo>
                  <a:lnTo>
                    <a:pt x="4224" y="898"/>
                  </a:lnTo>
                  <a:lnTo>
                    <a:pt x="4209" y="903"/>
                  </a:lnTo>
                  <a:lnTo>
                    <a:pt x="4190" y="904"/>
                  </a:lnTo>
                  <a:lnTo>
                    <a:pt x="4171" y="903"/>
                  </a:lnTo>
                  <a:lnTo>
                    <a:pt x="4154" y="897"/>
                  </a:lnTo>
                  <a:lnTo>
                    <a:pt x="4140" y="890"/>
                  </a:lnTo>
                  <a:lnTo>
                    <a:pt x="4127" y="880"/>
                  </a:lnTo>
                  <a:lnTo>
                    <a:pt x="4117" y="867"/>
                  </a:lnTo>
                  <a:lnTo>
                    <a:pt x="4111" y="852"/>
                  </a:lnTo>
                  <a:lnTo>
                    <a:pt x="4106" y="836"/>
                  </a:lnTo>
                  <a:lnTo>
                    <a:pt x="4104" y="818"/>
                  </a:lnTo>
                  <a:lnTo>
                    <a:pt x="4104" y="700"/>
                  </a:lnTo>
                  <a:lnTo>
                    <a:pt x="4077" y="700"/>
                  </a:lnTo>
                  <a:lnTo>
                    <a:pt x="4073" y="698"/>
                  </a:lnTo>
                  <a:lnTo>
                    <a:pt x="4072" y="694"/>
                  </a:lnTo>
                  <a:lnTo>
                    <a:pt x="4072" y="664"/>
                  </a:lnTo>
                  <a:lnTo>
                    <a:pt x="4073" y="659"/>
                  </a:lnTo>
                  <a:lnTo>
                    <a:pt x="4077" y="657"/>
                  </a:lnTo>
                  <a:lnTo>
                    <a:pt x="4135" y="657"/>
                  </a:lnTo>
                  <a:lnTo>
                    <a:pt x="4145" y="658"/>
                  </a:lnTo>
                  <a:lnTo>
                    <a:pt x="4152" y="662"/>
                  </a:lnTo>
                  <a:lnTo>
                    <a:pt x="4157" y="669"/>
                  </a:lnTo>
                  <a:lnTo>
                    <a:pt x="4158" y="679"/>
                  </a:lnTo>
                  <a:lnTo>
                    <a:pt x="4158" y="801"/>
                  </a:lnTo>
                  <a:lnTo>
                    <a:pt x="4160" y="824"/>
                  </a:lnTo>
                  <a:lnTo>
                    <a:pt x="4169" y="841"/>
                  </a:lnTo>
                  <a:lnTo>
                    <a:pt x="4176" y="848"/>
                  </a:lnTo>
                  <a:lnTo>
                    <a:pt x="4183" y="852"/>
                  </a:lnTo>
                  <a:lnTo>
                    <a:pt x="4193" y="856"/>
                  </a:lnTo>
                  <a:lnTo>
                    <a:pt x="4205" y="857"/>
                  </a:lnTo>
                  <a:lnTo>
                    <a:pt x="4219" y="855"/>
                  </a:lnTo>
                  <a:lnTo>
                    <a:pt x="4230" y="851"/>
                  </a:lnTo>
                  <a:lnTo>
                    <a:pt x="4247" y="839"/>
                  </a:lnTo>
                  <a:lnTo>
                    <a:pt x="4256" y="827"/>
                  </a:lnTo>
                  <a:lnTo>
                    <a:pt x="4258" y="820"/>
                  </a:lnTo>
                  <a:lnTo>
                    <a:pt x="4258" y="700"/>
                  </a:lnTo>
                  <a:lnTo>
                    <a:pt x="4235" y="700"/>
                  </a:lnTo>
                  <a:lnTo>
                    <a:pt x="4230" y="698"/>
                  </a:lnTo>
                  <a:lnTo>
                    <a:pt x="4228" y="694"/>
                  </a:lnTo>
                  <a:lnTo>
                    <a:pt x="4228" y="664"/>
                  </a:lnTo>
                  <a:lnTo>
                    <a:pt x="4230" y="659"/>
                  </a:lnTo>
                  <a:lnTo>
                    <a:pt x="4235" y="657"/>
                  </a:lnTo>
                  <a:lnTo>
                    <a:pt x="4306" y="657"/>
                  </a:lnTo>
                  <a:lnTo>
                    <a:pt x="4311" y="659"/>
                  </a:lnTo>
                  <a:lnTo>
                    <a:pt x="4313" y="664"/>
                  </a:lnTo>
                  <a:lnTo>
                    <a:pt x="4313" y="857"/>
                  </a:lnTo>
                  <a:lnTo>
                    <a:pt x="4339" y="857"/>
                  </a:lnTo>
                  <a:lnTo>
                    <a:pt x="4343" y="859"/>
                  </a:lnTo>
                  <a:lnTo>
                    <a:pt x="4344" y="863"/>
                  </a:lnTo>
                  <a:lnTo>
                    <a:pt x="4344" y="894"/>
                  </a:lnTo>
                  <a:lnTo>
                    <a:pt x="4343" y="898"/>
                  </a:lnTo>
                  <a:lnTo>
                    <a:pt x="4339" y="900"/>
                  </a:lnTo>
                  <a:lnTo>
                    <a:pt x="4287" y="900"/>
                  </a:lnTo>
                  <a:close/>
                  <a:moveTo>
                    <a:pt x="4411" y="871"/>
                  </a:moveTo>
                  <a:lnTo>
                    <a:pt x="4411" y="893"/>
                  </a:lnTo>
                  <a:lnTo>
                    <a:pt x="4409" y="898"/>
                  </a:lnTo>
                  <a:lnTo>
                    <a:pt x="4403" y="900"/>
                  </a:lnTo>
                  <a:lnTo>
                    <a:pt x="4379" y="900"/>
                  </a:lnTo>
                  <a:lnTo>
                    <a:pt x="4374" y="898"/>
                  </a:lnTo>
                  <a:lnTo>
                    <a:pt x="4372" y="893"/>
                  </a:lnTo>
                  <a:lnTo>
                    <a:pt x="4372" y="818"/>
                  </a:lnTo>
                  <a:lnTo>
                    <a:pt x="4374" y="813"/>
                  </a:lnTo>
                  <a:lnTo>
                    <a:pt x="4380" y="811"/>
                  </a:lnTo>
                  <a:lnTo>
                    <a:pt x="4408" y="811"/>
                  </a:lnTo>
                  <a:lnTo>
                    <a:pt x="4412" y="813"/>
                  </a:lnTo>
                  <a:lnTo>
                    <a:pt x="4415" y="818"/>
                  </a:lnTo>
                  <a:lnTo>
                    <a:pt x="4415" y="825"/>
                  </a:lnTo>
                  <a:lnTo>
                    <a:pt x="4418" y="831"/>
                  </a:lnTo>
                  <a:lnTo>
                    <a:pt x="4427" y="843"/>
                  </a:lnTo>
                  <a:lnTo>
                    <a:pt x="4436" y="850"/>
                  </a:lnTo>
                  <a:lnTo>
                    <a:pt x="4446" y="856"/>
                  </a:lnTo>
                  <a:lnTo>
                    <a:pt x="4460" y="860"/>
                  </a:lnTo>
                  <a:lnTo>
                    <a:pt x="4477" y="861"/>
                  </a:lnTo>
                  <a:lnTo>
                    <a:pt x="4496" y="860"/>
                  </a:lnTo>
                  <a:lnTo>
                    <a:pt x="4511" y="853"/>
                  </a:lnTo>
                  <a:lnTo>
                    <a:pt x="4515" y="849"/>
                  </a:lnTo>
                  <a:lnTo>
                    <a:pt x="4518" y="844"/>
                  </a:lnTo>
                  <a:lnTo>
                    <a:pt x="4521" y="838"/>
                  </a:lnTo>
                  <a:lnTo>
                    <a:pt x="4522" y="830"/>
                  </a:lnTo>
                  <a:lnTo>
                    <a:pt x="4520" y="823"/>
                  </a:lnTo>
                  <a:lnTo>
                    <a:pt x="4515" y="817"/>
                  </a:lnTo>
                  <a:lnTo>
                    <a:pt x="4508" y="812"/>
                  </a:lnTo>
                  <a:lnTo>
                    <a:pt x="4499" y="808"/>
                  </a:lnTo>
                  <a:lnTo>
                    <a:pt x="4477" y="801"/>
                  </a:lnTo>
                  <a:lnTo>
                    <a:pt x="4450" y="794"/>
                  </a:lnTo>
                  <a:lnTo>
                    <a:pt x="4425" y="785"/>
                  </a:lnTo>
                  <a:lnTo>
                    <a:pt x="4412" y="780"/>
                  </a:lnTo>
                  <a:lnTo>
                    <a:pt x="4401" y="773"/>
                  </a:lnTo>
                  <a:lnTo>
                    <a:pt x="4392" y="764"/>
                  </a:lnTo>
                  <a:lnTo>
                    <a:pt x="4386" y="754"/>
                  </a:lnTo>
                  <a:lnTo>
                    <a:pt x="4381" y="741"/>
                  </a:lnTo>
                  <a:lnTo>
                    <a:pt x="4379" y="726"/>
                  </a:lnTo>
                  <a:lnTo>
                    <a:pt x="4381" y="710"/>
                  </a:lnTo>
                  <a:lnTo>
                    <a:pt x="4386" y="696"/>
                  </a:lnTo>
                  <a:lnTo>
                    <a:pt x="4392" y="684"/>
                  </a:lnTo>
                  <a:lnTo>
                    <a:pt x="4402" y="674"/>
                  </a:lnTo>
                  <a:lnTo>
                    <a:pt x="4415" y="665"/>
                  </a:lnTo>
                  <a:lnTo>
                    <a:pt x="4430" y="659"/>
                  </a:lnTo>
                  <a:lnTo>
                    <a:pt x="4446" y="655"/>
                  </a:lnTo>
                  <a:lnTo>
                    <a:pt x="4465" y="653"/>
                  </a:lnTo>
                  <a:lnTo>
                    <a:pt x="4489" y="656"/>
                  </a:lnTo>
                  <a:lnTo>
                    <a:pt x="4508" y="661"/>
                  </a:lnTo>
                  <a:lnTo>
                    <a:pt x="4523" y="670"/>
                  </a:lnTo>
                  <a:lnTo>
                    <a:pt x="4533" y="681"/>
                  </a:lnTo>
                  <a:lnTo>
                    <a:pt x="4533" y="665"/>
                  </a:lnTo>
                  <a:lnTo>
                    <a:pt x="4535" y="660"/>
                  </a:lnTo>
                  <a:lnTo>
                    <a:pt x="4541" y="658"/>
                  </a:lnTo>
                  <a:lnTo>
                    <a:pt x="4563" y="658"/>
                  </a:lnTo>
                  <a:lnTo>
                    <a:pt x="4568" y="660"/>
                  </a:lnTo>
                  <a:lnTo>
                    <a:pt x="4570" y="665"/>
                  </a:lnTo>
                  <a:lnTo>
                    <a:pt x="4570" y="736"/>
                  </a:lnTo>
                  <a:lnTo>
                    <a:pt x="4568" y="742"/>
                  </a:lnTo>
                  <a:lnTo>
                    <a:pt x="4563" y="744"/>
                  </a:lnTo>
                  <a:lnTo>
                    <a:pt x="4534" y="744"/>
                  </a:lnTo>
                  <a:lnTo>
                    <a:pt x="4530" y="742"/>
                  </a:lnTo>
                  <a:lnTo>
                    <a:pt x="4527" y="736"/>
                  </a:lnTo>
                  <a:lnTo>
                    <a:pt x="4524" y="722"/>
                  </a:lnTo>
                  <a:lnTo>
                    <a:pt x="4514" y="709"/>
                  </a:lnTo>
                  <a:lnTo>
                    <a:pt x="4497" y="699"/>
                  </a:lnTo>
                  <a:lnTo>
                    <a:pt x="4486" y="697"/>
                  </a:lnTo>
                  <a:lnTo>
                    <a:pt x="4473" y="696"/>
                  </a:lnTo>
                  <a:lnTo>
                    <a:pt x="4457" y="698"/>
                  </a:lnTo>
                  <a:lnTo>
                    <a:pt x="4445" y="704"/>
                  </a:lnTo>
                  <a:lnTo>
                    <a:pt x="4439" y="708"/>
                  </a:lnTo>
                  <a:lnTo>
                    <a:pt x="4436" y="714"/>
                  </a:lnTo>
                  <a:lnTo>
                    <a:pt x="4432" y="727"/>
                  </a:lnTo>
                  <a:lnTo>
                    <a:pt x="4435" y="736"/>
                  </a:lnTo>
                  <a:lnTo>
                    <a:pt x="4439" y="743"/>
                  </a:lnTo>
                  <a:lnTo>
                    <a:pt x="4446" y="748"/>
                  </a:lnTo>
                  <a:lnTo>
                    <a:pt x="4456" y="753"/>
                  </a:lnTo>
                  <a:lnTo>
                    <a:pt x="4479" y="761"/>
                  </a:lnTo>
                  <a:lnTo>
                    <a:pt x="4506" y="767"/>
                  </a:lnTo>
                  <a:lnTo>
                    <a:pt x="4533" y="775"/>
                  </a:lnTo>
                  <a:lnTo>
                    <a:pt x="4556" y="788"/>
                  </a:lnTo>
                  <a:lnTo>
                    <a:pt x="4565" y="796"/>
                  </a:lnTo>
                  <a:lnTo>
                    <a:pt x="4573" y="807"/>
                  </a:lnTo>
                  <a:lnTo>
                    <a:pt x="4578" y="819"/>
                  </a:lnTo>
                  <a:lnTo>
                    <a:pt x="4579" y="833"/>
                  </a:lnTo>
                  <a:lnTo>
                    <a:pt x="4578" y="847"/>
                  </a:lnTo>
                  <a:lnTo>
                    <a:pt x="4574" y="859"/>
                  </a:lnTo>
                  <a:lnTo>
                    <a:pt x="4568" y="871"/>
                  </a:lnTo>
                  <a:lnTo>
                    <a:pt x="4559" y="882"/>
                  </a:lnTo>
                  <a:lnTo>
                    <a:pt x="4545" y="891"/>
                  </a:lnTo>
                  <a:lnTo>
                    <a:pt x="4530" y="898"/>
                  </a:lnTo>
                  <a:lnTo>
                    <a:pt x="4509" y="903"/>
                  </a:lnTo>
                  <a:lnTo>
                    <a:pt x="4486" y="904"/>
                  </a:lnTo>
                  <a:lnTo>
                    <a:pt x="4469" y="903"/>
                  </a:lnTo>
                  <a:lnTo>
                    <a:pt x="4454" y="900"/>
                  </a:lnTo>
                  <a:lnTo>
                    <a:pt x="4441" y="896"/>
                  </a:lnTo>
                  <a:lnTo>
                    <a:pt x="4431" y="890"/>
                  </a:lnTo>
                  <a:lnTo>
                    <a:pt x="4422" y="885"/>
                  </a:lnTo>
                  <a:lnTo>
                    <a:pt x="4417" y="879"/>
                  </a:lnTo>
                  <a:lnTo>
                    <a:pt x="4411" y="871"/>
                  </a:lnTo>
                  <a:close/>
                  <a:moveTo>
                    <a:pt x="4785" y="869"/>
                  </a:moveTo>
                  <a:lnTo>
                    <a:pt x="4786" y="872"/>
                  </a:lnTo>
                  <a:lnTo>
                    <a:pt x="4786" y="875"/>
                  </a:lnTo>
                  <a:lnTo>
                    <a:pt x="4783" y="880"/>
                  </a:lnTo>
                  <a:lnTo>
                    <a:pt x="4764" y="895"/>
                  </a:lnTo>
                  <a:lnTo>
                    <a:pt x="4747" y="901"/>
                  </a:lnTo>
                  <a:lnTo>
                    <a:pt x="4725" y="904"/>
                  </a:lnTo>
                  <a:lnTo>
                    <a:pt x="4705" y="903"/>
                  </a:lnTo>
                  <a:lnTo>
                    <a:pt x="4688" y="898"/>
                  </a:lnTo>
                  <a:lnTo>
                    <a:pt x="4674" y="891"/>
                  </a:lnTo>
                  <a:lnTo>
                    <a:pt x="4667" y="887"/>
                  </a:lnTo>
                  <a:lnTo>
                    <a:pt x="4661" y="881"/>
                  </a:lnTo>
                  <a:lnTo>
                    <a:pt x="4651" y="869"/>
                  </a:lnTo>
                  <a:lnTo>
                    <a:pt x="4645" y="853"/>
                  </a:lnTo>
                  <a:lnTo>
                    <a:pt x="4640" y="836"/>
                  </a:lnTo>
                  <a:lnTo>
                    <a:pt x="4639" y="814"/>
                  </a:lnTo>
                  <a:lnTo>
                    <a:pt x="4639" y="700"/>
                  </a:lnTo>
                  <a:lnTo>
                    <a:pt x="4613" y="700"/>
                  </a:lnTo>
                  <a:lnTo>
                    <a:pt x="4608" y="698"/>
                  </a:lnTo>
                  <a:lnTo>
                    <a:pt x="4606" y="693"/>
                  </a:lnTo>
                  <a:lnTo>
                    <a:pt x="4606" y="665"/>
                  </a:lnTo>
                  <a:lnTo>
                    <a:pt x="4608" y="659"/>
                  </a:lnTo>
                  <a:lnTo>
                    <a:pt x="4613" y="657"/>
                  </a:lnTo>
                  <a:lnTo>
                    <a:pt x="4639" y="657"/>
                  </a:lnTo>
                  <a:lnTo>
                    <a:pt x="4639" y="604"/>
                  </a:lnTo>
                  <a:lnTo>
                    <a:pt x="4640" y="599"/>
                  </a:lnTo>
                  <a:lnTo>
                    <a:pt x="4646" y="598"/>
                  </a:lnTo>
                  <a:lnTo>
                    <a:pt x="4686" y="598"/>
                  </a:lnTo>
                  <a:lnTo>
                    <a:pt x="4690" y="599"/>
                  </a:lnTo>
                  <a:lnTo>
                    <a:pt x="4693" y="604"/>
                  </a:lnTo>
                  <a:lnTo>
                    <a:pt x="4693" y="657"/>
                  </a:lnTo>
                  <a:lnTo>
                    <a:pt x="4755" y="657"/>
                  </a:lnTo>
                  <a:lnTo>
                    <a:pt x="4761" y="659"/>
                  </a:lnTo>
                  <a:lnTo>
                    <a:pt x="4762" y="665"/>
                  </a:lnTo>
                  <a:lnTo>
                    <a:pt x="4762" y="693"/>
                  </a:lnTo>
                  <a:lnTo>
                    <a:pt x="4761" y="698"/>
                  </a:lnTo>
                  <a:lnTo>
                    <a:pt x="4755" y="700"/>
                  </a:lnTo>
                  <a:lnTo>
                    <a:pt x="4693" y="700"/>
                  </a:lnTo>
                  <a:lnTo>
                    <a:pt x="4693" y="813"/>
                  </a:lnTo>
                  <a:lnTo>
                    <a:pt x="4695" y="832"/>
                  </a:lnTo>
                  <a:lnTo>
                    <a:pt x="4698" y="839"/>
                  </a:lnTo>
                  <a:lnTo>
                    <a:pt x="4703" y="846"/>
                  </a:lnTo>
                  <a:lnTo>
                    <a:pt x="4714" y="853"/>
                  </a:lnTo>
                  <a:lnTo>
                    <a:pt x="4722" y="856"/>
                  </a:lnTo>
                  <a:lnTo>
                    <a:pt x="4731" y="857"/>
                  </a:lnTo>
                  <a:lnTo>
                    <a:pt x="4741" y="856"/>
                  </a:lnTo>
                  <a:lnTo>
                    <a:pt x="4749" y="852"/>
                  </a:lnTo>
                  <a:lnTo>
                    <a:pt x="4757" y="847"/>
                  </a:lnTo>
                  <a:lnTo>
                    <a:pt x="4763" y="844"/>
                  </a:lnTo>
                  <a:lnTo>
                    <a:pt x="4769" y="848"/>
                  </a:lnTo>
                  <a:lnTo>
                    <a:pt x="4785" y="869"/>
                  </a:lnTo>
                  <a:close/>
                  <a:moveTo>
                    <a:pt x="4813" y="900"/>
                  </a:moveTo>
                  <a:lnTo>
                    <a:pt x="4809" y="898"/>
                  </a:lnTo>
                  <a:lnTo>
                    <a:pt x="4807" y="894"/>
                  </a:lnTo>
                  <a:lnTo>
                    <a:pt x="4807" y="863"/>
                  </a:lnTo>
                  <a:lnTo>
                    <a:pt x="4809" y="859"/>
                  </a:lnTo>
                  <a:lnTo>
                    <a:pt x="4813" y="857"/>
                  </a:lnTo>
                  <a:lnTo>
                    <a:pt x="4839" y="857"/>
                  </a:lnTo>
                  <a:lnTo>
                    <a:pt x="4839" y="700"/>
                  </a:lnTo>
                  <a:lnTo>
                    <a:pt x="4813" y="700"/>
                  </a:lnTo>
                  <a:lnTo>
                    <a:pt x="4809" y="698"/>
                  </a:lnTo>
                  <a:lnTo>
                    <a:pt x="4807" y="694"/>
                  </a:lnTo>
                  <a:lnTo>
                    <a:pt x="4807" y="664"/>
                  </a:lnTo>
                  <a:lnTo>
                    <a:pt x="4809" y="659"/>
                  </a:lnTo>
                  <a:lnTo>
                    <a:pt x="4813" y="657"/>
                  </a:lnTo>
                  <a:lnTo>
                    <a:pt x="4880" y="657"/>
                  </a:lnTo>
                  <a:lnTo>
                    <a:pt x="4885" y="659"/>
                  </a:lnTo>
                  <a:lnTo>
                    <a:pt x="4886" y="664"/>
                  </a:lnTo>
                  <a:lnTo>
                    <a:pt x="4886" y="722"/>
                  </a:lnTo>
                  <a:lnTo>
                    <a:pt x="4891" y="712"/>
                  </a:lnTo>
                  <a:lnTo>
                    <a:pt x="4898" y="700"/>
                  </a:lnTo>
                  <a:lnTo>
                    <a:pt x="4907" y="688"/>
                  </a:lnTo>
                  <a:lnTo>
                    <a:pt x="4921" y="676"/>
                  </a:lnTo>
                  <a:lnTo>
                    <a:pt x="4940" y="666"/>
                  </a:lnTo>
                  <a:lnTo>
                    <a:pt x="4962" y="658"/>
                  </a:lnTo>
                  <a:lnTo>
                    <a:pt x="4975" y="656"/>
                  </a:lnTo>
                  <a:lnTo>
                    <a:pt x="4991" y="655"/>
                  </a:lnTo>
                  <a:lnTo>
                    <a:pt x="4996" y="657"/>
                  </a:lnTo>
                  <a:lnTo>
                    <a:pt x="4998" y="662"/>
                  </a:lnTo>
                  <a:lnTo>
                    <a:pt x="4998" y="700"/>
                  </a:lnTo>
                  <a:lnTo>
                    <a:pt x="4996" y="706"/>
                  </a:lnTo>
                  <a:lnTo>
                    <a:pt x="4991" y="708"/>
                  </a:lnTo>
                  <a:lnTo>
                    <a:pt x="4976" y="708"/>
                  </a:lnTo>
                  <a:lnTo>
                    <a:pt x="4958" y="710"/>
                  </a:lnTo>
                  <a:lnTo>
                    <a:pt x="4942" y="715"/>
                  </a:lnTo>
                  <a:lnTo>
                    <a:pt x="4928" y="723"/>
                  </a:lnTo>
                  <a:lnTo>
                    <a:pt x="4916" y="733"/>
                  </a:lnTo>
                  <a:lnTo>
                    <a:pt x="4906" y="745"/>
                  </a:lnTo>
                  <a:lnTo>
                    <a:pt x="4899" y="757"/>
                  </a:lnTo>
                  <a:lnTo>
                    <a:pt x="4895" y="772"/>
                  </a:lnTo>
                  <a:lnTo>
                    <a:pt x="4894" y="786"/>
                  </a:lnTo>
                  <a:lnTo>
                    <a:pt x="4894" y="857"/>
                  </a:lnTo>
                  <a:lnTo>
                    <a:pt x="4917" y="857"/>
                  </a:lnTo>
                  <a:lnTo>
                    <a:pt x="4922" y="859"/>
                  </a:lnTo>
                  <a:lnTo>
                    <a:pt x="4924" y="863"/>
                  </a:lnTo>
                  <a:lnTo>
                    <a:pt x="4924" y="894"/>
                  </a:lnTo>
                  <a:lnTo>
                    <a:pt x="4922" y="898"/>
                  </a:lnTo>
                  <a:lnTo>
                    <a:pt x="4917" y="900"/>
                  </a:lnTo>
                  <a:lnTo>
                    <a:pt x="4813" y="900"/>
                  </a:lnTo>
                  <a:close/>
                  <a:moveTo>
                    <a:pt x="5075" y="632"/>
                  </a:moveTo>
                  <a:lnTo>
                    <a:pt x="5062" y="630"/>
                  </a:lnTo>
                  <a:lnTo>
                    <a:pt x="5051" y="622"/>
                  </a:lnTo>
                  <a:lnTo>
                    <a:pt x="5044" y="612"/>
                  </a:lnTo>
                  <a:lnTo>
                    <a:pt x="5042" y="599"/>
                  </a:lnTo>
                  <a:lnTo>
                    <a:pt x="5044" y="585"/>
                  </a:lnTo>
                  <a:lnTo>
                    <a:pt x="5048" y="580"/>
                  </a:lnTo>
                  <a:lnTo>
                    <a:pt x="5051" y="575"/>
                  </a:lnTo>
                  <a:lnTo>
                    <a:pt x="5062" y="567"/>
                  </a:lnTo>
                  <a:lnTo>
                    <a:pt x="5068" y="566"/>
                  </a:lnTo>
                  <a:lnTo>
                    <a:pt x="5075" y="565"/>
                  </a:lnTo>
                  <a:lnTo>
                    <a:pt x="5088" y="567"/>
                  </a:lnTo>
                  <a:lnTo>
                    <a:pt x="5099" y="575"/>
                  </a:lnTo>
                  <a:lnTo>
                    <a:pt x="5106" y="585"/>
                  </a:lnTo>
                  <a:lnTo>
                    <a:pt x="5108" y="592"/>
                  </a:lnTo>
                  <a:lnTo>
                    <a:pt x="5109" y="599"/>
                  </a:lnTo>
                  <a:lnTo>
                    <a:pt x="5106" y="612"/>
                  </a:lnTo>
                  <a:lnTo>
                    <a:pt x="5103" y="618"/>
                  </a:lnTo>
                  <a:lnTo>
                    <a:pt x="5099" y="622"/>
                  </a:lnTo>
                  <a:lnTo>
                    <a:pt x="5094" y="627"/>
                  </a:lnTo>
                  <a:lnTo>
                    <a:pt x="5088" y="630"/>
                  </a:lnTo>
                  <a:lnTo>
                    <a:pt x="5081" y="631"/>
                  </a:lnTo>
                  <a:lnTo>
                    <a:pt x="5075" y="632"/>
                  </a:lnTo>
                  <a:close/>
                  <a:moveTo>
                    <a:pt x="5023" y="900"/>
                  </a:moveTo>
                  <a:lnTo>
                    <a:pt x="5019" y="898"/>
                  </a:lnTo>
                  <a:lnTo>
                    <a:pt x="5018" y="894"/>
                  </a:lnTo>
                  <a:lnTo>
                    <a:pt x="5018" y="863"/>
                  </a:lnTo>
                  <a:lnTo>
                    <a:pt x="5019" y="859"/>
                  </a:lnTo>
                  <a:lnTo>
                    <a:pt x="5023" y="857"/>
                  </a:lnTo>
                  <a:lnTo>
                    <a:pt x="5050" y="857"/>
                  </a:lnTo>
                  <a:lnTo>
                    <a:pt x="5050" y="700"/>
                  </a:lnTo>
                  <a:lnTo>
                    <a:pt x="5023" y="700"/>
                  </a:lnTo>
                  <a:lnTo>
                    <a:pt x="5019" y="698"/>
                  </a:lnTo>
                  <a:lnTo>
                    <a:pt x="5018" y="694"/>
                  </a:lnTo>
                  <a:lnTo>
                    <a:pt x="5018" y="664"/>
                  </a:lnTo>
                  <a:lnTo>
                    <a:pt x="5019" y="659"/>
                  </a:lnTo>
                  <a:lnTo>
                    <a:pt x="5023" y="657"/>
                  </a:lnTo>
                  <a:lnTo>
                    <a:pt x="5097" y="657"/>
                  </a:lnTo>
                  <a:lnTo>
                    <a:pt x="5103" y="659"/>
                  </a:lnTo>
                  <a:lnTo>
                    <a:pt x="5104" y="664"/>
                  </a:lnTo>
                  <a:lnTo>
                    <a:pt x="5104" y="857"/>
                  </a:lnTo>
                  <a:lnTo>
                    <a:pt x="5127" y="857"/>
                  </a:lnTo>
                  <a:lnTo>
                    <a:pt x="5133" y="859"/>
                  </a:lnTo>
                  <a:lnTo>
                    <a:pt x="5134" y="863"/>
                  </a:lnTo>
                  <a:lnTo>
                    <a:pt x="5134" y="894"/>
                  </a:lnTo>
                  <a:lnTo>
                    <a:pt x="5133" y="898"/>
                  </a:lnTo>
                  <a:lnTo>
                    <a:pt x="5127" y="900"/>
                  </a:lnTo>
                  <a:lnTo>
                    <a:pt x="5023" y="900"/>
                  </a:lnTo>
                  <a:close/>
                  <a:moveTo>
                    <a:pt x="5339" y="751"/>
                  </a:moveTo>
                  <a:lnTo>
                    <a:pt x="5338" y="739"/>
                  </a:lnTo>
                  <a:lnTo>
                    <a:pt x="5335" y="729"/>
                  </a:lnTo>
                  <a:lnTo>
                    <a:pt x="5330" y="719"/>
                  </a:lnTo>
                  <a:lnTo>
                    <a:pt x="5324" y="712"/>
                  </a:lnTo>
                  <a:lnTo>
                    <a:pt x="5316" y="705"/>
                  </a:lnTo>
                  <a:lnTo>
                    <a:pt x="5306" y="700"/>
                  </a:lnTo>
                  <a:lnTo>
                    <a:pt x="5295" y="697"/>
                  </a:lnTo>
                  <a:lnTo>
                    <a:pt x="5281" y="696"/>
                  </a:lnTo>
                  <a:lnTo>
                    <a:pt x="5260" y="699"/>
                  </a:lnTo>
                  <a:lnTo>
                    <a:pt x="5250" y="703"/>
                  </a:lnTo>
                  <a:lnTo>
                    <a:pt x="5240" y="708"/>
                  </a:lnTo>
                  <a:lnTo>
                    <a:pt x="5232" y="716"/>
                  </a:lnTo>
                  <a:lnTo>
                    <a:pt x="5225" y="725"/>
                  </a:lnTo>
                  <a:lnTo>
                    <a:pt x="5220" y="737"/>
                  </a:lnTo>
                  <a:lnTo>
                    <a:pt x="5217" y="751"/>
                  </a:lnTo>
                  <a:lnTo>
                    <a:pt x="5339" y="751"/>
                  </a:lnTo>
                  <a:close/>
                  <a:moveTo>
                    <a:pt x="5215" y="785"/>
                  </a:moveTo>
                  <a:lnTo>
                    <a:pt x="5219" y="803"/>
                  </a:lnTo>
                  <a:lnTo>
                    <a:pt x="5223" y="818"/>
                  </a:lnTo>
                  <a:lnTo>
                    <a:pt x="5231" y="830"/>
                  </a:lnTo>
                  <a:lnTo>
                    <a:pt x="5240" y="840"/>
                  </a:lnTo>
                  <a:lnTo>
                    <a:pt x="5251" y="848"/>
                  </a:lnTo>
                  <a:lnTo>
                    <a:pt x="5263" y="853"/>
                  </a:lnTo>
                  <a:lnTo>
                    <a:pt x="5276" y="857"/>
                  </a:lnTo>
                  <a:lnTo>
                    <a:pt x="5289" y="858"/>
                  </a:lnTo>
                  <a:lnTo>
                    <a:pt x="5304" y="857"/>
                  </a:lnTo>
                  <a:lnTo>
                    <a:pt x="5316" y="853"/>
                  </a:lnTo>
                  <a:lnTo>
                    <a:pt x="5328" y="849"/>
                  </a:lnTo>
                  <a:lnTo>
                    <a:pt x="5338" y="843"/>
                  </a:lnTo>
                  <a:lnTo>
                    <a:pt x="5354" y="832"/>
                  </a:lnTo>
                  <a:lnTo>
                    <a:pt x="5362" y="823"/>
                  </a:lnTo>
                  <a:lnTo>
                    <a:pt x="5366" y="820"/>
                  </a:lnTo>
                  <a:lnTo>
                    <a:pt x="5372" y="822"/>
                  </a:lnTo>
                  <a:lnTo>
                    <a:pt x="5391" y="842"/>
                  </a:lnTo>
                  <a:lnTo>
                    <a:pt x="5394" y="847"/>
                  </a:lnTo>
                  <a:lnTo>
                    <a:pt x="5392" y="852"/>
                  </a:lnTo>
                  <a:lnTo>
                    <a:pt x="5383" y="865"/>
                  </a:lnTo>
                  <a:lnTo>
                    <a:pt x="5374" y="872"/>
                  </a:lnTo>
                  <a:lnTo>
                    <a:pt x="5362" y="881"/>
                  </a:lnTo>
                  <a:lnTo>
                    <a:pt x="5347" y="890"/>
                  </a:lnTo>
                  <a:lnTo>
                    <a:pt x="5338" y="894"/>
                  </a:lnTo>
                  <a:lnTo>
                    <a:pt x="5329" y="897"/>
                  </a:lnTo>
                  <a:lnTo>
                    <a:pt x="5308" y="901"/>
                  </a:lnTo>
                  <a:lnTo>
                    <a:pt x="5285" y="904"/>
                  </a:lnTo>
                  <a:lnTo>
                    <a:pt x="5260" y="901"/>
                  </a:lnTo>
                  <a:lnTo>
                    <a:pt x="5237" y="895"/>
                  </a:lnTo>
                  <a:lnTo>
                    <a:pt x="5215" y="885"/>
                  </a:lnTo>
                  <a:lnTo>
                    <a:pt x="5196" y="870"/>
                  </a:lnTo>
                  <a:lnTo>
                    <a:pt x="5181" y="852"/>
                  </a:lnTo>
                  <a:lnTo>
                    <a:pt x="5175" y="842"/>
                  </a:lnTo>
                  <a:lnTo>
                    <a:pt x="5170" y="831"/>
                  </a:lnTo>
                  <a:lnTo>
                    <a:pt x="5162" y="805"/>
                  </a:lnTo>
                  <a:lnTo>
                    <a:pt x="5161" y="792"/>
                  </a:lnTo>
                  <a:lnTo>
                    <a:pt x="5160" y="777"/>
                  </a:lnTo>
                  <a:lnTo>
                    <a:pt x="5163" y="750"/>
                  </a:lnTo>
                  <a:lnTo>
                    <a:pt x="5170" y="724"/>
                  </a:lnTo>
                  <a:lnTo>
                    <a:pt x="5182" y="703"/>
                  </a:lnTo>
                  <a:lnTo>
                    <a:pt x="5198" y="686"/>
                  </a:lnTo>
                  <a:lnTo>
                    <a:pt x="5206" y="678"/>
                  </a:lnTo>
                  <a:lnTo>
                    <a:pt x="5215" y="671"/>
                  </a:lnTo>
                  <a:lnTo>
                    <a:pt x="5235" y="661"/>
                  </a:lnTo>
                  <a:lnTo>
                    <a:pt x="5257" y="656"/>
                  </a:lnTo>
                  <a:lnTo>
                    <a:pt x="5279" y="653"/>
                  </a:lnTo>
                  <a:lnTo>
                    <a:pt x="5306" y="656"/>
                  </a:lnTo>
                  <a:lnTo>
                    <a:pt x="5317" y="658"/>
                  </a:lnTo>
                  <a:lnTo>
                    <a:pt x="5328" y="662"/>
                  </a:lnTo>
                  <a:lnTo>
                    <a:pt x="5347" y="672"/>
                  </a:lnTo>
                  <a:lnTo>
                    <a:pt x="5364" y="687"/>
                  </a:lnTo>
                  <a:lnTo>
                    <a:pt x="5376" y="705"/>
                  </a:lnTo>
                  <a:lnTo>
                    <a:pt x="5385" y="726"/>
                  </a:lnTo>
                  <a:lnTo>
                    <a:pt x="5391" y="751"/>
                  </a:lnTo>
                  <a:lnTo>
                    <a:pt x="5393" y="779"/>
                  </a:lnTo>
                  <a:lnTo>
                    <a:pt x="5391" y="783"/>
                  </a:lnTo>
                  <a:lnTo>
                    <a:pt x="5385" y="785"/>
                  </a:lnTo>
                  <a:lnTo>
                    <a:pt x="5215" y="78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  <p:sp>
        <p:nvSpPr>
          <p:cNvPr id="15" name="Freeform 14">
            <a:hlinkClick r:id="rId3" tooltip="LinkedIn"/>
          </p:cNvPr>
          <p:cNvSpPr>
            <a:spLocks noChangeAspect="1" noEditPoints="1"/>
          </p:cNvSpPr>
          <p:nvPr userDrawn="1"/>
        </p:nvSpPr>
        <p:spPr bwMode="auto">
          <a:xfrm>
            <a:off x="7974518" y="549910"/>
            <a:ext cx="216000" cy="288000"/>
          </a:xfrm>
          <a:custGeom>
            <a:avLst/>
            <a:gdLst>
              <a:gd name="T0" fmla="*/ 290 w 456"/>
              <a:gd name="T1" fmla="*/ 176 h 456"/>
              <a:gd name="T2" fmla="*/ 276 w 456"/>
              <a:gd name="T3" fmla="*/ 180 h 456"/>
              <a:gd name="T4" fmla="*/ 264 w 456"/>
              <a:gd name="T5" fmla="*/ 186 h 456"/>
              <a:gd name="T6" fmla="*/ 253 w 456"/>
              <a:gd name="T7" fmla="*/ 196 h 456"/>
              <a:gd name="T8" fmla="*/ 245 w 456"/>
              <a:gd name="T9" fmla="*/ 179 h 456"/>
              <a:gd name="T10" fmla="*/ 183 w 456"/>
              <a:gd name="T11" fmla="*/ 280 h 456"/>
              <a:gd name="T12" fmla="*/ 245 w 456"/>
              <a:gd name="T13" fmla="*/ 263 h 456"/>
              <a:gd name="T14" fmla="*/ 246 w 456"/>
              <a:gd name="T15" fmla="*/ 251 h 456"/>
              <a:gd name="T16" fmla="*/ 252 w 456"/>
              <a:gd name="T17" fmla="*/ 239 h 456"/>
              <a:gd name="T18" fmla="*/ 259 w 456"/>
              <a:gd name="T19" fmla="*/ 232 h 456"/>
              <a:gd name="T20" fmla="*/ 268 w 456"/>
              <a:gd name="T21" fmla="*/ 226 h 456"/>
              <a:gd name="T22" fmla="*/ 280 w 456"/>
              <a:gd name="T23" fmla="*/ 224 h 456"/>
              <a:gd name="T24" fmla="*/ 291 w 456"/>
              <a:gd name="T25" fmla="*/ 226 h 456"/>
              <a:gd name="T26" fmla="*/ 300 w 456"/>
              <a:gd name="T27" fmla="*/ 231 h 456"/>
              <a:gd name="T28" fmla="*/ 306 w 456"/>
              <a:gd name="T29" fmla="*/ 239 h 456"/>
              <a:gd name="T30" fmla="*/ 309 w 456"/>
              <a:gd name="T31" fmla="*/ 250 h 456"/>
              <a:gd name="T32" fmla="*/ 311 w 456"/>
              <a:gd name="T33" fmla="*/ 368 h 456"/>
              <a:gd name="T34" fmla="*/ 373 w 456"/>
              <a:gd name="T35" fmla="*/ 249 h 456"/>
              <a:gd name="T36" fmla="*/ 368 w 456"/>
              <a:gd name="T37" fmla="*/ 222 h 456"/>
              <a:gd name="T38" fmla="*/ 358 w 456"/>
              <a:gd name="T39" fmla="*/ 201 h 456"/>
              <a:gd name="T40" fmla="*/ 343 w 456"/>
              <a:gd name="T41" fmla="*/ 187 h 456"/>
              <a:gd name="T42" fmla="*/ 324 w 456"/>
              <a:gd name="T43" fmla="*/ 178 h 456"/>
              <a:gd name="T44" fmla="*/ 302 w 456"/>
              <a:gd name="T45" fmla="*/ 175 h 456"/>
              <a:gd name="T46" fmla="*/ 148 w 456"/>
              <a:gd name="T47" fmla="*/ 368 h 456"/>
              <a:gd name="T48" fmla="*/ 117 w 456"/>
              <a:gd name="T49" fmla="*/ 89 h 456"/>
              <a:gd name="T50" fmla="*/ 100 w 456"/>
              <a:gd name="T51" fmla="*/ 92 h 456"/>
              <a:gd name="T52" fmla="*/ 90 w 456"/>
              <a:gd name="T53" fmla="*/ 100 h 456"/>
              <a:gd name="T54" fmla="*/ 85 w 456"/>
              <a:gd name="T55" fmla="*/ 108 h 456"/>
              <a:gd name="T56" fmla="*/ 83 w 456"/>
              <a:gd name="T57" fmla="*/ 128 h 456"/>
              <a:gd name="T58" fmla="*/ 87 w 456"/>
              <a:gd name="T59" fmla="*/ 139 h 456"/>
              <a:gd name="T60" fmla="*/ 99 w 456"/>
              <a:gd name="T61" fmla="*/ 150 h 456"/>
              <a:gd name="T62" fmla="*/ 117 w 456"/>
              <a:gd name="T63" fmla="*/ 154 h 456"/>
              <a:gd name="T64" fmla="*/ 132 w 456"/>
              <a:gd name="T65" fmla="*/ 151 h 456"/>
              <a:gd name="T66" fmla="*/ 143 w 456"/>
              <a:gd name="T67" fmla="*/ 144 h 456"/>
              <a:gd name="T68" fmla="*/ 149 w 456"/>
              <a:gd name="T69" fmla="*/ 137 h 456"/>
              <a:gd name="T70" fmla="*/ 152 w 456"/>
              <a:gd name="T71" fmla="*/ 128 h 456"/>
              <a:gd name="T72" fmla="*/ 152 w 456"/>
              <a:gd name="T73" fmla="*/ 114 h 456"/>
              <a:gd name="T74" fmla="*/ 148 w 456"/>
              <a:gd name="T75" fmla="*/ 105 h 456"/>
              <a:gd name="T76" fmla="*/ 138 w 456"/>
              <a:gd name="T77" fmla="*/ 94 h 456"/>
              <a:gd name="T78" fmla="*/ 129 w 456"/>
              <a:gd name="T79" fmla="*/ 90 h 456"/>
              <a:gd name="T80" fmla="*/ 456 w 456"/>
              <a:gd name="T81" fmla="*/ 420 h 456"/>
              <a:gd name="T82" fmla="*/ 453 w 456"/>
              <a:gd name="T83" fmla="*/ 434 h 456"/>
              <a:gd name="T84" fmla="*/ 445 w 456"/>
              <a:gd name="T85" fmla="*/ 446 h 456"/>
              <a:gd name="T86" fmla="*/ 434 w 456"/>
              <a:gd name="T87" fmla="*/ 453 h 456"/>
              <a:gd name="T88" fmla="*/ 420 w 456"/>
              <a:gd name="T89" fmla="*/ 456 h 456"/>
              <a:gd name="T90" fmla="*/ 22 w 456"/>
              <a:gd name="T91" fmla="*/ 453 h 456"/>
              <a:gd name="T92" fmla="*/ 10 w 456"/>
              <a:gd name="T93" fmla="*/ 446 h 456"/>
              <a:gd name="T94" fmla="*/ 3 w 456"/>
              <a:gd name="T95" fmla="*/ 434 h 456"/>
              <a:gd name="T96" fmla="*/ 0 w 456"/>
              <a:gd name="T97" fmla="*/ 424 h 456"/>
              <a:gd name="T98" fmla="*/ 0 w 456"/>
              <a:gd name="T99" fmla="*/ 32 h 456"/>
              <a:gd name="T100" fmla="*/ 6 w 456"/>
              <a:gd name="T101" fmla="*/ 16 h 456"/>
              <a:gd name="T102" fmla="*/ 16 w 456"/>
              <a:gd name="T103" fmla="*/ 6 h 456"/>
              <a:gd name="T104" fmla="*/ 25 w 456"/>
              <a:gd name="T105" fmla="*/ 2 h 456"/>
              <a:gd name="T106" fmla="*/ 420 w 456"/>
              <a:gd name="T107" fmla="*/ 0 h 456"/>
              <a:gd name="T108" fmla="*/ 440 w 456"/>
              <a:gd name="T109" fmla="*/ 6 h 456"/>
              <a:gd name="T110" fmla="*/ 450 w 456"/>
              <a:gd name="T111" fmla="*/ 16 h 456"/>
              <a:gd name="T112" fmla="*/ 454 w 456"/>
              <a:gd name="T113" fmla="*/ 25 h 456"/>
              <a:gd name="T114" fmla="*/ 456 w 456"/>
              <a:gd name="T115" fmla="*/ 36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56" h="456">
                <a:moveTo>
                  <a:pt x="302" y="175"/>
                </a:moveTo>
                <a:lnTo>
                  <a:pt x="296" y="175"/>
                </a:lnTo>
                <a:lnTo>
                  <a:pt x="290" y="176"/>
                </a:lnTo>
                <a:lnTo>
                  <a:pt x="285" y="177"/>
                </a:lnTo>
                <a:lnTo>
                  <a:pt x="280" y="178"/>
                </a:lnTo>
                <a:lnTo>
                  <a:pt x="276" y="180"/>
                </a:lnTo>
                <a:lnTo>
                  <a:pt x="272" y="181"/>
                </a:lnTo>
                <a:lnTo>
                  <a:pt x="268" y="183"/>
                </a:lnTo>
                <a:lnTo>
                  <a:pt x="264" y="186"/>
                </a:lnTo>
                <a:lnTo>
                  <a:pt x="261" y="188"/>
                </a:lnTo>
                <a:lnTo>
                  <a:pt x="258" y="191"/>
                </a:lnTo>
                <a:lnTo>
                  <a:pt x="253" y="196"/>
                </a:lnTo>
                <a:lnTo>
                  <a:pt x="249" y="201"/>
                </a:lnTo>
                <a:lnTo>
                  <a:pt x="245" y="206"/>
                </a:lnTo>
                <a:lnTo>
                  <a:pt x="245" y="179"/>
                </a:lnTo>
                <a:lnTo>
                  <a:pt x="183" y="179"/>
                </a:lnTo>
                <a:lnTo>
                  <a:pt x="183" y="216"/>
                </a:lnTo>
                <a:lnTo>
                  <a:pt x="183" y="280"/>
                </a:lnTo>
                <a:lnTo>
                  <a:pt x="183" y="368"/>
                </a:lnTo>
                <a:lnTo>
                  <a:pt x="245" y="368"/>
                </a:lnTo>
                <a:lnTo>
                  <a:pt x="245" y="263"/>
                </a:lnTo>
                <a:lnTo>
                  <a:pt x="246" y="258"/>
                </a:lnTo>
                <a:lnTo>
                  <a:pt x="246" y="254"/>
                </a:lnTo>
                <a:lnTo>
                  <a:pt x="246" y="251"/>
                </a:lnTo>
                <a:lnTo>
                  <a:pt x="248" y="247"/>
                </a:lnTo>
                <a:lnTo>
                  <a:pt x="249" y="243"/>
                </a:lnTo>
                <a:lnTo>
                  <a:pt x="252" y="239"/>
                </a:lnTo>
                <a:lnTo>
                  <a:pt x="255" y="235"/>
                </a:lnTo>
                <a:lnTo>
                  <a:pt x="257" y="233"/>
                </a:lnTo>
                <a:lnTo>
                  <a:pt x="259" y="232"/>
                </a:lnTo>
                <a:lnTo>
                  <a:pt x="263" y="229"/>
                </a:lnTo>
                <a:lnTo>
                  <a:pt x="265" y="227"/>
                </a:lnTo>
                <a:lnTo>
                  <a:pt x="268" y="226"/>
                </a:lnTo>
                <a:lnTo>
                  <a:pt x="271" y="225"/>
                </a:lnTo>
                <a:lnTo>
                  <a:pt x="273" y="225"/>
                </a:lnTo>
                <a:lnTo>
                  <a:pt x="280" y="224"/>
                </a:lnTo>
                <a:lnTo>
                  <a:pt x="284" y="225"/>
                </a:lnTo>
                <a:lnTo>
                  <a:pt x="287" y="225"/>
                </a:lnTo>
                <a:lnTo>
                  <a:pt x="291" y="226"/>
                </a:lnTo>
                <a:lnTo>
                  <a:pt x="294" y="227"/>
                </a:lnTo>
                <a:lnTo>
                  <a:pt x="297" y="229"/>
                </a:lnTo>
                <a:lnTo>
                  <a:pt x="300" y="231"/>
                </a:lnTo>
                <a:lnTo>
                  <a:pt x="302" y="233"/>
                </a:lnTo>
                <a:lnTo>
                  <a:pt x="304" y="236"/>
                </a:lnTo>
                <a:lnTo>
                  <a:pt x="306" y="239"/>
                </a:lnTo>
                <a:lnTo>
                  <a:pt x="307" y="242"/>
                </a:lnTo>
                <a:lnTo>
                  <a:pt x="308" y="246"/>
                </a:lnTo>
                <a:lnTo>
                  <a:pt x="309" y="250"/>
                </a:lnTo>
                <a:lnTo>
                  <a:pt x="311" y="258"/>
                </a:lnTo>
                <a:lnTo>
                  <a:pt x="311" y="267"/>
                </a:lnTo>
                <a:lnTo>
                  <a:pt x="311" y="368"/>
                </a:lnTo>
                <a:lnTo>
                  <a:pt x="374" y="368"/>
                </a:lnTo>
                <a:lnTo>
                  <a:pt x="374" y="260"/>
                </a:lnTo>
                <a:lnTo>
                  <a:pt x="373" y="249"/>
                </a:lnTo>
                <a:lnTo>
                  <a:pt x="372" y="239"/>
                </a:lnTo>
                <a:lnTo>
                  <a:pt x="371" y="230"/>
                </a:lnTo>
                <a:lnTo>
                  <a:pt x="368" y="222"/>
                </a:lnTo>
                <a:lnTo>
                  <a:pt x="365" y="214"/>
                </a:lnTo>
                <a:lnTo>
                  <a:pt x="362" y="207"/>
                </a:lnTo>
                <a:lnTo>
                  <a:pt x="358" y="201"/>
                </a:lnTo>
                <a:lnTo>
                  <a:pt x="353" y="196"/>
                </a:lnTo>
                <a:lnTo>
                  <a:pt x="348" y="191"/>
                </a:lnTo>
                <a:lnTo>
                  <a:pt x="343" y="187"/>
                </a:lnTo>
                <a:lnTo>
                  <a:pt x="337" y="183"/>
                </a:lnTo>
                <a:lnTo>
                  <a:pt x="330" y="180"/>
                </a:lnTo>
                <a:lnTo>
                  <a:pt x="324" y="178"/>
                </a:lnTo>
                <a:lnTo>
                  <a:pt x="317" y="176"/>
                </a:lnTo>
                <a:lnTo>
                  <a:pt x="309" y="175"/>
                </a:lnTo>
                <a:lnTo>
                  <a:pt x="302" y="175"/>
                </a:lnTo>
                <a:close/>
                <a:moveTo>
                  <a:pt x="86" y="179"/>
                </a:moveTo>
                <a:lnTo>
                  <a:pt x="148" y="179"/>
                </a:lnTo>
                <a:lnTo>
                  <a:pt x="148" y="368"/>
                </a:lnTo>
                <a:lnTo>
                  <a:pt x="86" y="368"/>
                </a:lnTo>
                <a:lnTo>
                  <a:pt x="86" y="179"/>
                </a:lnTo>
                <a:close/>
                <a:moveTo>
                  <a:pt x="117" y="89"/>
                </a:moveTo>
                <a:lnTo>
                  <a:pt x="110" y="89"/>
                </a:lnTo>
                <a:lnTo>
                  <a:pt x="103" y="91"/>
                </a:lnTo>
                <a:lnTo>
                  <a:pt x="100" y="92"/>
                </a:lnTo>
                <a:lnTo>
                  <a:pt x="97" y="94"/>
                </a:lnTo>
                <a:lnTo>
                  <a:pt x="92" y="98"/>
                </a:lnTo>
                <a:lnTo>
                  <a:pt x="90" y="100"/>
                </a:lnTo>
                <a:lnTo>
                  <a:pt x="88" y="103"/>
                </a:lnTo>
                <a:lnTo>
                  <a:pt x="86" y="105"/>
                </a:lnTo>
                <a:lnTo>
                  <a:pt x="85" y="108"/>
                </a:lnTo>
                <a:lnTo>
                  <a:pt x="83" y="114"/>
                </a:lnTo>
                <a:lnTo>
                  <a:pt x="82" y="121"/>
                </a:lnTo>
                <a:lnTo>
                  <a:pt x="83" y="128"/>
                </a:lnTo>
                <a:lnTo>
                  <a:pt x="84" y="134"/>
                </a:lnTo>
                <a:lnTo>
                  <a:pt x="86" y="137"/>
                </a:lnTo>
                <a:lnTo>
                  <a:pt x="87" y="139"/>
                </a:lnTo>
                <a:lnTo>
                  <a:pt x="91" y="144"/>
                </a:lnTo>
                <a:lnTo>
                  <a:pt x="96" y="148"/>
                </a:lnTo>
                <a:lnTo>
                  <a:pt x="99" y="150"/>
                </a:lnTo>
                <a:lnTo>
                  <a:pt x="102" y="151"/>
                </a:lnTo>
                <a:lnTo>
                  <a:pt x="109" y="153"/>
                </a:lnTo>
                <a:lnTo>
                  <a:pt x="117" y="154"/>
                </a:lnTo>
                <a:lnTo>
                  <a:pt x="125" y="153"/>
                </a:lnTo>
                <a:lnTo>
                  <a:pt x="128" y="152"/>
                </a:lnTo>
                <a:lnTo>
                  <a:pt x="132" y="151"/>
                </a:lnTo>
                <a:lnTo>
                  <a:pt x="135" y="150"/>
                </a:lnTo>
                <a:lnTo>
                  <a:pt x="138" y="148"/>
                </a:lnTo>
                <a:lnTo>
                  <a:pt x="143" y="144"/>
                </a:lnTo>
                <a:lnTo>
                  <a:pt x="145" y="142"/>
                </a:lnTo>
                <a:lnTo>
                  <a:pt x="147" y="139"/>
                </a:lnTo>
                <a:lnTo>
                  <a:pt x="149" y="137"/>
                </a:lnTo>
                <a:lnTo>
                  <a:pt x="150" y="134"/>
                </a:lnTo>
                <a:lnTo>
                  <a:pt x="151" y="131"/>
                </a:lnTo>
                <a:lnTo>
                  <a:pt x="152" y="128"/>
                </a:lnTo>
                <a:lnTo>
                  <a:pt x="152" y="125"/>
                </a:lnTo>
                <a:lnTo>
                  <a:pt x="152" y="121"/>
                </a:lnTo>
                <a:lnTo>
                  <a:pt x="152" y="114"/>
                </a:lnTo>
                <a:lnTo>
                  <a:pt x="151" y="111"/>
                </a:lnTo>
                <a:lnTo>
                  <a:pt x="150" y="108"/>
                </a:lnTo>
                <a:lnTo>
                  <a:pt x="148" y="105"/>
                </a:lnTo>
                <a:lnTo>
                  <a:pt x="147" y="103"/>
                </a:lnTo>
                <a:lnTo>
                  <a:pt x="143" y="98"/>
                </a:lnTo>
                <a:lnTo>
                  <a:pt x="138" y="94"/>
                </a:lnTo>
                <a:lnTo>
                  <a:pt x="135" y="92"/>
                </a:lnTo>
                <a:lnTo>
                  <a:pt x="132" y="91"/>
                </a:lnTo>
                <a:lnTo>
                  <a:pt x="129" y="90"/>
                </a:lnTo>
                <a:lnTo>
                  <a:pt x="125" y="89"/>
                </a:lnTo>
                <a:lnTo>
                  <a:pt x="117" y="89"/>
                </a:lnTo>
                <a:close/>
                <a:moveTo>
                  <a:pt x="456" y="420"/>
                </a:moveTo>
                <a:lnTo>
                  <a:pt x="456" y="424"/>
                </a:lnTo>
                <a:lnTo>
                  <a:pt x="455" y="427"/>
                </a:lnTo>
                <a:lnTo>
                  <a:pt x="453" y="434"/>
                </a:lnTo>
                <a:lnTo>
                  <a:pt x="450" y="440"/>
                </a:lnTo>
                <a:lnTo>
                  <a:pt x="448" y="443"/>
                </a:lnTo>
                <a:lnTo>
                  <a:pt x="445" y="446"/>
                </a:lnTo>
                <a:lnTo>
                  <a:pt x="440" y="450"/>
                </a:lnTo>
                <a:lnTo>
                  <a:pt x="437" y="452"/>
                </a:lnTo>
                <a:lnTo>
                  <a:pt x="434" y="453"/>
                </a:lnTo>
                <a:lnTo>
                  <a:pt x="431" y="455"/>
                </a:lnTo>
                <a:lnTo>
                  <a:pt x="427" y="455"/>
                </a:lnTo>
                <a:lnTo>
                  <a:pt x="420" y="456"/>
                </a:lnTo>
                <a:lnTo>
                  <a:pt x="36" y="456"/>
                </a:lnTo>
                <a:lnTo>
                  <a:pt x="29" y="455"/>
                </a:lnTo>
                <a:lnTo>
                  <a:pt x="22" y="453"/>
                </a:lnTo>
                <a:lnTo>
                  <a:pt x="16" y="450"/>
                </a:lnTo>
                <a:lnTo>
                  <a:pt x="13" y="448"/>
                </a:lnTo>
                <a:lnTo>
                  <a:pt x="10" y="446"/>
                </a:lnTo>
                <a:lnTo>
                  <a:pt x="6" y="440"/>
                </a:lnTo>
                <a:lnTo>
                  <a:pt x="4" y="437"/>
                </a:lnTo>
                <a:lnTo>
                  <a:pt x="3" y="434"/>
                </a:lnTo>
                <a:lnTo>
                  <a:pt x="2" y="431"/>
                </a:lnTo>
                <a:lnTo>
                  <a:pt x="1" y="427"/>
                </a:lnTo>
                <a:lnTo>
                  <a:pt x="0" y="424"/>
                </a:lnTo>
                <a:lnTo>
                  <a:pt x="0" y="420"/>
                </a:lnTo>
                <a:lnTo>
                  <a:pt x="0" y="36"/>
                </a:lnTo>
                <a:lnTo>
                  <a:pt x="0" y="32"/>
                </a:lnTo>
                <a:lnTo>
                  <a:pt x="1" y="29"/>
                </a:lnTo>
                <a:lnTo>
                  <a:pt x="3" y="22"/>
                </a:lnTo>
                <a:lnTo>
                  <a:pt x="6" y="16"/>
                </a:lnTo>
                <a:lnTo>
                  <a:pt x="8" y="13"/>
                </a:lnTo>
                <a:lnTo>
                  <a:pt x="10" y="11"/>
                </a:lnTo>
                <a:lnTo>
                  <a:pt x="16" y="6"/>
                </a:lnTo>
                <a:lnTo>
                  <a:pt x="19" y="4"/>
                </a:lnTo>
                <a:lnTo>
                  <a:pt x="22" y="3"/>
                </a:lnTo>
                <a:lnTo>
                  <a:pt x="25" y="2"/>
                </a:lnTo>
                <a:lnTo>
                  <a:pt x="29" y="1"/>
                </a:lnTo>
                <a:lnTo>
                  <a:pt x="36" y="0"/>
                </a:lnTo>
                <a:lnTo>
                  <a:pt x="420" y="0"/>
                </a:lnTo>
                <a:lnTo>
                  <a:pt x="427" y="1"/>
                </a:lnTo>
                <a:lnTo>
                  <a:pt x="434" y="3"/>
                </a:lnTo>
                <a:lnTo>
                  <a:pt x="440" y="6"/>
                </a:lnTo>
                <a:lnTo>
                  <a:pt x="443" y="8"/>
                </a:lnTo>
                <a:lnTo>
                  <a:pt x="445" y="11"/>
                </a:lnTo>
                <a:lnTo>
                  <a:pt x="450" y="16"/>
                </a:lnTo>
                <a:lnTo>
                  <a:pt x="452" y="19"/>
                </a:lnTo>
                <a:lnTo>
                  <a:pt x="453" y="22"/>
                </a:lnTo>
                <a:lnTo>
                  <a:pt x="454" y="25"/>
                </a:lnTo>
                <a:lnTo>
                  <a:pt x="455" y="29"/>
                </a:lnTo>
                <a:lnTo>
                  <a:pt x="456" y="32"/>
                </a:lnTo>
                <a:lnTo>
                  <a:pt x="456" y="36"/>
                </a:lnTo>
                <a:lnTo>
                  <a:pt x="456" y="4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>
              <a:solidFill>
                <a:prstClr val="black"/>
              </a:solidFill>
            </a:endParaRPr>
          </a:p>
        </p:txBody>
      </p:sp>
      <p:sp>
        <p:nvSpPr>
          <p:cNvPr id="19" name="Freeform 18">
            <a:hlinkClick r:id="rId4" tooltip="Twitter"/>
          </p:cNvPr>
          <p:cNvSpPr>
            <a:spLocks noChangeAspect="1" noEditPoints="1"/>
          </p:cNvSpPr>
          <p:nvPr userDrawn="1"/>
        </p:nvSpPr>
        <p:spPr bwMode="auto">
          <a:xfrm>
            <a:off x="8244548" y="549910"/>
            <a:ext cx="216474" cy="288000"/>
          </a:xfrm>
          <a:custGeom>
            <a:avLst/>
            <a:gdLst>
              <a:gd name="T0" fmla="*/ 356 w 457"/>
              <a:gd name="T1" fmla="*/ 141 h 456"/>
              <a:gd name="T2" fmla="*/ 360 w 457"/>
              <a:gd name="T3" fmla="*/ 132 h 456"/>
              <a:gd name="T4" fmla="*/ 373 w 457"/>
              <a:gd name="T5" fmla="*/ 113 h 456"/>
              <a:gd name="T6" fmla="*/ 345 w 457"/>
              <a:gd name="T7" fmla="*/ 120 h 456"/>
              <a:gd name="T8" fmla="*/ 320 w 457"/>
              <a:gd name="T9" fmla="*/ 111 h 456"/>
              <a:gd name="T10" fmla="*/ 295 w 457"/>
              <a:gd name="T11" fmla="*/ 103 h 456"/>
              <a:gd name="T12" fmla="*/ 268 w 457"/>
              <a:gd name="T13" fmla="*/ 106 h 456"/>
              <a:gd name="T14" fmla="*/ 252 w 457"/>
              <a:gd name="T15" fmla="*/ 114 h 456"/>
              <a:gd name="T16" fmla="*/ 235 w 457"/>
              <a:gd name="T17" fmla="*/ 131 h 456"/>
              <a:gd name="T18" fmla="*/ 225 w 457"/>
              <a:gd name="T19" fmla="*/ 153 h 456"/>
              <a:gd name="T20" fmla="*/ 226 w 457"/>
              <a:gd name="T21" fmla="*/ 180 h 456"/>
              <a:gd name="T22" fmla="*/ 187 w 457"/>
              <a:gd name="T23" fmla="*/ 174 h 456"/>
              <a:gd name="T24" fmla="*/ 152 w 457"/>
              <a:gd name="T25" fmla="*/ 161 h 456"/>
              <a:gd name="T26" fmla="*/ 121 w 457"/>
              <a:gd name="T27" fmla="*/ 140 h 456"/>
              <a:gd name="T28" fmla="*/ 95 w 457"/>
              <a:gd name="T29" fmla="*/ 114 h 456"/>
              <a:gd name="T30" fmla="*/ 87 w 457"/>
              <a:gd name="T31" fmla="*/ 142 h 456"/>
              <a:gd name="T32" fmla="*/ 88 w 457"/>
              <a:gd name="T33" fmla="*/ 162 h 456"/>
              <a:gd name="T34" fmla="*/ 103 w 457"/>
              <a:gd name="T35" fmla="*/ 189 h 456"/>
              <a:gd name="T36" fmla="*/ 107 w 457"/>
              <a:gd name="T37" fmla="*/ 198 h 456"/>
              <a:gd name="T38" fmla="*/ 86 w 457"/>
              <a:gd name="T39" fmla="*/ 197 h 456"/>
              <a:gd name="T40" fmla="*/ 92 w 457"/>
              <a:gd name="T41" fmla="*/ 218 h 456"/>
              <a:gd name="T42" fmla="*/ 104 w 457"/>
              <a:gd name="T43" fmla="*/ 236 h 456"/>
              <a:gd name="T44" fmla="*/ 121 w 457"/>
              <a:gd name="T45" fmla="*/ 249 h 456"/>
              <a:gd name="T46" fmla="*/ 129 w 457"/>
              <a:gd name="T47" fmla="*/ 255 h 456"/>
              <a:gd name="T48" fmla="*/ 110 w 457"/>
              <a:gd name="T49" fmla="*/ 260 h 456"/>
              <a:gd name="T50" fmla="*/ 130 w 457"/>
              <a:gd name="T51" fmla="*/ 286 h 456"/>
              <a:gd name="T52" fmla="*/ 152 w 457"/>
              <a:gd name="T53" fmla="*/ 297 h 456"/>
              <a:gd name="T54" fmla="*/ 163 w 457"/>
              <a:gd name="T55" fmla="*/ 302 h 456"/>
              <a:gd name="T56" fmla="*/ 131 w 457"/>
              <a:gd name="T57" fmla="*/ 319 h 456"/>
              <a:gd name="T58" fmla="*/ 89 w 457"/>
              <a:gd name="T59" fmla="*/ 326 h 456"/>
              <a:gd name="T60" fmla="*/ 96 w 457"/>
              <a:gd name="T61" fmla="*/ 337 h 456"/>
              <a:gd name="T62" fmla="*/ 132 w 457"/>
              <a:gd name="T63" fmla="*/ 349 h 456"/>
              <a:gd name="T64" fmla="*/ 181 w 457"/>
              <a:gd name="T65" fmla="*/ 353 h 456"/>
              <a:gd name="T66" fmla="*/ 221 w 457"/>
              <a:gd name="T67" fmla="*/ 347 h 456"/>
              <a:gd name="T68" fmla="*/ 256 w 457"/>
              <a:gd name="T69" fmla="*/ 333 h 456"/>
              <a:gd name="T70" fmla="*/ 287 w 457"/>
              <a:gd name="T71" fmla="*/ 313 h 456"/>
              <a:gd name="T72" fmla="*/ 311 w 457"/>
              <a:gd name="T73" fmla="*/ 288 h 456"/>
              <a:gd name="T74" fmla="*/ 330 w 457"/>
              <a:gd name="T75" fmla="*/ 260 h 456"/>
              <a:gd name="T76" fmla="*/ 345 w 457"/>
              <a:gd name="T77" fmla="*/ 221 h 456"/>
              <a:gd name="T78" fmla="*/ 352 w 457"/>
              <a:gd name="T79" fmla="*/ 173 h 456"/>
              <a:gd name="T80" fmla="*/ 373 w 457"/>
              <a:gd name="T81" fmla="*/ 146 h 456"/>
              <a:gd name="T82" fmla="*/ 457 w 457"/>
              <a:gd name="T83" fmla="*/ 420 h 456"/>
              <a:gd name="T84" fmla="*/ 451 w 457"/>
              <a:gd name="T85" fmla="*/ 440 h 456"/>
              <a:gd name="T86" fmla="*/ 438 w 457"/>
              <a:gd name="T87" fmla="*/ 452 h 456"/>
              <a:gd name="T88" fmla="*/ 421 w 457"/>
              <a:gd name="T89" fmla="*/ 456 h 456"/>
              <a:gd name="T90" fmla="*/ 16 w 457"/>
              <a:gd name="T91" fmla="*/ 450 h 456"/>
              <a:gd name="T92" fmla="*/ 4 w 457"/>
              <a:gd name="T93" fmla="*/ 437 h 456"/>
              <a:gd name="T94" fmla="*/ 0 w 457"/>
              <a:gd name="T95" fmla="*/ 424 h 456"/>
              <a:gd name="T96" fmla="*/ 1 w 457"/>
              <a:gd name="T97" fmla="*/ 29 h 456"/>
              <a:gd name="T98" fmla="*/ 10 w 457"/>
              <a:gd name="T99" fmla="*/ 11 h 456"/>
              <a:gd name="T100" fmla="*/ 25 w 457"/>
              <a:gd name="T101" fmla="*/ 2 h 456"/>
              <a:gd name="T102" fmla="*/ 428 w 457"/>
              <a:gd name="T103" fmla="*/ 1 h 456"/>
              <a:gd name="T104" fmla="*/ 446 w 457"/>
              <a:gd name="T105" fmla="*/ 11 h 456"/>
              <a:gd name="T106" fmla="*/ 455 w 457"/>
              <a:gd name="T107" fmla="*/ 25 h 456"/>
              <a:gd name="T108" fmla="*/ 457 w 457"/>
              <a:gd name="T109" fmla="*/ 420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457" h="456">
                <a:moveTo>
                  <a:pt x="383" y="132"/>
                </a:moveTo>
                <a:lnTo>
                  <a:pt x="374" y="136"/>
                </a:lnTo>
                <a:lnTo>
                  <a:pt x="366" y="139"/>
                </a:lnTo>
                <a:lnTo>
                  <a:pt x="356" y="141"/>
                </a:lnTo>
                <a:lnTo>
                  <a:pt x="347" y="142"/>
                </a:lnTo>
                <a:lnTo>
                  <a:pt x="352" y="139"/>
                </a:lnTo>
                <a:lnTo>
                  <a:pt x="356" y="136"/>
                </a:lnTo>
                <a:lnTo>
                  <a:pt x="360" y="132"/>
                </a:lnTo>
                <a:lnTo>
                  <a:pt x="364" y="127"/>
                </a:lnTo>
                <a:lnTo>
                  <a:pt x="367" y="123"/>
                </a:lnTo>
                <a:lnTo>
                  <a:pt x="370" y="118"/>
                </a:lnTo>
                <a:lnTo>
                  <a:pt x="373" y="113"/>
                </a:lnTo>
                <a:lnTo>
                  <a:pt x="375" y="107"/>
                </a:lnTo>
                <a:lnTo>
                  <a:pt x="365" y="112"/>
                </a:lnTo>
                <a:lnTo>
                  <a:pt x="355" y="117"/>
                </a:lnTo>
                <a:lnTo>
                  <a:pt x="345" y="120"/>
                </a:lnTo>
                <a:lnTo>
                  <a:pt x="334" y="123"/>
                </a:lnTo>
                <a:lnTo>
                  <a:pt x="330" y="118"/>
                </a:lnTo>
                <a:lnTo>
                  <a:pt x="325" y="114"/>
                </a:lnTo>
                <a:lnTo>
                  <a:pt x="320" y="111"/>
                </a:lnTo>
                <a:lnTo>
                  <a:pt x="314" y="108"/>
                </a:lnTo>
                <a:lnTo>
                  <a:pt x="308" y="106"/>
                </a:lnTo>
                <a:lnTo>
                  <a:pt x="301" y="104"/>
                </a:lnTo>
                <a:lnTo>
                  <a:pt x="295" y="103"/>
                </a:lnTo>
                <a:lnTo>
                  <a:pt x="288" y="103"/>
                </a:lnTo>
                <a:lnTo>
                  <a:pt x="281" y="103"/>
                </a:lnTo>
                <a:lnTo>
                  <a:pt x="274" y="104"/>
                </a:lnTo>
                <a:lnTo>
                  <a:pt x="268" y="106"/>
                </a:lnTo>
                <a:lnTo>
                  <a:pt x="265" y="107"/>
                </a:lnTo>
                <a:lnTo>
                  <a:pt x="263" y="108"/>
                </a:lnTo>
                <a:lnTo>
                  <a:pt x="257" y="110"/>
                </a:lnTo>
                <a:lnTo>
                  <a:pt x="252" y="114"/>
                </a:lnTo>
                <a:lnTo>
                  <a:pt x="247" y="117"/>
                </a:lnTo>
                <a:lnTo>
                  <a:pt x="242" y="121"/>
                </a:lnTo>
                <a:lnTo>
                  <a:pt x="238" y="126"/>
                </a:lnTo>
                <a:lnTo>
                  <a:pt x="235" y="131"/>
                </a:lnTo>
                <a:lnTo>
                  <a:pt x="232" y="136"/>
                </a:lnTo>
                <a:lnTo>
                  <a:pt x="229" y="141"/>
                </a:lnTo>
                <a:lnTo>
                  <a:pt x="227" y="147"/>
                </a:lnTo>
                <a:lnTo>
                  <a:pt x="225" y="153"/>
                </a:lnTo>
                <a:lnTo>
                  <a:pt x="224" y="160"/>
                </a:lnTo>
                <a:lnTo>
                  <a:pt x="224" y="166"/>
                </a:lnTo>
                <a:lnTo>
                  <a:pt x="224" y="173"/>
                </a:lnTo>
                <a:lnTo>
                  <a:pt x="226" y="180"/>
                </a:lnTo>
                <a:lnTo>
                  <a:pt x="216" y="180"/>
                </a:lnTo>
                <a:lnTo>
                  <a:pt x="206" y="178"/>
                </a:lnTo>
                <a:lnTo>
                  <a:pt x="197" y="177"/>
                </a:lnTo>
                <a:lnTo>
                  <a:pt x="187" y="174"/>
                </a:lnTo>
                <a:lnTo>
                  <a:pt x="178" y="172"/>
                </a:lnTo>
                <a:lnTo>
                  <a:pt x="169" y="168"/>
                </a:lnTo>
                <a:lnTo>
                  <a:pt x="161" y="165"/>
                </a:lnTo>
                <a:lnTo>
                  <a:pt x="152" y="161"/>
                </a:lnTo>
                <a:lnTo>
                  <a:pt x="144" y="156"/>
                </a:lnTo>
                <a:lnTo>
                  <a:pt x="136" y="151"/>
                </a:lnTo>
                <a:lnTo>
                  <a:pt x="129" y="146"/>
                </a:lnTo>
                <a:lnTo>
                  <a:pt x="121" y="140"/>
                </a:lnTo>
                <a:lnTo>
                  <a:pt x="114" y="134"/>
                </a:lnTo>
                <a:lnTo>
                  <a:pt x="107" y="128"/>
                </a:lnTo>
                <a:lnTo>
                  <a:pt x="101" y="121"/>
                </a:lnTo>
                <a:lnTo>
                  <a:pt x="95" y="114"/>
                </a:lnTo>
                <a:lnTo>
                  <a:pt x="91" y="122"/>
                </a:lnTo>
                <a:lnTo>
                  <a:pt x="89" y="129"/>
                </a:lnTo>
                <a:lnTo>
                  <a:pt x="87" y="138"/>
                </a:lnTo>
                <a:lnTo>
                  <a:pt x="87" y="142"/>
                </a:lnTo>
                <a:lnTo>
                  <a:pt x="86" y="146"/>
                </a:lnTo>
                <a:lnTo>
                  <a:pt x="87" y="154"/>
                </a:lnTo>
                <a:lnTo>
                  <a:pt x="88" y="158"/>
                </a:lnTo>
                <a:lnTo>
                  <a:pt x="88" y="162"/>
                </a:lnTo>
                <a:lnTo>
                  <a:pt x="91" y="169"/>
                </a:lnTo>
                <a:lnTo>
                  <a:pt x="94" y="176"/>
                </a:lnTo>
                <a:lnTo>
                  <a:pt x="98" y="183"/>
                </a:lnTo>
                <a:lnTo>
                  <a:pt x="103" y="189"/>
                </a:lnTo>
                <a:lnTo>
                  <a:pt x="106" y="192"/>
                </a:lnTo>
                <a:lnTo>
                  <a:pt x="109" y="194"/>
                </a:lnTo>
                <a:lnTo>
                  <a:pt x="115" y="199"/>
                </a:lnTo>
                <a:lnTo>
                  <a:pt x="107" y="198"/>
                </a:lnTo>
                <a:lnTo>
                  <a:pt x="100" y="197"/>
                </a:lnTo>
                <a:lnTo>
                  <a:pt x="93" y="194"/>
                </a:lnTo>
                <a:lnTo>
                  <a:pt x="86" y="191"/>
                </a:lnTo>
                <a:lnTo>
                  <a:pt x="86" y="197"/>
                </a:lnTo>
                <a:lnTo>
                  <a:pt x="87" y="202"/>
                </a:lnTo>
                <a:lnTo>
                  <a:pt x="88" y="208"/>
                </a:lnTo>
                <a:lnTo>
                  <a:pt x="90" y="213"/>
                </a:lnTo>
                <a:lnTo>
                  <a:pt x="92" y="218"/>
                </a:lnTo>
                <a:lnTo>
                  <a:pt x="94" y="223"/>
                </a:lnTo>
                <a:lnTo>
                  <a:pt x="97" y="228"/>
                </a:lnTo>
                <a:lnTo>
                  <a:pt x="100" y="232"/>
                </a:lnTo>
                <a:lnTo>
                  <a:pt x="104" y="236"/>
                </a:lnTo>
                <a:lnTo>
                  <a:pt x="108" y="240"/>
                </a:lnTo>
                <a:lnTo>
                  <a:pt x="112" y="243"/>
                </a:lnTo>
                <a:lnTo>
                  <a:pt x="117" y="246"/>
                </a:lnTo>
                <a:lnTo>
                  <a:pt x="121" y="249"/>
                </a:lnTo>
                <a:lnTo>
                  <a:pt x="126" y="251"/>
                </a:lnTo>
                <a:lnTo>
                  <a:pt x="131" y="252"/>
                </a:lnTo>
                <a:lnTo>
                  <a:pt x="137" y="254"/>
                </a:lnTo>
                <a:lnTo>
                  <a:pt x="129" y="255"/>
                </a:lnTo>
                <a:lnTo>
                  <a:pt x="120" y="256"/>
                </a:lnTo>
                <a:lnTo>
                  <a:pt x="114" y="256"/>
                </a:lnTo>
                <a:lnTo>
                  <a:pt x="108" y="255"/>
                </a:lnTo>
                <a:lnTo>
                  <a:pt x="110" y="260"/>
                </a:lnTo>
                <a:lnTo>
                  <a:pt x="112" y="264"/>
                </a:lnTo>
                <a:lnTo>
                  <a:pt x="117" y="272"/>
                </a:lnTo>
                <a:lnTo>
                  <a:pt x="123" y="280"/>
                </a:lnTo>
                <a:lnTo>
                  <a:pt x="130" y="286"/>
                </a:lnTo>
                <a:lnTo>
                  <a:pt x="134" y="289"/>
                </a:lnTo>
                <a:lnTo>
                  <a:pt x="139" y="291"/>
                </a:lnTo>
                <a:lnTo>
                  <a:pt x="147" y="295"/>
                </a:lnTo>
                <a:lnTo>
                  <a:pt x="152" y="297"/>
                </a:lnTo>
                <a:lnTo>
                  <a:pt x="157" y="298"/>
                </a:lnTo>
                <a:lnTo>
                  <a:pt x="162" y="299"/>
                </a:lnTo>
                <a:lnTo>
                  <a:pt x="167" y="299"/>
                </a:lnTo>
                <a:lnTo>
                  <a:pt x="163" y="302"/>
                </a:lnTo>
                <a:lnTo>
                  <a:pt x="159" y="305"/>
                </a:lnTo>
                <a:lnTo>
                  <a:pt x="150" y="310"/>
                </a:lnTo>
                <a:lnTo>
                  <a:pt x="141" y="315"/>
                </a:lnTo>
                <a:lnTo>
                  <a:pt x="131" y="319"/>
                </a:lnTo>
                <a:lnTo>
                  <a:pt x="121" y="322"/>
                </a:lnTo>
                <a:lnTo>
                  <a:pt x="110" y="324"/>
                </a:lnTo>
                <a:lnTo>
                  <a:pt x="100" y="325"/>
                </a:lnTo>
                <a:lnTo>
                  <a:pt x="89" y="326"/>
                </a:lnTo>
                <a:lnTo>
                  <a:pt x="81" y="326"/>
                </a:lnTo>
                <a:lnTo>
                  <a:pt x="74" y="325"/>
                </a:lnTo>
                <a:lnTo>
                  <a:pt x="84" y="331"/>
                </a:lnTo>
                <a:lnTo>
                  <a:pt x="96" y="337"/>
                </a:lnTo>
                <a:lnTo>
                  <a:pt x="101" y="340"/>
                </a:lnTo>
                <a:lnTo>
                  <a:pt x="107" y="342"/>
                </a:lnTo>
                <a:lnTo>
                  <a:pt x="119" y="346"/>
                </a:lnTo>
                <a:lnTo>
                  <a:pt x="132" y="349"/>
                </a:lnTo>
                <a:lnTo>
                  <a:pt x="144" y="352"/>
                </a:lnTo>
                <a:lnTo>
                  <a:pt x="157" y="353"/>
                </a:lnTo>
                <a:lnTo>
                  <a:pt x="171" y="354"/>
                </a:lnTo>
                <a:lnTo>
                  <a:pt x="181" y="353"/>
                </a:lnTo>
                <a:lnTo>
                  <a:pt x="192" y="352"/>
                </a:lnTo>
                <a:lnTo>
                  <a:pt x="202" y="351"/>
                </a:lnTo>
                <a:lnTo>
                  <a:pt x="212" y="349"/>
                </a:lnTo>
                <a:lnTo>
                  <a:pt x="221" y="347"/>
                </a:lnTo>
                <a:lnTo>
                  <a:pt x="230" y="344"/>
                </a:lnTo>
                <a:lnTo>
                  <a:pt x="239" y="341"/>
                </a:lnTo>
                <a:lnTo>
                  <a:pt x="248" y="337"/>
                </a:lnTo>
                <a:lnTo>
                  <a:pt x="256" y="333"/>
                </a:lnTo>
                <a:lnTo>
                  <a:pt x="264" y="329"/>
                </a:lnTo>
                <a:lnTo>
                  <a:pt x="272" y="324"/>
                </a:lnTo>
                <a:lnTo>
                  <a:pt x="279" y="319"/>
                </a:lnTo>
                <a:lnTo>
                  <a:pt x="287" y="313"/>
                </a:lnTo>
                <a:lnTo>
                  <a:pt x="293" y="307"/>
                </a:lnTo>
                <a:lnTo>
                  <a:pt x="299" y="301"/>
                </a:lnTo>
                <a:lnTo>
                  <a:pt x="305" y="295"/>
                </a:lnTo>
                <a:lnTo>
                  <a:pt x="311" y="288"/>
                </a:lnTo>
                <a:lnTo>
                  <a:pt x="316" y="281"/>
                </a:lnTo>
                <a:lnTo>
                  <a:pt x="321" y="274"/>
                </a:lnTo>
                <a:lnTo>
                  <a:pt x="325" y="267"/>
                </a:lnTo>
                <a:lnTo>
                  <a:pt x="330" y="260"/>
                </a:lnTo>
                <a:lnTo>
                  <a:pt x="333" y="252"/>
                </a:lnTo>
                <a:lnTo>
                  <a:pt x="337" y="245"/>
                </a:lnTo>
                <a:lnTo>
                  <a:pt x="340" y="237"/>
                </a:lnTo>
                <a:lnTo>
                  <a:pt x="345" y="221"/>
                </a:lnTo>
                <a:lnTo>
                  <a:pt x="347" y="213"/>
                </a:lnTo>
                <a:lnTo>
                  <a:pt x="349" y="205"/>
                </a:lnTo>
                <a:lnTo>
                  <a:pt x="351" y="189"/>
                </a:lnTo>
                <a:lnTo>
                  <a:pt x="352" y="173"/>
                </a:lnTo>
                <a:lnTo>
                  <a:pt x="352" y="165"/>
                </a:lnTo>
                <a:lnTo>
                  <a:pt x="361" y="158"/>
                </a:lnTo>
                <a:lnTo>
                  <a:pt x="369" y="150"/>
                </a:lnTo>
                <a:lnTo>
                  <a:pt x="373" y="146"/>
                </a:lnTo>
                <a:lnTo>
                  <a:pt x="376" y="142"/>
                </a:lnTo>
                <a:lnTo>
                  <a:pt x="380" y="137"/>
                </a:lnTo>
                <a:lnTo>
                  <a:pt x="383" y="132"/>
                </a:lnTo>
                <a:close/>
                <a:moveTo>
                  <a:pt x="457" y="420"/>
                </a:moveTo>
                <a:lnTo>
                  <a:pt x="457" y="424"/>
                </a:lnTo>
                <a:lnTo>
                  <a:pt x="456" y="427"/>
                </a:lnTo>
                <a:lnTo>
                  <a:pt x="454" y="434"/>
                </a:lnTo>
                <a:lnTo>
                  <a:pt x="451" y="440"/>
                </a:lnTo>
                <a:lnTo>
                  <a:pt x="449" y="443"/>
                </a:lnTo>
                <a:lnTo>
                  <a:pt x="446" y="446"/>
                </a:lnTo>
                <a:lnTo>
                  <a:pt x="441" y="450"/>
                </a:lnTo>
                <a:lnTo>
                  <a:pt x="438" y="452"/>
                </a:lnTo>
                <a:lnTo>
                  <a:pt x="435" y="453"/>
                </a:lnTo>
                <a:lnTo>
                  <a:pt x="432" y="455"/>
                </a:lnTo>
                <a:lnTo>
                  <a:pt x="428" y="455"/>
                </a:lnTo>
                <a:lnTo>
                  <a:pt x="421" y="456"/>
                </a:lnTo>
                <a:lnTo>
                  <a:pt x="36" y="456"/>
                </a:lnTo>
                <a:lnTo>
                  <a:pt x="29" y="455"/>
                </a:lnTo>
                <a:lnTo>
                  <a:pt x="22" y="453"/>
                </a:lnTo>
                <a:lnTo>
                  <a:pt x="16" y="450"/>
                </a:lnTo>
                <a:lnTo>
                  <a:pt x="13" y="448"/>
                </a:lnTo>
                <a:lnTo>
                  <a:pt x="10" y="446"/>
                </a:lnTo>
                <a:lnTo>
                  <a:pt x="6" y="440"/>
                </a:lnTo>
                <a:lnTo>
                  <a:pt x="4" y="437"/>
                </a:lnTo>
                <a:lnTo>
                  <a:pt x="3" y="434"/>
                </a:lnTo>
                <a:lnTo>
                  <a:pt x="1" y="431"/>
                </a:lnTo>
                <a:lnTo>
                  <a:pt x="1" y="427"/>
                </a:lnTo>
                <a:lnTo>
                  <a:pt x="0" y="424"/>
                </a:lnTo>
                <a:lnTo>
                  <a:pt x="0" y="420"/>
                </a:lnTo>
                <a:lnTo>
                  <a:pt x="0" y="36"/>
                </a:lnTo>
                <a:lnTo>
                  <a:pt x="0" y="32"/>
                </a:lnTo>
                <a:lnTo>
                  <a:pt x="1" y="29"/>
                </a:lnTo>
                <a:lnTo>
                  <a:pt x="3" y="22"/>
                </a:lnTo>
                <a:lnTo>
                  <a:pt x="6" y="16"/>
                </a:lnTo>
                <a:lnTo>
                  <a:pt x="8" y="13"/>
                </a:lnTo>
                <a:lnTo>
                  <a:pt x="10" y="11"/>
                </a:lnTo>
                <a:lnTo>
                  <a:pt x="16" y="6"/>
                </a:lnTo>
                <a:lnTo>
                  <a:pt x="19" y="4"/>
                </a:lnTo>
                <a:lnTo>
                  <a:pt x="22" y="3"/>
                </a:lnTo>
                <a:lnTo>
                  <a:pt x="25" y="2"/>
                </a:lnTo>
                <a:lnTo>
                  <a:pt x="29" y="1"/>
                </a:lnTo>
                <a:lnTo>
                  <a:pt x="36" y="0"/>
                </a:lnTo>
                <a:lnTo>
                  <a:pt x="421" y="0"/>
                </a:lnTo>
                <a:lnTo>
                  <a:pt x="428" y="1"/>
                </a:lnTo>
                <a:lnTo>
                  <a:pt x="435" y="3"/>
                </a:lnTo>
                <a:lnTo>
                  <a:pt x="441" y="6"/>
                </a:lnTo>
                <a:lnTo>
                  <a:pt x="444" y="8"/>
                </a:lnTo>
                <a:lnTo>
                  <a:pt x="446" y="11"/>
                </a:lnTo>
                <a:lnTo>
                  <a:pt x="451" y="16"/>
                </a:lnTo>
                <a:lnTo>
                  <a:pt x="453" y="19"/>
                </a:lnTo>
                <a:lnTo>
                  <a:pt x="454" y="22"/>
                </a:lnTo>
                <a:lnTo>
                  <a:pt x="455" y="25"/>
                </a:lnTo>
                <a:lnTo>
                  <a:pt x="456" y="29"/>
                </a:lnTo>
                <a:lnTo>
                  <a:pt x="457" y="32"/>
                </a:lnTo>
                <a:lnTo>
                  <a:pt x="457" y="36"/>
                </a:lnTo>
                <a:lnTo>
                  <a:pt x="457" y="4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>
              <a:solidFill>
                <a:prstClr val="black"/>
              </a:solidFill>
            </a:endParaRPr>
          </a:p>
        </p:txBody>
      </p:sp>
      <p:sp>
        <p:nvSpPr>
          <p:cNvPr id="20" name="Freeform 9">
            <a:hlinkClick r:id="rId5" tooltip="YouTube"/>
          </p:cNvPr>
          <p:cNvSpPr>
            <a:spLocks noChangeAspect="1" noEditPoints="1"/>
          </p:cNvSpPr>
          <p:nvPr userDrawn="1"/>
        </p:nvSpPr>
        <p:spPr bwMode="auto">
          <a:xfrm>
            <a:off x="8514578" y="549910"/>
            <a:ext cx="216000" cy="288000"/>
          </a:xfrm>
          <a:custGeom>
            <a:avLst/>
            <a:gdLst>
              <a:gd name="T0" fmla="*/ 325 w 456"/>
              <a:gd name="T1" fmla="*/ 293 h 456"/>
              <a:gd name="T2" fmla="*/ 314 w 456"/>
              <a:gd name="T3" fmla="*/ 303 h 456"/>
              <a:gd name="T4" fmla="*/ 339 w 456"/>
              <a:gd name="T5" fmla="*/ 281 h 456"/>
              <a:gd name="T6" fmla="*/ 314 w 456"/>
              <a:gd name="T7" fmla="*/ 277 h 456"/>
              <a:gd name="T8" fmla="*/ 297 w 456"/>
              <a:gd name="T9" fmla="*/ 298 h 456"/>
              <a:gd name="T10" fmla="*/ 303 w 456"/>
              <a:gd name="T11" fmla="*/ 366 h 456"/>
              <a:gd name="T12" fmla="*/ 327 w 456"/>
              <a:gd name="T13" fmla="*/ 373 h 456"/>
              <a:gd name="T14" fmla="*/ 347 w 456"/>
              <a:gd name="T15" fmla="*/ 345 h 456"/>
              <a:gd name="T16" fmla="*/ 326 w 456"/>
              <a:gd name="T17" fmla="*/ 356 h 456"/>
              <a:gd name="T18" fmla="*/ 316 w 456"/>
              <a:gd name="T19" fmla="*/ 355 h 456"/>
              <a:gd name="T20" fmla="*/ 265 w 456"/>
              <a:gd name="T21" fmla="*/ 353 h 456"/>
              <a:gd name="T22" fmla="*/ 253 w 456"/>
              <a:gd name="T23" fmla="*/ 356 h 456"/>
              <a:gd name="T24" fmla="*/ 261 w 456"/>
              <a:gd name="T25" fmla="*/ 292 h 456"/>
              <a:gd name="T26" fmla="*/ 262 w 456"/>
              <a:gd name="T27" fmla="*/ 278 h 456"/>
              <a:gd name="T28" fmla="*/ 233 w 456"/>
              <a:gd name="T29" fmla="*/ 371 h 456"/>
              <a:gd name="T30" fmla="*/ 267 w 456"/>
              <a:gd name="T31" fmla="*/ 373 h 456"/>
              <a:gd name="T32" fmla="*/ 283 w 456"/>
              <a:gd name="T33" fmla="*/ 357 h 456"/>
              <a:gd name="T34" fmla="*/ 276 w 456"/>
              <a:gd name="T35" fmla="*/ 280 h 456"/>
              <a:gd name="T36" fmla="*/ 191 w 456"/>
              <a:gd name="T37" fmla="*/ 355 h 456"/>
              <a:gd name="T38" fmla="*/ 167 w 456"/>
              <a:gd name="T39" fmla="*/ 278 h 456"/>
              <a:gd name="T40" fmla="*/ 174 w 456"/>
              <a:gd name="T41" fmla="*/ 372 h 456"/>
              <a:gd name="T42" fmla="*/ 199 w 456"/>
              <a:gd name="T43" fmla="*/ 361 h 456"/>
              <a:gd name="T44" fmla="*/ 108 w 456"/>
              <a:gd name="T45" fmla="*/ 245 h 456"/>
              <a:gd name="T46" fmla="*/ 167 w 456"/>
              <a:gd name="T47" fmla="*/ 245 h 456"/>
              <a:gd name="T48" fmla="*/ 116 w 456"/>
              <a:gd name="T49" fmla="*/ 218 h 456"/>
              <a:gd name="T50" fmla="*/ 96 w 456"/>
              <a:gd name="T51" fmla="*/ 232 h 456"/>
              <a:gd name="T52" fmla="*/ 85 w 456"/>
              <a:gd name="T53" fmla="*/ 310 h 456"/>
              <a:gd name="T54" fmla="*/ 92 w 456"/>
              <a:gd name="T55" fmla="*/ 383 h 456"/>
              <a:gd name="T56" fmla="*/ 120 w 456"/>
              <a:gd name="T57" fmla="*/ 403 h 456"/>
              <a:gd name="T58" fmla="*/ 303 w 456"/>
              <a:gd name="T59" fmla="*/ 405 h 456"/>
              <a:gd name="T60" fmla="*/ 354 w 456"/>
              <a:gd name="T61" fmla="*/ 395 h 456"/>
              <a:gd name="T62" fmla="*/ 368 w 456"/>
              <a:gd name="T63" fmla="*/ 372 h 456"/>
              <a:gd name="T64" fmla="*/ 368 w 456"/>
              <a:gd name="T65" fmla="*/ 248 h 456"/>
              <a:gd name="T66" fmla="*/ 351 w 456"/>
              <a:gd name="T67" fmla="*/ 223 h 456"/>
              <a:gd name="T68" fmla="*/ 228 w 456"/>
              <a:gd name="T69" fmla="*/ 214 h 456"/>
              <a:gd name="T70" fmla="*/ 268 w 456"/>
              <a:gd name="T71" fmla="*/ 184 h 456"/>
              <a:gd name="T72" fmla="*/ 241 w 456"/>
              <a:gd name="T73" fmla="*/ 184 h 456"/>
              <a:gd name="T74" fmla="*/ 250 w 456"/>
              <a:gd name="T75" fmla="*/ 203 h 456"/>
              <a:gd name="T76" fmla="*/ 274 w 456"/>
              <a:gd name="T77" fmla="*/ 196 h 456"/>
              <a:gd name="T78" fmla="*/ 170 w 456"/>
              <a:gd name="T79" fmla="*/ 97 h 456"/>
              <a:gd name="T80" fmla="*/ 164 w 456"/>
              <a:gd name="T81" fmla="*/ 181 h 456"/>
              <a:gd name="T82" fmla="*/ 181 w 456"/>
              <a:gd name="T83" fmla="*/ 203 h 456"/>
              <a:gd name="T84" fmla="*/ 215 w 456"/>
              <a:gd name="T85" fmla="*/ 197 h 456"/>
              <a:gd name="T86" fmla="*/ 223 w 456"/>
              <a:gd name="T87" fmla="*/ 110 h 456"/>
              <a:gd name="T88" fmla="*/ 206 w 456"/>
              <a:gd name="T89" fmla="*/ 89 h 456"/>
              <a:gd name="T90" fmla="*/ 174 w 456"/>
              <a:gd name="T91" fmla="*/ 93 h 456"/>
              <a:gd name="T92" fmla="*/ 187 w 456"/>
              <a:gd name="T93" fmla="*/ 109 h 456"/>
              <a:gd name="T94" fmla="*/ 202 w 456"/>
              <a:gd name="T95" fmla="*/ 113 h 456"/>
              <a:gd name="T96" fmla="*/ 197 w 456"/>
              <a:gd name="T97" fmla="*/ 185 h 456"/>
              <a:gd name="T98" fmla="*/ 140 w 456"/>
              <a:gd name="T99" fmla="*/ 50 h 456"/>
              <a:gd name="T100" fmla="*/ 137 w 456"/>
              <a:gd name="T101" fmla="*/ 202 h 456"/>
              <a:gd name="T102" fmla="*/ 453 w 456"/>
              <a:gd name="T103" fmla="*/ 434 h 456"/>
              <a:gd name="T104" fmla="*/ 431 w 456"/>
              <a:gd name="T105" fmla="*/ 455 h 456"/>
              <a:gd name="T106" fmla="*/ 13 w 456"/>
              <a:gd name="T107" fmla="*/ 448 h 456"/>
              <a:gd name="T108" fmla="*/ 0 w 456"/>
              <a:gd name="T109" fmla="*/ 424 h 456"/>
              <a:gd name="T110" fmla="*/ 8 w 456"/>
              <a:gd name="T111" fmla="*/ 13 h 456"/>
              <a:gd name="T112" fmla="*/ 36 w 456"/>
              <a:gd name="T113" fmla="*/ 0 h 456"/>
              <a:gd name="T114" fmla="*/ 450 w 456"/>
              <a:gd name="T115" fmla="*/ 16 h 456"/>
              <a:gd name="T116" fmla="*/ 456 w 456"/>
              <a:gd name="T117" fmla="*/ 420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56" h="456">
                <a:moveTo>
                  <a:pt x="314" y="303"/>
                </a:moveTo>
                <a:lnTo>
                  <a:pt x="314" y="298"/>
                </a:lnTo>
                <a:lnTo>
                  <a:pt x="315" y="296"/>
                </a:lnTo>
                <a:lnTo>
                  <a:pt x="316" y="295"/>
                </a:lnTo>
                <a:lnTo>
                  <a:pt x="318" y="293"/>
                </a:lnTo>
                <a:lnTo>
                  <a:pt x="322" y="292"/>
                </a:lnTo>
                <a:lnTo>
                  <a:pt x="325" y="293"/>
                </a:lnTo>
                <a:lnTo>
                  <a:pt x="326" y="294"/>
                </a:lnTo>
                <a:lnTo>
                  <a:pt x="327" y="295"/>
                </a:lnTo>
                <a:lnTo>
                  <a:pt x="329" y="298"/>
                </a:lnTo>
                <a:lnTo>
                  <a:pt x="329" y="303"/>
                </a:lnTo>
                <a:lnTo>
                  <a:pt x="329" y="313"/>
                </a:lnTo>
                <a:lnTo>
                  <a:pt x="314" y="313"/>
                </a:lnTo>
                <a:lnTo>
                  <a:pt x="314" y="303"/>
                </a:lnTo>
                <a:close/>
                <a:moveTo>
                  <a:pt x="347" y="327"/>
                </a:moveTo>
                <a:lnTo>
                  <a:pt x="347" y="303"/>
                </a:lnTo>
                <a:lnTo>
                  <a:pt x="347" y="297"/>
                </a:lnTo>
                <a:lnTo>
                  <a:pt x="345" y="292"/>
                </a:lnTo>
                <a:lnTo>
                  <a:pt x="343" y="287"/>
                </a:lnTo>
                <a:lnTo>
                  <a:pt x="341" y="283"/>
                </a:lnTo>
                <a:lnTo>
                  <a:pt x="339" y="281"/>
                </a:lnTo>
                <a:lnTo>
                  <a:pt x="337" y="280"/>
                </a:lnTo>
                <a:lnTo>
                  <a:pt x="335" y="279"/>
                </a:lnTo>
                <a:lnTo>
                  <a:pt x="333" y="278"/>
                </a:lnTo>
                <a:lnTo>
                  <a:pt x="328" y="276"/>
                </a:lnTo>
                <a:lnTo>
                  <a:pt x="322" y="276"/>
                </a:lnTo>
                <a:lnTo>
                  <a:pt x="317" y="276"/>
                </a:lnTo>
                <a:lnTo>
                  <a:pt x="314" y="277"/>
                </a:lnTo>
                <a:lnTo>
                  <a:pt x="312" y="278"/>
                </a:lnTo>
                <a:lnTo>
                  <a:pt x="307" y="280"/>
                </a:lnTo>
                <a:lnTo>
                  <a:pt x="303" y="284"/>
                </a:lnTo>
                <a:lnTo>
                  <a:pt x="300" y="288"/>
                </a:lnTo>
                <a:lnTo>
                  <a:pt x="299" y="290"/>
                </a:lnTo>
                <a:lnTo>
                  <a:pt x="298" y="292"/>
                </a:lnTo>
                <a:lnTo>
                  <a:pt x="297" y="298"/>
                </a:lnTo>
                <a:lnTo>
                  <a:pt x="296" y="303"/>
                </a:lnTo>
                <a:lnTo>
                  <a:pt x="296" y="345"/>
                </a:lnTo>
                <a:lnTo>
                  <a:pt x="297" y="351"/>
                </a:lnTo>
                <a:lnTo>
                  <a:pt x="298" y="357"/>
                </a:lnTo>
                <a:lnTo>
                  <a:pt x="300" y="362"/>
                </a:lnTo>
                <a:lnTo>
                  <a:pt x="301" y="364"/>
                </a:lnTo>
                <a:lnTo>
                  <a:pt x="303" y="366"/>
                </a:lnTo>
                <a:lnTo>
                  <a:pt x="305" y="368"/>
                </a:lnTo>
                <a:lnTo>
                  <a:pt x="306" y="370"/>
                </a:lnTo>
                <a:lnTo>
                  <a:pt x="311" y="372"/>
                </a:lnTo>
                <a:lnTo>
                  <a:pt x="313" y="373"/>
                </a:lnTo>
                <a:lnTo>
                  <a:pt x="316" y="373"/>
                </a:lnTo>
                <a:lnTo>
                  <a:pt x="321" y="374"/>
                </a:lnTo>
                <a:lnTo>
                  <a:pt x="327" y="373"/>
                </a:lnTo>
                <a:lnTo>
                  <a:pt x="332" y="372"/>
                </a:lnTo>
                <a:lnTo>
                  <a:pt x="337" y="370"/>
                </a:lnTo>
                <a:lnTo>
                  <a:pt x="341" y="367"/>
                </a:lnTo>
                <a:lnTo>
                  <a:pt x="343" y="363"/>
                </a:lnTo>
                <a:lnTo>
                  <a:pt x="345" y="358"/>
                </a:lnTo>
                <a:lnTo>
                  <a:pt x="347" y="352"/>
                </a:lnTo>
                <a:lnTo>
                  <a:pt x="347" y="345"/>
                </a:lnTo>
                <a:lnTo>
                  <a:pt x="347" y="338"/>
                </a:lnTo>
                <a:lnTo>
                  <a:pt x="329" y="338"/>
                </a:lnTo>
                <a:lnTo>
                  <a:pt x="329" y="345"/>
                </a:lnTo>
                <a:lnTo>
                  <a:pt x="329" y="351"/>
                </a:lnTo>
                <a:lnTo>
                  <a:pt x="328" y="354"/>
                </a:lnTo>
                <a:lnTo>
                  <a:pt x="327" y="355"/>
                </a:lnTo>
                <a:lnTo>
                  <a:pt x="326" y="356"/>
                </a:lnTo>
                <a:lnTo>
                  <a:pt x="325" y="357"/>
                </a:lnTo>
                <a:lnTo>
                  <a:pt x="323" y="357"/>
                </a:lnTo>
                <a:lnTo>
                  <a:pt x="321" y="358"/>
                </a:lnTo>
                <a:lnTo>
                  <a:pt x="320" y="357"/>
                </a:lnTo>
                <a:lnTo>
                  <a:pt x="318" y="357"/>
                </a:lnTo>
                <a:lnTo>
                  <a:pt x="317" y="356"/>
                </a:lnTo>
                <a:lnTo>
                  <a:pt x="316" y="355"/>
                </a:lnTo>
                <a:lnTo>
                  <a:pt x="315" y="353"/>
                </a:lnTo>
                <a:lnTo>
                  <a:pt x="314" y="351"/>
                </a:lnTo>
                <a:lnTo>
                  <a:pt x="314" y="345"/>
                </a:lnTo>
                <a:lnTo>
                  <a:pt x="314" y="327"/>
                </a:lnTo>
                <a:lnTo>
                  <a:pt x="347" y="327"/>
                </a:lnTo>
                <a:close/>
                <a:moveTo>
                  <a:pt x="265" y="350"/>
                </a:moveTo>
                <a:lnTo>
                  <a:pt x="265" y="353"/>
                </a:lnTo>
                <a:lnTo>
                  <a:pt x="264" y="356"/>
                </a:lnTo>
                <a:lnTo>
                  <a:pt x="263" y="357"/>
                </a:lnTo>
                <a:lnTo>
                  <a:pt x="262" y="357"/>
                </a:lnTo>
                <a:lnTo>
                  <a:pt x="259" y="358"/>
                </a:lnTo>
                <a:lnTo>
                  <a:pt x="257" y="358"/>
                </a:lnTo>
                <a:lnTo>
                  <a:pt x="255" y="357"/>
                </a:lnTo>
                <a:lnTo>
                  <a:pt x="253" y="356"/>
                </a:lnTo>
                <a:lnTo>
                  <a:pt x="251" y="354"/>
                </a:lnTo>
                <a:lnTo>
                  <a:pt x="251" y="296"/>
                </a:lnTo>
                <a:lnTo>
                  <a:pt x="253" y="294"/>
                </a:lnTo>
                <a:lnTo>
                  <a:pt x="254" y="293"/>
                </a:lnTo>
                <a:lnTo>
                  <a:pt x="256" y="292"/>
                </a:lnTo>
                <a:lnTo>
                  <a:pt x="258" y="292"/>
                </a:lnTo>
                <a:lnTo>
                  <a:pt x="261" y="292"/>
                </a:lnTo>
                <a:lnTo>
                  <a:pt x="263" y="294"/>
                </a:lnTo>
                <a:lnTo>
                  <a:pt x="264" y="296"/>
                </a:lnTo>
                <a:lnTo>
                  <a:pt x="265" y="297"/>
                </a:lnTo>
                <a:lnTo>
                  <a:pt x="265" y="301"/>
                </a:lnTo>
                <a:lnTo>
                  <a:pt x="265" y="350"/>
                </a:lnTo>
                <a:close/>
                <a:moveTo>
                  <a:pt x="266" y="277"/>
                </a:moveTo>
                <a:lnTo>
                  <a:pt x="262" y="278"/>
                </a:lnTo>
                <a:lnTo>
                  <a:pt x="258" y="279"/>
                </a:lnTo>
                <a:lnTo>
                  <a:pt x="254" y="282"/>
                </a:lnTo>
                <a:lnTo>
                  <a:pt x="253" y="284"/>
                </a:lnTo>
                <a:lnTo>
                  <a:pt x="251" y="286"/>
                </a:lnTo>
                <a:lnTo>
                  <a:pt x="251" y="245"/>
                </a:lnTo>
                <a:lnTo>
                  <a:pt x="233" y="245"/>
                </a:lnTo>
                <a:lnTo>
                  <a:pt x="233" y="371"/>
                </a:lnTo>
                <a:lnTo>
                  <a:pt x="251" y="371"/>
                </a:lnTo>
                <a:lnTo>
                  <a:pt x="251" y="364"/>
                </a:lnTo>
                <a:lnTo>
                  <a:pt x="254" y="368"/>
                </a:lnTo>
                <a:lnTo>
                  <a:pt x="258" y="370"/>
                </a:lnTo>
                <a:lnTo>
                  <a:pt x="260" y="371"/>
                </a:lnTo>
                <a:lnTo>
                  <a:pt x="262" y="372"/>
                </a:lnTo>
                <a:lnTo>
                  <a:pt x="267" y="373"/>
                </a:lnTo>
                <a:lnTo>
                  <a:pt x="271" y="372"/>
                </a:lnTo>
                <a:lnTo>
                  <a:pt x="274" y="371"/>
                </a:lnTo>
                <a:lnTo>
                  <a:pt x="277" y="370"/>
                </a:lnTo>
                <a:lnTo>
                  <a:pt x="279" y="367"/>
                </a:lnTo>
                <a:lnTo>
                  <a:pt x="281" y="364"/>
                </a:lnTo>
                <a:lnTo>
                  <a:pt x="282" y="361"/>
                </a:lnTo>
                <a:lnTo>
                  <a:pt x="283" y="357"/>
                </a:lnTo>
                <a:lnTo>
                  <a:pt x="283" y="352"/>
                </a:lnTo>
                <a:lnTo>
                  <a:pt x="283" y="300"/>
                </a:lnTo>
                <a:lnTo>
                  <a:pt x="283" y="295"/>
                </a:lnTo>
                <a:lnTo>
                  <a:pt x="282" y="290"/>
                </a:lnTo>
                <a:lnTo>
                  <a:pt x="281" y="286"/>
                </a:lnTo>
                <a:lnTo>
                  <a:pt x="279" y="283"/>
                </a:lnTo>
                <a:lnTo>
                  <a:pt x="276" y="280"/>
                </a:lnTo>
                <a:lnTo>
                  <a:pt x="273" y="279"/>
                </a:lnTo>
                <a:lnTo>
                  <a:pt x="270" y="277"/>
                </a:lnTo>
                <a:lnTo>
                  <a:pt x="266" y="277"/>
                </a:lnTo>
                <a:close/>
                <a:moveTo>
                  <a:pt x="199" y="349"/>
                </a:moveTo>
                <a:lnTo>
                  <a:pt x="197" y="352"/>
                </a:lnTo>
                <a:lnTo>
                  <a:pt x="194" y="354"/>
                </a:lnTo>
                <a:lnTo>
                  <a:pt x="191" y="355"/>
                </a:lnTo>
                <a:lnTo>
                  <a:pt x="189" y="356"/>
                </a:lnTo>
                <a:lnTo>
                  <a:pt x="187" y="355"/>
                </a:lnTo>
                <a:lnTo>
                  <a:pt x="185" y="354"/>
                </a:lnTo>
                <a:lnTo>
                  <a:pt x="185" y="352"/>
                </a:lnTo>
                <a:lnTo>
                  <a:pt x="184" y="350"/>
                </a:lnTo>
                <a:lnTo>
                  <a:pt x="184" y="278"/>
                </a:lnTo>
                <a:lnTo>
                  <a:pt x="167" y="278"/>
                </a:lnTo>
                <a:lnTo>
                  <a:pt x="167" y="356"/>
                </a:lnTo>
                <a:lnTo>
                  <a:pt x="167" y="360"/>
                </a:lnTo>
                <a:lnTo>
                  <a:pt x="168" y="363"/>
                </a:lnTo>
                <a:lnTo>
                  <a:pt x="169" y="366"/>
                </a:lnTo>
                <a:lnTo>
                  <a:pt x="170" y="369"/>
                </a:lnTo>
                <a:lnTo>
                  <a:pt x="172" y="370"/>
                </a:lnTo>
                <a:lnTo>
                  <a:pt x="174" y="372"/>
                </a:lnTo>
                <a:lnTo>
                  <a:pt x="176" y="372"/>
                </a:lnTo>
                <a:lnTo>
                  <a:pt x="179" y="373"/>
                </a:lnTo>
                <a:lnTo>
                  <a:pt x="184" y="372"/>
                </a:lnTo>
                <a:lnTo>
                  <a:pt x="189" y="370"/>
                </a:lnTo>
                <a:lnTo>
                  <a:pt x="192" y="368"/>
                </a:lnTo>
                <a:lnTo>
                  <a:pt x="194" y="366"/>
                </a:lnTo>
                <a:lnTo>
                  <a:pt x="199" y="361"/>
                </a:lnTo>
                <a:lnTo>
                  <a:pt x="199" y="371"/>
                </a:lnTo>
                <a:lnTo>
                  <a:pt x="216" y="371"/>
                </a:lnTo>
                <a:lnTo>
                  <a:pt x="216" y="278"/>
                </a:lnTo>
                <a:lnTo>
                  <a:pt x="199" y="278"/>
                </a:lnTo>
                <a:lnTo>
                  <a:pt x="199" y="349"/>
                </a:lnTo>
                <a:close/>
                <a:moveTo>
                  <a:pt x="167" y="245"/>
                </a:moveTo>
                <a:lnTo>
                  <a:pt x="108" y="245"/>
                </a:lnTo>
                <a:lnTo>
                  <a:pt x="108" y="263"/>
                </a:lnTo>
                <a:lnTo>
                  <a:pt x="128" y="263"/>
                </a:lnTo>
                <a:lnTo>
                  <a:pt x="128" y="371"/>
                </a:lnTo>
                <a:lnTo>
                  <a:pt x="147" y="371"/>
                </a:lnTo>
                <a:lnTo>
                  <a:pt x="147" y="263"/>
                </a:lnTo>
                <a:lnTo>
                  <a:pt x="167" y="263"/>
                </a:lnTo>
                <a:lnTo>
                  <a:pt x="167" y="245"/>
                </a:lnTo>
                <a:close/>
                <a:moveTo>
                  <a:pt x="228" y="214"/>
                </a:moveTo>
                <a:lnTo>
                  <a:pt x="223" y="214"/>
                </a:lnTo>
                <a:lnTo>
                  <a:pt x="175" y="215"/>
                </a:lnTo>
                <a:lnTo>
                  <a:pt x="152" y="215"/>
                </a:lnTo>
                <a:lnTo>
                  <a:pt x="128" y="216"/>
                </a:lnTo>
                <a:lnTo>
                  <a:pt x="120" y="217"/>
                </a:lnTo>
                <a:lnTo>
                  <a:pt x="116" y="218"/>
                </a:lnTo>
                <a:lnTo>
                  <a:pt x="112" y="219"/>
                </a:lnTo>
                <a:lnTo>
                  <a:pt x="109" y="221"/>
                </a:lnTo>
                <a:lnTo>
                  <a:pt x="105" y="223"/>
                </a:lnTo>
                <a:lnTo>
                  <a:pt x="102" y="225"/>
                </a:lnTo>
                <a:lnTo>
                  <a:pt x="99" y="228"/>
                </a:lnTo>
                <a:lnTo>
                  <a:pt x="97" y="231"/>
                </a:lnTo>
                <a:lnTo>
                  <a:pt x="96" y="232"/>
                </a:lnTo>
                <a:lnTo>
                  <a:pt x="94" y="234"/>
                </a:lnTo>
                <a:lnTo>
                  <a:pt x="92" y="237"/>
                </a:lnTo>
                <a:lnTo>
                  <a:pt x="91" y="241"/>
                </a:lnTo>
                <a:lnTo>
                  <a:pt x="88" y="248"/>
                </a:lnTo>
                <a:lnTo>
                  <a:pt x="87" y="257"/>
                </a:lnTo>
                <a:lnTo>
                  <a:pt x="86" y="283"/>
                </a:lnTo>
                <a:lnTo>
                  <a:pt x="85" y="310"/>
                </a:lnTo>
                <a:lnTo>
                  <a:pt x="86" y="323"/>
                </a:lnTo>
                <a:lnTo>
                  <a:pt x="86" y="337"/>
                </a:lnTo>
                <a:lnTo>
                  <a:pt x="87" y="363"/>
                </a:lnTo>
                <a:lnTo>
                  <a:pt x="88" y="372"/>
                </a:lnTo>
                <a:lnTo>
                  <a:pt x="89" y="376"/>
                </a:lnTo>
                <a:lnTo>
                  <a:pt x="91" y="379"/>
                </a:lnTo>
                <a:lnTo>
                  <a:pt x="92" y="383"/>
                </a:lnTo>
                <a:lnTo>
                  <a:pt x="94" y="386"/>
                </a:lnTo>
                <a:lnTo>
                  <a:pt x="97" y="389"/>
                </a:lnTo>
                <a:lnTo>
                  <a:pt x="99" y="392"/>
                </a:lnTo>
                <a:lnTo>
                  <a:pt x="105" y="397"/>
                </a:lnTo>
                <a:lnTo>
                  <a:pt x="109" y="399"/>
                </a:lnTo>
                <a:lnTo>
                  <a:pt x="112" y="401"/>
                </a:lnTo>
                <a:lnTo>
                  <a:pt x="120" y="403"/>
                </a:lnTo>
                <a:lnTo>
                  <a:pt x="128" y="404"/>
                </a:lnTo>
                <a:lnTo>
                  <a:pt x="153" y="405"/>
                </a:lnTo>
                <a:lnTo>
                  <a:pt x="178" y="406"/>
                </a:lnTo>
                <a:lnTo>
                  <a:pt x="228" y="406"/>
                </a:lnTo>
                <a:lnTo>
                  <a:pt x="253" y="406"/>
                </a:lnTo>
                <a:lnTo>
                  <a:pt x="278" y="406"/>
                </a:lnTo>
                <a:lnTo>
                  <a:pt x="303" y="405"/>
                </a:lnTo>
                <a:lnTo>
                  <a:pt x="328" y="404"/>
                </a:lnTo>
                <a:lnTo>
                  <a:pt x="336" y="403"/>
                </a:lnTo>
                <a:lnTo>
                  <a:pt x="340" y="402"/>
                </a:lnTo>
                <a:lnTo>
                  <a:pt x="344" y="401"/>
                </a:lnTo>
                <a:lnTo>
                  <a:pt x="347" y="399"/>
                </a:lnTo>
                <a:lnTo>
                  <a:pt x="351" y="397"/>
                </a:lnTo>
                <a:lnTo>
                  <a:pt x="354" y="395"/>
                </a:lnTo>
                <a:lnTo>
                  <a:pt x="357" y="392"/>
                </a:lnTo>
                <a:lnTo>
                  <a:pt x="359" y="389"/>
                </a:lnTo>
                <a:lnTo>
                  <a:pt x="360" y="388"/>
                </a:lnTo>
                <a:lnTo>
                  <a:pt x="362" y="386"/>
                </a:lnTo>
                <a:lnTo>
                  <a:pt x="364" y="383"/>
                </a:lnTo>
                <a:lnTo>
                  <a:pt x="365" y="379"/>
                </a:lnTo>
                <a:lnTo>
                  <a:pt x="368" y="372"/>
                </a:lnTo>
                <a:lnTo>
                  <a:pt x="369" y="363"/>
                </a:lnTo>
                <a:lnTo>
                  <a:pt x="370" y="337"/>
                </a:lnTo>
                <a:lnTo>
                  <a:pt x="371" y="310"/>
                </a:lnTo>
                <a:lnTo>
                  <a:pt x="370" y="297"/>
                </a:lnTo>
                <a:lnTo>
                  <a:pt x="370" y="283"/>
                </a:lnTo>
                <a:lnTo>
                  <a:pt x="369" y="257"/>
                </a:lnTo>
                <a:lnTo>
                  <a:pt x="368" y="248"/>
                </a:lnTo>
                <a:lnTo>
                  <a:pt x="367" y="245"/>
                </a:lnTo>
                <a:lnTo>
                  <a:pt x="365" y="241"/>
                </a:lnTo>
                <a:lnTo>
                  <a:pt x="364" y="237"/>
                </a:lnTo>
                <a:lnTo>
                  <a:pt x="362" y="234"/>
                </a:lnTo>
                <a:lnTo>
                  <a:pt x="359" y="231"/>
                </a:lnTo>
                <a:lnTo>
                  <a:pt x="357" y="228"/>
                </a:lnTo>
                <a:lnTo>
                  <a:pt x="351" y="223"/>
                </a:lnTo>
                <a:lnTo>
                  <a:pt x="347" y="221"/>
                </a:lnTo>
                <a:lnTo>
                  <a:pt x="344" y="219"/>
                </a:lnTo>
                <a:lnTo>
                  <a:pt x="336" y="217"/>
                </a:lnTo>
                <a:lnTo>
                  <a:pt x="328" y="216"/>
                </a:lnTo>
                <a:lnTo>
                  <a:pt x="281" y="215"/>
                </a:lnTo>
                <a:lnTo>
                  <a:pt x="233" y="214"/>
                </a:lnTo>
                <a:lnTo>
                  <a:pt x="228" y="214"/>
                </a:lnTo>
                <a:close/>
                <a:moveTo>
                  <a:pt x="280" y="90"/>
                </a:moveTo>
                <a:lnTo>
                  <a:pt x="280" y="175"/>
                </a:lnTo>
                <a:lnTo>
                  <a:pt x="277" y="179"/>
                </a:lnTo>
                <a:lnTo>
                  <a:pt x="273" y="181"/>
                </a:lnTo>
                <a:lnTo>
                  <a:pt x="270" y="183"/>
                </a:lnTo>
                <a:lnTo>
                  <a:pt x="269" y="183"/>
                </a:lnTo>
                <a:lnTo>
                  <a:pt x="268" y="184"/>
                </a:lnTo>
                <a:lnTo>
                  <a:pt x="265" y="183"/>
                </a:lnTo>
                <a:lnTo>
                  <a:pt x="263" y="182"/>
                </a:lnTo>
                <a:lnTo>
                  <a:pt x="262" y="179"/>
                </a:lnTo>
                <a:lnTo>
                  <a:pt x="262" y="176"/>
                </a:lnTo>
                <a:lnTo>
                  <a:pt x="262" y="90"/>
                </a:lnTo>
                <a:lnTo>
                  <a:pt x="241" y="90"/>
                </a:lnTo>
                <a:lnTo>
                  <a:pt x="241" y="184"/>
                </a:lnTo>
                <a:lnTo>
                  <a:pt x="242" y="188"/>
                </a:lnTo>
                <a:lnTo>
                  <a:pt x="242" y="193"/>
                </a:lnTo>
                <a:lnTo>
                  <a:pt x="243" y="196"/>
                </a:lnTo>
                <a:lnTo>
                  <a:pt x="245" y="199"/>
                </a:lnTo>
                <a:lnTo>
                  <a:pt x="247" y="201"/>
                </a:lnTo>
                <a:lnTo>
                  <a:pt x="248" y="202"/>
                </a:lnTo>
                <a:lnTo>
                  <a:pt x="250" y="203"/>
                </a:lnTo>
                <a:lnTo>
                  <a:pt x="252" y="203"/>
                </a:lnTo>
                <a:lnTo>
                  <a:pt x="256" y="204"/>
                </a:lnTo>
                <a:lnTo>
                  <a:pt x="259" y="204"/>
                </a:lnTo>
                <a:lnTo>
                  <a:pt x="262" y="203"/>
                </a:lnTo>
                <a:lnTo>
                  <a:pt x="265" y="202"/>
                </a:lnTo>
                <a:lnTo>
                  <a:pt x="268" y="200"/>
                </a:lnTo>
                <a:lnTo>
                  <a:pt x="274" y="196"/>
                </a:lnTo>
                <a:lnTo>
                  <a:pt x="280" y="190"/>
                </a:lnTo>
                <a:lnTo>
                  <a:pt x="280" y="202"/>
                </a:lnTo>
                <a:lnTo>
                  <a:pt x="301" y="202"/>
                </a:lnTo>
                <a:lnTo>
                  <a:pt x="301" y="90"/>
                </a:lnTo>
                <a:lnTo>
                  <a:pt x="280" y="90"/>
                </a:lnTo>
                <a:close/>
                <a:moveTo>
                  <a:pt x="172" y="95"/>
                </a:moveTo>
                <a:lnTo>
                  <a:pt x="170" y="97"/>
                </a:lnTo>
                <a:lnTo>
                  <a:pt x="168" y="99"/>
                </a:lnTo>
                <a:lnTo>
                  <a:pt x="165" y="104"/>
                </a:lnTo>
                <a:lnTo>
                  <a:pt x="164" y="107"/>
                </a:lnTo>
                <a:lnTo>
                  <a:pt x="164" y="110"/>
                </a:lnTo>
                <a:lnTo>
                  <a:pt x="163" y="116"/>
                </a:lnTo>
                <a:lnTo>
                  <a:pt x="163" y="174"/>
                </a:lnTo>
                <a:lnTo>
                  <a:pt x="164" y="181"/>
                </a:lnTo>
                <a:lnTo>
                  <a:pt x="164" y="184"/>
                </a:lnTo>
                <a:lnTo>
                  <a:pt x="165" y="187"/>
                </a:lnTo>
                <a:lnTo>
                  <a:pt x="168" y="192"/>
                </a:lnTo>
                <a:lnTo>
                  <a:pt x="169" y="194"/>
                </a:lnTo>
                <a:lnTo>
                  <a:pt x="171" y="197"/>
                </a:lnTo>
                <a:lnTo>
                  <a:pt x="176" y="200"/>
                </a:lnTo>
                <a:lnTo>
                  <a:pt x="181" y="203"/>
                </a:lnTo>
                <a:lnTo>
                  <a:pt x="184" y="204"/>
                </a:lnTo>
                <a:lnTo>
                  <a:pt x="187" y="204"/>
                </a:lnTo>
                <a:lnTo>
                  <a:pt x="193" y="205"/>
                </a:lnTo>
                <a:lnTo>
                  <a:pt x="200" y="204"/>
                </a:lnTo>
                <a:lnTo>
                  <a:pt x="206" y="203"/>
                </a:lnTo>
                <a:lnTo>
                  <a:pt x="211" y="200"/>
                </a:lnTo>
                <a:lnTo>
                  <a:pt x="215" y="197"/>
                </a:lnTo>
                <a:lnTo>
                  <a:pt x="217" y="195"/>
                </a:lnTo>
                <a:lnTo>
                  <a:pt x="219" y="192"/>
                </a:lnTo>
                <a:lnTo>
                  <a:pt x="222" y="187"/>
                </a:lnTo>
                <a:lnTo>
                  <a:pt x="223" y="181"/>
                </a:lnTo>
                <a:lnTo>
                  <a:pt x="224" y="174"/>
                </a:lnTo>
                <a:lnTo>
                  <a:pt x="224" y="116"/>
                </a:lnTo>
                <a:lnTo>
                  <a:pt x="223" y="110"/>
                </a:lnTo>
                <a:lnTo>
                  <a:pt x="222" y="107"/>
                </a:lnTo>
                <a:lnTo>
                  <a:pt x="222" y="105"/>
                </a:lnTo>
                <a:lnTo>
                  <a:pt x="219" y="100"/>
                </a:lnTo>
                <a:lnTo>
                  <a:pt x="215" y="95"/>
                </a:lnTo>
                <a:lnTo>
                  <a:pt x="213" y="93"/>
                </a:lnTo>
                <a:lnTo>
                  <a:pt x="211" y="92"/>
                </a:lnTo>
                <a:lnTo>
                  <a:pt x="206" y="89"/>
                </a:lnTo>
                <a:lnTo>
                  <a:pt x="200" y="88"/>
                </a:lnTo>
                <a:lnTo>
                  <a:pt x="194" y="87"/>
                </a:lnTo>
                <a:lnTo>
                  <a:pt x="187" y="88"/>
                </a:lnTo>
                <a:lnTo>
                  <a:pt x="184" y="88"/>
                </a:lnTo>
                <a:lnTo>
                  <a:pt x="181" y="89"/>
                </a:lnTo>
                <a:lnTo>
                  <a:pt x="176" y="92"/>
                </a:lnTo>
                <a:lnTo>
                  <a:pt x="174" y="93"/>
                </a:lnTo>
                <a:lnTo>
                  <a:pt x="172" y="95"/>
                </a:lnTo>
                <a:close/>
                <a:moveTo>
                  <a:pt x="187" y="183"/>
                </a:moveTo>
                <a:lnTo>
                  <a:pt x="185" y="180"/>
                </a:lnTo>
                <a:lnTo>
                  <a:pt x="185" y="176"/>
                </a:lnTo>
                <a:lnTo>
                  <a:pt x="185" y="115"/>
                </a:lnTo>
                <a:lnTo>
                  <a:pt x="185" y="112"/>
                </a:lnTo>
                <a:lnTo>
                  <a:pt x="187" y="109"/>
                </a:lnTo>
                <a:lnTo>
                  <a:pt x="190" y="107"/>
                </a:lnTo>
                <a:lnTo>
                  <a:pt x="191" y="107"/>
                </a:lnTo>
                <a:lnTo>
                  <a:pt x="193" y="107"/>
                </a:lnTo>
                <a:lnTo>
                  <a:pt x="197" y="107"/>
                </a:lnTo>
                <a:lnTo>
                  <a:pt x="200" y="109"/>
                </a:lnTo>
                <a:lnTo>
                  <a:pt x="202" y="112"/>
                </a:lnTo>
                <a:lnTo>
                  <a:pt x="202" y="113"/>
                </a:lnTo>
                <a:lnTo>
                  <a:pt x="202" y="115"/>
                </a:lnTo>
                <a:lnTo>
                  <a:pt x="202" y="176"/>
                </a:lnTo>
                <a:lnTo>
                  <a:pt x="202" y="178"/>
                </a:lnTo>
                <a:lnTo>
                  <a:pt x="202" y="180"/>
                </a:lnTo>
                <a:lnTo>
                  <a:pt x="201" y="182"/>
                </a:lnTo>
                <a:lnTo>
                  <a:pt x="200" y="183"/>
                </a:lnTo>
                <a:lnTo>
                  <a:pt x="197" y="185"/>
                </a:lnTo>
                <a:lnTo>
                  <a:pt x="195" y="185"/>
                </a:lnTo>
                <a:lnTo>
                  <a:pt x="193" y="186"/>
                </a:lnTo>
                <a:lnTo>
                  <a:pt x="191" y="185"/>
                </a:lnTo>
                <a:lnTo>
                  <a:pt x="189" y="185"/>
                </a:lnTo>
                <a:lnTo>
                  <a:pt x="188" y="184"/>
                </a:lnTo>
                <a:lnTo>
                  <a:pt x="187" y="183"/>
                </a:lnTo>
                <a:close/>
                <a:moveTo>
                  <a:pt x="140" y="50"/>
                </a:moveTo>
                <a:lnTo>
                  <a:pt x="126" y="111"/>
                </a:lnTo>
                <a:lnTo>
                  <a:pt x="124" y="111"/>
                </a:lnTo>
                <a:lnTo>
                  <a:pt x="109" y="50"/>
                </a:lnTo>
                <a:lnTo>
                  <a:pt x="85" y="50"/>
                </a:lnTo>
                <a:lnTo>
                  <a:pt x="113" y="142"/>
                </a:lnTo>
                <a:lnTo>
                  <a:pt x="113" y="202"/>
                </a:lnTo>
                <a:lnTo>
                  <a:pt x="137" y="202"/>
                </a:lnTo>
                <a:lnTo>
                  <a:pt x="137" y="139"/>
                </a:lnTo>
                <a:lnTo>
                  <a:pt x="164" y="50"/>
                </a:lnTo>
                <a:lnTo>
                  <a:pt x="140" y="50"/>
                </a:lnTo>
                <a:close/>
                <a:moveTo>
                  <a:pt x="456" y="420"/>
                </a:moveTo>
                <a:lnTo>
                  <a:pt x="456" y="424"/>
                </a:lnTo>
                <a:lnTo>
                  <a:pt x="455" y="427"/>
                </a:lnTo>
                <a:lnTo>
                  <a:pt x="453" y="434"/>
                </a:lnTo>
                <a:lnTo>
                  <a:pt x="450" y="440"/>
                </a:lnTo>
                <a:lnTo>
                  <a:pt x="448" y="443"/>
                </a:lnTo>
                <a:lnTo>
                  <a:pt x="445" y="446"/>
                </a:lnTo>
                <a:lnTo>
                  <a:pt x="440" y="450"/>
                </a:lnTo>
                <a:lnTo>
                  <a:pt x="437" y="452"/>
                </a:lnTo>
                <a:lnTo>
                  <a:pt x="434" y="453"/>
                </a:lnTo>
                <a:lnTo>
                  <a:pt x="431" y="455"/>
                </a:lnTo>
                <a:lnTo>
                  <a:pt x="427" y="455"/>
                </a:lnTo>
                <a:lnTo>
                  <a:pt x="420" y="456"/>
                </a:lnTo>
                <a:lnTo>
                  <a:pt x="36" y="456"/>
                </a:lnTo>
                <a:lnTo>
                  <a:pt x="29" y="455"/>
                </a:lnTo>
                <a:lnTo>
                  <a:pt x="22" y="453"/>
                </a:lnTo>
                <a:lnTo>
                  <a:pt x="16" y="450"/>
                </a:lnTo>
                <a:lnTo>
                  <a:pt x="13" y="448"/>
                </a:lnTo>
                <a:lnTo>
                  <a:pt x="11" y="446"/>
                </a:lnTo>
                <a:lnTo>
                  <a:pt x="6" y="440"/>
                </a:lnTo>
                <a:lnTo>
                  <a:pt x="4" y="437"/>
                </a:lnTo>
                <a:lnTo>
                  <a:pt x="3" y="434"/>
                </a:lnTo>
                <a:lnTo>
                  <a:pt x="2" y="431"/>
                </a:lnTo>
                <a:lnTo>
                  <a:pt x="1" y="427"/>
                </a:lnTo>
                <a:lnTo>
                  <a:pt x="0" y="424"/>
                </a:lnTo>
                <a:lnTo>
                  <a:pt x="0" y="420"/>
                </a:lnTo>
                <a:lnTo>
                  <a:pt x="0" y="36"/>
                </a:lnTo>
                <a:lnTo>
                  <a:pt x="0" y="32"/>
                </a:lnTo>
                <a:lnTo>
                  <a:pt x="1" y="29"/>
                </a:lnTo>
                <a:lnTo>
                  <a:pt x="3" y="22"/>
                </a:lnTo>
                <a:lnTo>
                  <a:pt x="6" y="16"/>
                </a:lnTo>
                <a:lnTo>
                  <a:pt x="8" y="13"/>
                </a:lnTo>
                <a:lnTo>
                  <a:pt x="11" y="11"/>
                </a:lnTo>
                <a:lnTo>
                  <a:pt x="16" y="6"/>
                </a:lnTo>
                <a:lnTo>
                  <a:pt x="19" y="4"/>
                </a:lnTo>
                <a:lnTo>
                  <a:pt x="22" y="3"/>
                </a:lnTo>
                <a:lnTo>
                  <a:pt x="25" y="2"/>
                </a:lnTo>
                <a:lnTo>
                  <a:pt x="29" y="1"/>
                </a:lnTo>
                <a:lnTo>
                  <a:pt x="36" y="0"/>
                </a:lnTo>
                <a:lnTo>
                  <a:pt x="420" y="0"/>
                </a:lnTo>
                <a:lnTo>
                  <a:pt x="427" y="1"/>
                </a:lnTo>
                <a:lnTo>
                  <a:pt x="434" y="3"/>
                </a:lnTo>
                <a:lnTo>
                  <a:pt x="440" y="6"/>
                </a:lnTo>
                <a:lnTo>
                  <a:pt x="443" y="8"/>
                </a:lnTo>
                <a:lnTo>
                  <a:pt x="445" y="11"/>
                </a:lnTo>
                <a:lnTo>
                  <a:pt x="450" y="16"/>
                </a:lnTo>
                <a:lnTo>
                  <a:pt x="452" y="19"/>
                </a:lnTo>
                <a:lnTo>
                  <a:pt x="453" y="22"/>
                </a:lnTo>
                <a:lnTo>
                  <a:pt x="454" y="25"/>
                </a:lnTo>
                <a:lnTo>
                  <a:pt x="455" y="29"/>
                </a:lnTo>
                <a:lnTo>
                  <a:pt x="456" y="32"/>
                </a:lnTo>
                <a:lnTo>
                  <a:pt x="456" y="36"/>
                </a:lnTo>
                <a:lnTo>
                  <a:pt x="456" y="4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675133"/>
      </p:ext>
    </p:extLst>
  </p:cSld>
  <p:clrMapOvr>
    <a:masterClrMapping/>
  </p:clrMapOvr>
  <p:transition spd="slow">
    <p:push dir="u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ontacts 2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GB" dirty="0" smtClean="0"/>
              <a:t>15 June 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GB" dirty="0" smtClean="0"/>
              <a:t>External / Internal / Confidential / Author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F76B9572-EBA1-4ED0-BD0B-E599ED03533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67916" y="2708920"/>
            <a:ext cx="6912396" cy="1656184"/>
          </a:xfrm>
        </p:spPr>
        <p:txBody>
          <a:bodyPr anchor="t" anchorCtr="0"/>
          <a:lstStyle>
            <a:lvl1pPr algn="l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 noProof="0" dirty="0" smtClean="0"/>
              <a:t>Add Thank you text here.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67917" y="4581526"/>
            <a:ext cx="1295772" cy="13684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b="1" baseline="0"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1200" baseline="0">
                <a:solidFill>
                  <a:schemeClr val="accent1"/>
                </a:solidFill>
              </a:defRPr>
            </a:lvl2pPr>
            <a:lvl3pPr marL="266700" indent="-26670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539750" indent="-273050">
              <a:defRPr sz="1200">
                <a:solidFill>
                  <a:schemeClr val="bg1"/>
                </a:solidFill>
              </a:defRPr>
            </a:lvl4pPr>
            <a:lvl5pPr marL="806450" indent="-266700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 smtClean="0"/>
              <a:t>Add your contact details here</a:t>
            </a:r>
          </a:p>
          <a:p>
            <a:pPr lvl="1"/>
            <a:r>
              <a:rPr lang="en-GB" noProof="0" dirty="0" smtClean="0"/>
              <a:t>Second level here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872072" y="4581526"/>
            <a:ext cx="1295772" cy="13684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b="1" baseline="0"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1200" baseline="0">
                <a:solidFill>
                  <a:schemeClr val="accent1"/>
                </a:solidFill>
              </a:defRPr>
            </a:lvl2pPr>
            <a:lvl3pPr marL="266700" indent="-26670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539750" indent="-273050">
              <a:defRPr sz="1200">
                <a:solidFill>
                  <a:schemeClr val="bg1"/>
                </a:solidFill>
              </a:defRPr>
            </a:lvl4pPr>
            <a:lvl5pPr marL="806450" indent="-266700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 smtClean="0"/>
              <a:t>Add your contact details here</a:t>
            </a:r>
          </a:p>
          <a:p>
            <a:pPr lvl="1"/>
            <a:r>
              <a:rPr lang="en-GB" noProof="0" dirty="0" smtClean="0"/>
              <a:t>Second level here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276228" y="4581526"/>
            <a:ext cx="1295772" cy="13684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b="1" baseline="0"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1200" baseline="0">
                <a:solidFill>
                  <a:schemeClr val="accent1"/>
                </a:solidFill>
              </a:defRPr>
            </a:lvl2pPr>
            <a:lvl3pPr marL="266700" indent="-26670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539750" indent="-273050">
              <a:defRPr sz="1200">
                <a:solidFill>
                  <a:schemeClr val="bg1"/>
                </a:solidFill>
              </a:defRPr>
            </a:lvl4pPr>
            <a:lvl5pPr marL="806450" indent="-266700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 smtClean="0"/>
              <a:t>Add your contact details here</a:t>
            </a:r>
          </a:p>
          <a:p>
            <a:pPr lvl="1"/>
            <a:r>
              <a:rPr lang="en-GB" noProof="0" dirty="0" smtClean="0"/>
              <a:t>Second level here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80384" y="4581526"/>
            <a:ext cx="1295772" cy="13684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b="1" baseline="0"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1200" baseline="0">
                <a:solidFill>
                  <a:schemeClr val="accent1"/>
                </a:solidFill>
              </a:defRPr>
            </a:lvl2pPr>
            <a:lvl3pPr marL="266700" indent="-26670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539750" indent="-273050">
              <a:defRPr sz="1200">
                <a:solidFill>
                  <a:schemeClr val="bg1"/>
                </a:solidFill>
              </a:defRPr>
            </a:lvl4pPr>
            <a:lvl5pPr marL="806450" indent="-266700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 smtClean="0"/>
              <a:t>Add your contact details here</a:t>
            </a:r>
          </a:p>
          <a:p>
            <a:pPr lvl="1"/>
            <a:r>
              <a:rPr lang="en-GB" noProof="0" dirty="0" smtClean="0"/>
              <a:t>Second level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817694" y="4581128"/>
            <a:ext cx="0" cy="13681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3221850" y="4581128"/>
            <a:ext cx="0" cy="13681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4626006" y="4581128"/>
            <a:ext cx="0" cy="13681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6030162" y="4581128"/>
            <a:ext cx="0" cy="13681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6084168" y="4581526"/>
            <a:ext cx="1295772" cy="13684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b="1" baseline="0"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1200" baseline="0">
                <a:solidFill>
                  <a:schemeClr val="accent1"/>
                </a:solidFill>
              </a:defRPr>
            </a:lvl2pPr>
            <a:lvl3pPr marL="266700" indent="-26670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539750" indent="-273050">
              <a:defRPr sz="1200">
                <a:solidFill>
                  <a:schemeClr val="bg1"/>
                </a:solidFill>
              </a:defRPr>
            </a:lvl4pPr>
            <a:lvl5pPr marL="806450" indent="-266700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 smtClean="0"/>
              <a:t>Add your contact details here</a:t>
            </a:r>
          </a:p>
          <a:p>
            <a:pPr lvl="1"/>
            <a:r>
              <a:rPr lang="en-GB" noProof="0" dirty="0" smtClean="0"/>
              <a:t>Second level here</a:t>
            </a:r>
          </a:p>
        </p:txBody>
      </p:sp>
      <p:sp>
        <p:nvSpPr>
          <p:cNvPr id="29" name="Freeform 6">
            <a:hlinkClick r:id="rId2"/>
          </p:cNvPr>
          <p:cNvSpPr>
            <a:spLocks noChangeAspect="1" noEditPoints="1"/>
          </p:cNvSpPr>
          <p:nvPr userDrawn="1"/>
        </p:nvSpPr>
        <p:spPr bwMode="auto">
          <a:xfrm>
            <a:off x="7413046" y="6453650"/>
            <a:ext cx="1317808" cy="144000"/>
          </a:xfrm>
          <a:custGeom>
            <a:avLst/>
            <a:gdLst>
              <a:gd name="T0" fmla="*/ 8692 w 8884"/>
              <a:gd name="T1" fmla="*/ 229 h 731"/>
              <a:gd name="T2" fmla="*/ 8243 w 8884"/>
              <a:gd name="T3" fmla="*/ 266 h 731"/>
              <a:gd name="T4" fmla="*/ 8029 w 8884"/>
              <a:gd name="T5" fmla="*/ 624 h 731"/>
              <a:gd name="T6" fmla="*/ 8297 w 8884"/>
              <a:gd name="T7" fmla="*/ 342 h 731"/>
              <a:gd name="T8" fmla="*/ 8586 w 8884"/>
              <a:gd name="T9" fmla="*/ 719 h 731"/>
              <a:gd name="T10" fmla="*/ 8684 w 8884"/>
              <a:gd name="T11" fmla="*/ 402 h 731"/>
              <a:gd name="T12" fmla="*/ 7601 w 8884"/>
              <a:gd name="T13" fmla="*/ 445 h 731"/>
              <a:gd name="T14" fmla="*/ 7819 w 8884"/>
              <a:gd name="T15" fmla="*/ 570 h 731"/>
              <a:gd name="T16" fmla="*/ 7980 w 8884"/>
              <a:gd name="T17" fmla="*/ 449 h 731"/>
              <a:gd name="T18" fmla="*/ 7535 w 8884"/>
              <a:gd name="T19" fmla="*/ 294 h 731"/>
              <a:gd name="T20" fmla="*/ 7692 w 8884"/>
              <a:gd name="T21" fmla="*/ 728 h 731"/>
              <a:gd name="T22" fmla="*/ 7062 w 8884"/>
              <a:gd name="T23" fmla="*/ 476 h 731"/>
              <a:gd name="T24" fmla="*/ 7315 w 8884"/>
              <a:gd name="T25" fmla="*/ 444 h 731"/>
              <a:gd name="T26" fmla="*/ 7168 w 8884"/>
              <a:gd name="T27" fmla="*/ 226 h 731"/>
              <a:gd name="T28" fmla="*/ 7003 w 8884"/>
              <a:gd name="T29" fmla="*/ 663 h 731"/>
              <a:gd name="T30" fmla="*/ 6866 w 8884"/>
              <a:gd name="T31" fmla="*/ 654 h 731"/>
              <a:gd name="T32" fmla="*/ 6817 w 8884"/>
              <a:gd name="T33" fmla="*/ 729 h 731"/>
              <a:gd name="T34" fmla="*/ 6589 w 8884"/>
              <a:gd name="T35" fmla="*/ 275 h 731"/>
              <a:gd name="T36" fmla="*/ 6143 w 8884"/>
              <a:gd name="T37" fmla="*/ 234 h 731"/>
              <a:gd name="T38" fmla="*/ 6387 w 8884"/>
              <a:gd name="T39" fmla="*/ 708 h 731"/>
              <a:gd name="T40" fmla="*/ 6501 w 8884"/>
              <a:gd name="T41" fmla="*/ 444 h 731"/>
              <a:gd name="T42" fmla="*/ 5720 w 8884"/>
              <a:gd name="T43" fmla="*/ 406 h 731"/>
              <a:gd name="T44" fmla="*/ 5900 w 8884"/>
              <a:gd name="T45" fmla="*/ 597 h 731"/>
              <a:gd name="T46" fmla="*/ 6081 w 8884"/>
              <a:gd name="T47" fmla="*/ 409 h 731"/>
              <a:gd name="T48" fmla="*/ 5612 w 8884"/>
              <a:gd name="T49" fmla="*/ 329 h 731"/>
              <a:gd name="T50" fmla="*/ 5491 w 8884"/>
              <a:gd name="T51" fmla="*/ 84 h 731"/>
              <a:gd name="T52" fmla="*/ 5423 w 8884"/>
              <a:gd name="T53" fmla="*/ 166 h 731"/>
              <a:gd name="T54" fmla="*/ 5295 w 8884"/>
              <a:gd name="T55" fmla="*/ 233 h 731"/>
              <a:gd name="T56" fmla="*/ 5108 w 8884"/>
              <a:gd name="T57" fmla="*/ 719 h 731"/>
              <a:gd name="T58" fmla="*/ 5259 w 8884"/>
              <a:gd name="T59" fmla="*/ 343 h 731"/>
              <a:gd name="T60" fmla="*/ 4874 w 8884"/>
              <a:gd name="T61" fmla="*/ 233 h 731"/>
              <a:gd name="T62" fmla="*/ 4484 w 8884"/>
              <a:gd name="T63" fmla="*/ 380 h 731"/>
              <a:gd name="T64" fmla="*/ 4810 w 8884"/>
              <a:gd name="T65" fmla="*/ 425 h 731"/>
              <a:gd name="T66" fmla="*/ 4353 w 8884"/>
              <a:gd name="T67" fmla="*/ 369 h 731"/>
              <a:gd name="T68" fmla="*/ 4683 w 8884"/>
              <a:gd name="T69" fmla="*/ 715 h 731"/>
              <a:gd name="T70" fmla="*/ 4534 w 8884"/>
              <a:gd name="T71" fmla="*/ 602 h 731"/>
              <a:gd name="T72" fmla="*/ 4077 w 8884"/>
              <a:gd name="T73" fmla="*/ 237 h 731"/>
              <a:gd name="T74" fmla="*/ 3732 w 8884"/>
              <a:gd name="T75" fmla="*/ 241 h 731"/>
              <a:gd name="T76" fmla="*/ 3376 w 8884"/>
              <a:gd name="T77" fmla="*/ 597 h 731"/>
              <a:gd name="T78" fmla="*/ 3686 w 8884"/>
              <a:gd name="T79" fmla="*/ 616 h 731"/>
              <a:gd name="T80" fmla="*/ 3255 w 8884"/>
              <a:gd name="T81" fmla="*/ 295 h 731"/>
              <a:gd name="T82" fmla="*/ 3483 w 8884"/>
              <a:gd name="T83" fmla="*/ 436 h 731"/>
              <a:gd name="T84" fmla="*/ 3392 w 8884"/>
              <a:gd name="T85" fmla="*/ 731 h 731"/>
              <a:gd name="T86" fmla="*/ 3109 w 8884"/>
              <a:gd name="T87" fmla="*/ 548 h 731"/>
              <a:gd name="T88" fmla="*/ 2894 w 8884"/>
              <a:gd name="T89" fmla="*/ 358 h 731"/>
              <a:gd name="T90" fmla="*/ 3184 w 8884"/>
              <a:gd name="T91" fmla="*/ 247 h 731"/>
              <a:gd name="T92" fmla="*/ 2790 w 8884"/>
              <a:gd name="T93" fmla="*/ 276 h 731"/>
              <a:gd name="T94" fmla="*/ 2905 w 8884"/>
              <a:gd name="T95" fmla="*/ 725 h 731"/>
              <a:gd name="T96" fmla="*/ 2600 w 8884"/>
              <a:gd name="T97" fmla="*/ 610 h 731"/>
              <a:gd name="T98" fmla="*/ 2637 w 8884"/>
              <a:gd name="T99" fmla="*/ 680 h 731"/>
              <a:gd name="T100" fmla="*/ 2242 w 8884"/>
              <a:gd name="T101" fmla="*/ 325 h 731"/>
              <a:gd name="T102" fmla="*/ 1968 w 8884"/>
              <a:gd name="T103" fmla="*/ 331 h 731"/>
              <a:gd name="T104" fmla="*/ 1660 w 8884"/>
              <a:gd name="T105" fmla="*/ 335 h 731"/>
              <a:gd name="T106" fmla="*/ 2171 w 8884"/>
              <a:gd name="T107" fmla="*/ 722 h 731"/>
              <a:gd name="T108" fmla="*/ 1414 w 8884"/>
              <a:gd name="T109" fmla="*/ 331 h 731"/>
              <a:gd name="T110" fmla="*/ 1142 w 8884"/>
              <a:gd name="T111" fmla="*/ 335 h 731"/>
              <a:gd name="T112" fmla="*/ 835 w 8884"/>
              <a:gd name="T113" fmla="*/ 338 h 731"/>
              <a:gd name="T114" fmla="*/ 514 w 8884"/>
              <a:gd name="T115" fmla="*/ 722 h 731"/>
              <a:gd name="T116" fmla="*/ 589 w 8884"/>
              <a:gd name="T117" fmla="*/ 335 h 731"/>
              <a:gd name="T118" fmla="*/ 319 w 8884"/>
              <a:gd name="T119" fmla="*/ 338 h 731"/>
              <a:gd name="T120" fmla="*/ 12 w 8884"/>
              <a:gd name="T121" fmla="*/ 338 h 7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8884" h="731">
                <a:moveTo>
                  <a:pt x="8735" y="722"/>
                </a:moveTo>
                <a:lnTo>
                  <a:pt x="8870" y="722"/>
                </a:lnTo>
                <a:lnTo>
                  <a:pt x="8876" y="722"/>
                </a:lnTo>
                <a:lnTo>
                  <a:pt x="8881" y="719"/>
                </a:lnTo>
                <a:lnTo>
                  <a:pt x="8884" y="714"/>
                </a:lnTo>
                <a:lnTo>
                  <a:pt x="8884" y="708"/>
                </a:lnTo>
                <a:lnTo>
                  <a:pt x="8884" y="631"/>
                </a:lnTo>
                <a:lnTo>
                  <a:pt x="8884" y="624"/>
                </a:lnTo>
                <a:lnTo>
                  <a:pt x="8881" y="620"/>
                </a:lnTo>
                <a:lnTo>
                  <a:pt x="8876" y="617"/>
                </a:lnTo>
                <a:lnTo>
                  <a:pt x="8870" y="616"/>
                </a:lnTo>
                <a:lnTo>
                  <a:pt x="8820" y="616"/>
                </a:lnTo>
                <a:lnTo>
                  <a:pt x="8820" y="401"/>
                </a:lnTo>
                <a:lnTo>
                  <a:pt x="8817" y="364"/>
                </a:lnTo>
                <a:lnTo>
                  <a:pt x="8814" y="346"/>
                </a:lnTo>
                <a:lnTo>
                  <a:pt x="8809" y="331"/>
                </a:lnTo>
                <a:lnTo>
                  <a:pt x="8795" y="301"/>
                </a:lnTo>
                <a:lnTo>
                  <a:pt x="8787" y="287"/>
                </a:lnTo>
                <a:lnTo>
                  <a:pt x="8778" y="275"/>
                </a:lnTo>
                <a:lnTo>
                  <a:pt x="8766" y="265"/>
                </a:lnTo>
                <a:lnTo>
                  <a:pt x="8754" y="254"/>
                </a:lnTo>
                <a:lnTo>
                  <a:pt x="8740" y="246"/>
                </a:lnTo>
                <a:lnTo>
                  <a:pt x="8725" y="239"/>
                </a:lnTo>
                <a:lnTo>
                  <a:pt x="8709" y="234"/>
                </a:lnTo>
                <a:lnTo>
                  <a:pt x="8692" y="229"/>
                </a:lnTo>
                <a:lnTo>
                  <a:pt x="8673" y="227"/>
                </a:lnTo>
                <a:lnTo>
                  <a:pt x="8654" y="226"/>
                </a:lnTo>
                <a:lnTo>
                  <a:pt x="8635" y="226"/>
                </a:lnTo>
                <a:lnTo>
                  <a:pt x="8617" y="228"/>
                </a:lnTo>
                <a:lnTo>
                  <a:pt x="8602" y="233"/>
                </a:lnTo>
                <a:lnTo>
                  <a:pt x="8587" y="237"/>
                </a:lnTo>
                <a:lnTo>
                  <a:pt x="8562" y="249"/>
                </a:lnTo>
                <a:lnTo>
                  <a:pt x="8542" y="262"/>
                </a:lnTo>
                <a:lnTo>
                  <a:pt x="8527" y="276"/>
                </a:lnTo>
                <a:lnTo>
                  <a:pt x="8515" y="289"/>
                </a:lnTo>
                <a:lnTo>
                  <a:pt x="8503" y="308"/>
                </a:lnTo>
                <a:lnTo>
                  <a:pt x="8493" y="289"/>
                </a:lnTo>
                <a:lnTo>
                  <a:pt x="8481" y="274"/>
                </a:lnTo>
                <a:lnTo>
                  <a:pt x="8466" y="259"/>
                </a:lnTo>
                <a:lnTo>
                  <a:pt x="8448" y="248"/>
                </a:lnTo>
                <a:lnTo>
                  <a:pt x="8430" y="239"/>
                </a:lnTo>
                <a:lnTo>
                  <a:pt x="8408" y="232"/>
                </a:lnTo>
                <a:lnTo>
                  <a:pt x="8385" y="227"/>
                </a:lnTo>
                <a:lnTo>
                  <a:pt x="8359" y="226"/>
                </a:lnTo>
                <a:lnTo>
                  <a:pt x="8339" y="226"/>
                </a:lnTo>
                <a:lnTo>
                  <a:pt x="8320" y="229"/>
                </a:lnTo>
                <a:lnTo>
                  <a:pt x="8304" y="233"/>
                </a:lnTo>
                <a:lnTo>
                  <a:pt x="8289" y="238"/>
                </a:lnTo>
                <a:lnTo>
                  <a:pt x="8263" y="251"/>
                </a:lnTo>
                <a:lnTo>
                  <a:pt x="8243" y="266"/>
                </a:lnTo>
                <a:lnTo>
                  <a:pt x="8228" y="280"/>
                </a:lnTo>
                <a:lnTo>
                  <a:pt x="8217" y="295"/>
                </a:lnTo>
                <a:lnTo>
                  <a:pt x="8208" y="311"/>
                </a:lnTo>
                <a:lnTo>
                  <a:pt x="8205" y="311"/>
                </a:lnTo>
                <a:lnTo>
                  <a:pt x="8205" y="254"/>
                </a:lnTo>
                <a:lnTo>
                  <a:pt x="8204" y="244"/>
                </a:lnTo>
                <a:lnTo>
                  <a:pt x="8200" y="238"/>
                </a:lnTo>
                <a:lnTo>
                  <a:pt x="8192" y="235"/>
                </a:lnTo>
                <a:lnTo>
                  <a:pt x="8183" y="233"/>
                </a:lnTo>
                <a:lnTo>
                  <a:pt x="8041" y="233"/>
                </a:lnTo>
                <a:lnTo>
                  <a:pt x="8035" y="234"/>
                </a:lnTo>
                <a:lnTo>
                  <a:pt x="8031" y="237"/>
                </a:lnTo>
                <a:lnTo>
                  <a:pt x="8029" y="241"/>
                </a:lnTo>
                <a:lnTo>
                  <a:pt x="8028" y="247"/>
                </a:lnTo>
                <a:lnTo>
                  <a:pt x="8028" y="325"/>
                </a:lnTo>
                <a:lnTo>
                  <a:pt x="8029" y="331"/>
                </a:lnTo>
                <a:lnTo>
                  <a:pt x="8031" y="335"/>
                </a:lnTo>
                <a:lnTo>
                  <a:pt x="8035" y="338"/>
                </a:lnTo>
                <a:lnTo>
                  <a:pt x="8041" y="338"/>
                </a:lnTo>
                <a:lnTo>
                  <a:pt x="8090" y="338"/>
                </a:lnTo>
                <a:lnTo>
                  <a:pt x="8090" y="616"/>
                </a:lnTo>
                <a:lnTo>
                  <a:pt x="8041" y="616"/>
                </a:lnTo>
                <a:lnTo>
                  <a:pt x="8035" y="617"/>
                </a:lnTo>
                <a:lnTo>
                  <a:pt x="8031" y="620"/>
                </a:lnTo>
                <a:lnTo>
                  <a:pt x="8029" y="624"/>
                </a:lnTo>
                <a:lnTo>
                  <a:pt x="8028" y="631"/>
                </a:lnTo>
                <a:lnTo>
                  <a:pt x="8028" y="708"/>
                </a:lnTo>
                <a:lnTo>
                  <a:pt x="8029" y="714"/>
                </a:lnTo>
                <a:lnTo>
                  <a:pt x="8031" y="719"/>
                </a:lnTo>
                <a:lnTo>
                  <a:pt x="8035" y="722"/>
                </a:lnTo>
                <a:lnTo>
                  <a:pt x="8041" y="722"/>
                </a:lnTo>
                <a:lnTo>
                  <a:pt x="8256" y="722"/>
                </a:lnTo>
                <a:lnTo>
                  <a:pt x="8262" y="722"/>
                </a:lnTo>
                <a:lnTo>
                  <a:pt x="8266" y="719"/>
                </a:lnTo>
                <a:lnTo>
                  <a:pt x="8269" y="714"/>
                </a:lnTo>
                <a:lnTo>
                  <a:pt x="8269" y="708"/>
                </a:lnTo>
                <a:lnTo>
                  <a:pt x="8269" y="631"/>
                </a:lnTo>
                <a:lnTo>
                  <a:pt x="8269" y="624"/>
                </a:lnTo>
                <a:lnTo>
                  <a:pt x="8266" y="620"/>
                </a:lnTo>
                <a:lnTo>
                  <a:pt x="8262" y="617"/>
                </a:lnTo>
                <a:lnTo>
                  <a:pt x="8256" y="616"/>
                </a:lnTo>
                <a:lnTo>
                  <a:pt x="8222" y="616"/>
                </a:lnTo>
                <a:lnTo>
                  <a:pt x="8222" y="406"/>
                </a:lnTo>
                <a:lnTo>
                  <a:pt x="8227" y="396"/>
                </a:lnTo>
                <a:lnTo>
                  <a:pt x="8231" y="386"/>
                </a:lnTo>
                <a:lnTo>
                  <a:pt x="8239" y="374"/>
                </a:lnTo>
                <a:lnTo>
                  <a:pt x="8251" y="363"/>
                </a:lnTo>
                <a:lnTo>
                  <a:pt x="8266" y="351"/>
                </a:lnTo>
                <a:lnTo>
                  <a:pt x="8286" y="344"/>
                </a:lnTo>
                <a:lnTo>
                  <a:pt x="8297" y="342"/>
                </a:lnTo>
                <a:lnTo>
                  <a:pt x="8311" y="341"/>
                </a:lnTo>
                <a:lnTo>
                  <a:pt x="8333" y="343"/>
                </a:lnTo>
                <a:lnTo>
                  <a:pt x="8351" y="348"/>
                </a:lnTo>
                <a:lnTo>
                  <a:pt x="8359" y="353"/>
                </a:lnTo>
                <a:lnTo>
                  <a:pt x="8365" y="358"/>
                </a:lnTo>
                <a:lnTo>
                  <a:pt x="8371" y="363"/>
                </a:lnTo>
                <a:lnTo>
                  <a:pt x="8376" y="370"/>
                </a:lnTo>
                <a:lnTo>
                  <a:pt x="8383" y="385"/>
                </a:lnTo>
                <a:lnTo>
                  <a:pt x="8388" y="402"/>
                </a:lnTo>
                <a:lnTo>
                  <a:pt x="8392" y="422"/>
                </a:lnTo>
                <a:lnTo>
                  <a:pt x="8393" y="444"/>
                </a:lnTo>
                <a:lnTo>
                  <a:pt x="8393" y="616"/>
                </a:lnTo>
                <a:lnTo>
                  <a:pt x="8349" y="616"/>
                </a:lnTo>
                <a:lnTo>
                  <a:pt x="8344" y="617"/>
                </a:lnTo>
                <a:lnTo>
                  <a:pt x="8340" y="620"/>
                </a:lnTo>
                <a:lnTo>
                  <a:pt x="8338" y="624"/>
                </a:lnTo>
                <a:lnTo>
                  <a:pt x="8337" y="631"/>
                </a:lnTo>
                <a:lnTo>
                  <a:pt x="8337" y="708"/>
                </a:lnTo>
                <a:lnTo>
                  <a:pt x="8338" y="714"/>
                </a:lnTo>
                <a:lnTo>
                  <a:pt x="8340" y="719"/>
                </a:lnTo>
                <a:lnTo>
                  <a:pt x="8344" y="722"/>
                </a:lnTo>
                <a:lnTo>
                  <a:pt x="8349" y="722"/>
                </a:lnTo>
                <a:lnTo>
                  <a:pt x="8574" y="722"/>
                </a:lnTo>
                <a:lnTo>
                  <a:pt x="8581" y="722"/>
                </a:lnTo>
                <a:lnTo>
                  <a:pt x="8586" y="719"/>
                </a:lnTo>
                <a:lnTo>
                  <a:pt x="8588" y="714"/>
                </a:lnTo>
                <a:lnTo>
                  <a:pt x="8589" y="708"/>
                </a:lnTo>
                <a:lnTo>
                  <a:pt x="8589" y="631"/>
                </a:lnTo>
                <a:lnTo>
                  <a:pt x="8588" y="624"/>
                </a:lnTo>
                <a:lnTo>
                  <a:pt x="8586" y="620"/>
                </a:lnTo>
                <a:lnTo>
                  <a:pt x="8581" y="617"/>
                </a:lnTo>
                <a:lnTo>
                  <a:pt x="8574" y="616"/>
                </a:lnTo>
                <a:lnTo>
                  <a:pt x="8525" y="616"/>
                </a:lnTo>
                <a:lnTo>
                  <a:pt x="8525" y="417"/>
                </a:lnTo>
                <a:lnTo>
                  <a:pt x="8524" y="407"/>
                </a:lnTo>
                <a:lnTo>
                  <a:pt x="8522" y="398"/>
                </a:lnTo>
                <a:lnTo>
                  <a:pt x="8531" y="383"/>
                </a:lnTo>
                <a:lnTo>
                  <a:pt x="8545" y="364"/>
                </a:lnTo>
                <a:lnTo>
                  <a:pt x="8557" y="356"/>
                </a:lnTo>
                <a:lnTo>
                  <a:pt x="8570" y="348"/>
                </a:lnTo>
                <a:lnTo>
                  <a:pt x="8587" y="343"/>
                </a:lnTo>
                <a:lnTo>
                  <a:pt x="8606" y="341"/>
                </a:lnTo>
                <a:lnTo>
                  <a:pt x="8628" y="343"/>
                </a:lnTo>
                <a:lnTo>
                  <a:pt x="8645" y="348"/>
                </a:lnTo>
                <a:lnTo>
                  <a:pt x="8654" y="353"/>
                </a:lnTo>
                <a:lnTo>
                  <a:pt x="8660" y="358"/>
                </a:lnTo>
                <a:lnTo>
                  <a:pt x="8666" y="363"/>
                </a:lnTo>
                <a:lnTo>
                  <a:pt x="8670" y="370"/>
                </a:lnTo>
                <a:lnTo>
                  <a:pt x="8679" y="385"/>
                </a:lnTo>
                <a:lnTo>
                  <a:pt x="8684" y="402"/>
                </a:lnTo>
                <a:lnTo>
                  <a:pt x="8687" y="422"/>
                </a:lnTo>
                <a:lnTo>
                  <a:pt x="8688" y="444"/>
                </a:lnTo>
                <a:lnTo>
                  <a:pt x="8688" y="676"/>
                </a:lnTo>
                <a:lnTo>
                  <a:pt x="8689" y="688"/>
                </a:lnTo>
                <a:lnTo>
                  <a:pt x="8691" y="696"/>
                </a:lnTo>
                <a:lnTo>
                  <a:pt x="8694" y="704"/>
                </a:lnTo>
                <a:lnTo>
                  <a:pt x="8699" y="710"/>
                </a:lnTo>
                <a:lnTo>
                  <a:pt x="8707" y="715"/>
                </a:lnTo>
                <a:lnTo>
                  <a:pt x="8714" y="720"/>
                </a:lnTo>
                <a:lnTo>
                  <a:pt x="8724" y="722"/>
                </a:lnTo>
                <a:lnTo>
                  <a:pt x="8735" y="722"/>
                </a:lnTo>
                <a:close/>
                <a:moveTo>
                  <a:pt x="7721" y="617"/>
                </a:moveTo>
                <a:lnTo>
                  <a:pt x="7695" y="615"/>
                </a:lnTo>
                <a:lnTo>
                  <a:pt x="7671" y="608"/>
                </a:lnTo>
                <a:lnTo>
                  <a:pt x="7661" y="603"/>
                </a:lnTo>
                <a:lnTo>
                  <a:pt x="7651" y="597"/>
                </a:lnTo>
                <a:lnTo>
                  <a:pt x="7633" y="579"/>
                </a:lnTo>
                <a:lnTo>
                  <a:pt x="7625" y="570"/>
                </a:lnTo>
                <a:lnTo>
                  <a:pt x="7617" y="558"/>
                </a:lnTo>
                <a:lnTo>
                  <a:pt x="7611" y="547"/>
                </a:lnTo>
                <a:lnTo>
                  <a:pt x="7607" y="535"/>
                </a:lnTo>
                <a:lnTo>
                  <a:pt x="7603" y="521"/>
                </a:lnTo>
                <a:lnTo>
                  <a:pt x="7601" y="507"/>
                </a:lnTo>
                <a:lnTo>
                  <a:pt x="7598" y="476"/>
                </a:lnTo>
                <a:lnTo>
                  <a:pt x="7601" y="445"/>
                </a:lnTo>
                <a:lnTo>
                  <a:pt x="7607" y="418"/>
                </a:lnTo>
                <a:lnTo>
                  <a:pt x="7612" y="406"/>
                </a:lnTo>
                <a:lnTo>
                  <a:pt x="7618" y="395"/>
                </a:lnTo>
                <a:lnTo>
                  <a:pt x="7626" y="385"/>
                </a:lnTo>
                <a:lnTo>
                  <a:pt x="7634" y="374"/>
                </a:lnTo>
                <a:lnTo>
                  <a:pt x="7653" y="359"/>
                </a:lnTo>
                <a:lnTo>
                  <a:pt x="7674" y="347"/>
                </a:lnTo>
                <a:lnTo>
                  <a:pt x="7696" y="341"/>
                </a:lnTo>
                <a:lnTo>
                  <a:pt x="7723" y="338"/>
                </a:lnTo>
                <a:lnTo>
                  <a:pt x="7748" y="341"/>
                </a:lnTo>
                <a:lnTo>
                  <a:pt x="7759" y="343"/>
                </a:lnTo>
                <a:lnTo>
                  <a:pt x="7770" y="347"/>
                </a:lnTo>
                <a:lnTo>
                  <a:pt x="7792" y="359"/>
                </a:lnTo>
                <a:lnTo>
                  <a:pt x="7811" y="374"/>
                </a:lnTo>
                <a:lnTo>
                  <a:pt x="7819" y="385"/>
                </a:lnTo>
                <a:lnTo>
                  <a:pt x="7827" y="395"/>
                </a:lnTo>
                <a:lnTo>
                  <a:pt x="7837" y="418"/>
                </a:lnTo>
                <a:lnTo>
                  <a:pt x="7841" y="431"/>
                </a:lnTo>
                <a:lnTo>
                  <a:pt x="7844" y="445"/>
                </a:lnTo>
                <a:lnTo>
                  <a:pt x="7846" y="476"/>
                </a:lnTo>
                <a:lnTo>
                  <a:pt x="7844" y="507"/>
                </a:lnTo>
                <a:lnTo>
                  <a:pt x="7837" y="535"/>
                </a:lnTo>
                <a:lnTo>
                  <a:pt x="7833" y="547"/>
                </a:lnTo>
                <a:lnTo>
                  <a:pt x="7827" y="558"/>
                </a:lnTo>
                <a:lnTo>
                  <a:pt x="7819" y="570"/>
                </a:lnTo>
                <a:lnTo>
                  <a:pt x="7811" y="579"/>
                </a:lnTo>
                <a:lnTo>
                  <a:pt x="7792" y="597"/>
                </a:lnTo>
                <a:lnTo>
                  <a:pt x="7782" y="603"/>
                </a:lnTo>
                <a:lnTo>
                  <a:pt x="7771" y="608"/>
                </a:lnTo>
                <a:lnTo>
                  <a:pt x="7748" y="615"/>
                </a:lnTo>
                <a:lnTo>
                  <a:pt x="7735" y="617"/>
                </a:lnTo>
                <a:lnTo>
                  <a:pt x="7721" y="617"/>
                </a:lnTo>
                <a:close/>
                <a:moveTo>
                  <a:pt x="7721" y="729"/>
                </a:moveTo>
                <a:lnTo>
                  <a:pt x="7750" y="728"/>
                </a:lnTo>
                <a:lnTo>
                  <a:pt x="7778" y="725"/>
                </a:lnTo>
                <a:lnTo>
                  <a:pt x="7804" y="719"/>
                </a:lnTo>
                <a:lnTo>
                  <a:pt x="7828" y="711"/>
                </a:lnTo>
                <a:lnTo>
                  <a:pt x="7852" y="701"/>
                </a:lnTo>
                <a:lnTo>
                  <a:pt x="7872" y="690"/>
                </a:lnTo>
                <a:lnTo>
                  <a:pt x="7892" y="676"/>
                </a:lnTo>
                <a:lnTo>
                  <a:pt x="7910" y="661"/>
                </a:lnTo>
                <a:lnTo>
                  <a:pt x="7927" y="643"/>
                </a:lnTo>
                <a:lnTo>
                  <a:pt x="7940" y="624"/>
                </a:lnTo>
                <a:lnTo>
                  <a:pt x="7953" y="604"/>
                </a:lnTo>
                <a:lnTo>
                  <a:pt x="7963" y="581"/>
                </a:lnTo>
                <a:lnTo>
                  <a:pt x="7971" y="557"/>
                </a:lnTo>
                <a:lnTo>
                  <a:pt x="7977" y="531"/>
                </a:lnTo>
                <a:lnTo>
                  <a:pt x="7980" y="505"/>
                </a:lnTo>
                <a:lnTo>
                  <a:pt x="7982" y="477"/>
                </a:lnTo>
                <a:lnTo>
                  <a:pt x="7980" y="449"/>
                </a:lnTo>
                <a:lnTo>
                  <a:pt x="7977" y="422"/>
                </a:lnTo>
                <a:lnTo>
                  <a:pt x="7974" y="409"/>
                </a:lnTo>
                <a:lnTo>
                  <a:pt x="7970" y="397"/>
                </a:lnTo>
                <a:lnTo>
                  <a:pt x="7962" y="373"/>
                </a:lnTo>
                <a:lnTo>
                  <a:pt x="7952" y="350"/>
                </a:lnTo>
                <a:lnTo>
                  <a:pt x="7939" y="330"/>
                </a:lnTo>
                <a:lnTo>
                  <a:pt x="7925" y="311"/>
                </a:lnTo>
                <a:lnTo>
                  <a:pt x="7909" y="294"/>
                </a:lnTo>
                <a:lnTo>
                  <a:pt x="7890" y="278"/>
                </a:lnTo>
                <a:lnTo>
                  <a:pt x="7871" y="265"/>
                </a:lnTo>
                <a:lnTo>
                  <a:pt x="7850" y="253"/>
                </a:lnTo>
                <a:lnTo>
                  <a:pt x="7838" y="248"/>
                </a:lnTo>
                <a:lnTo>
                  <a:pt x="7827" y="244"/>
                </a:lnTo>
                <a:lnTo>
                  <a:pt x="7803" y="236"/>
                </a:lnTo>
                <a:lnTo>
                  <a:pt x="7777" y="231"/>
                </a:lnTo>
                <a:lnTo>
                  <a:pt x="7750" y="227"/>
                </a:lnTo>
                <a:lnTo>
                  <a:pt x="7723" y="226"/>
                </a:lnTo>
                <a:lnTo>
                  <a:pt x="7694" y="227"/>
                </a:lnTo>
                <a:lnTo>
                  <a:pt x="7667" y="231"/>
                </a:lnTo>
                <a:lnTo>
                  <a:pt x="7642" y="236"/>
                </a:lnTo>
                <a:lnTo>
                  <a:pt x="7617" y="244"/>
                </a:lnTo>
                <a:lnTo>
                  <a:pt x="7594" y="253"/>
                </a:lnTo>
                <a:lnTo>
                  <a:pt x="7574" y="265"/>
                </a:lnTo>
                <a:lnTo>
                  <a:pt x="7554" y="278"/>
                </a:lnTo>
                <a:lnTo>
                  <a:pt x="7535" y="294"/>
                </a:lnTo>
                <a:lnTo>
                  <a:pt x="7519" y="310"/>
                </a:lnTo>
                <a:lnTo>
                  <a:pt x="7505" y="329"/>
                </a:lnTo>
                <a:lnTo>
                  <a:pt x="7492" y="349"/>
                </a:lnTo>
                <a:lnTo>
                  <a:pt x="7482" y="372"/>
                </a:lnTo>
                <a:lnTo>
                  <a:pt x="7474" y="396"/>
                </a:lnTo>
                <a:lnTo>
                  <a:pt x="7467" y="422"/>
                </a:lnTo>
                <a:lnTo>
                  <a:pt x="7465" y="435"/>
                </a:lnTo>
                <a:lnTo>
                  <a:pt x="7464" y="449"/>
                </a:lnTo>
                <a:lnTo>
                  <a:pt x="7463" y="477"/>
                </a:lnTo>
                <a:lnTo>
                  <a:pt x="7464" y="505"/>
                </a:lnTo>
                <a:lnTo>
                  <a:pt x="7467" y="531"/>
                </a:lnTo>
                <a:lnTo>
                  <a:pt x="7474" y="557"/>
                </a:lnTo>
                <a:lnTo>
                  <a:pt x="7481" y="581"/>
                </a:lnTo>
                <a:lnTo>
                  <a:pt x="7491" y="604"/>
                </a:lnTo>
                <a:lnTo>
                  <a:pt x="7498" y="614"/>
                </a:lnTo>
                <a:lnTo>
                  <a:pt x="7504" y="624"/>
                </a:lnTo>
                <a:lnTo>
                  <a:pt x="7517" y="643"/>
                </a:lnTo>
                <a:lnTo>
                  <a:pt x="7533" y="661"/>
                </a:lnTo>
                <a:lnTo>
                  <a:pt x="7551" y="676"/>
                </a:lnTo>
                <a:lnTo>
                  <a:pt x="7570" y="690"/>
                </a:lnTo>
                <a:lnTo>
                  <a:pt x="7591" y="701"/>
                </a:lnTo>
                <a:lnTo>
                  <a:pt x="7614" y="711"/>
                </a:lnTo>
                <a:lnTo>
                  <a:pt x="7639" y="719"/>
                </a:lnTo>
                <a:lnTo>
                  <a:pt x="7665" y="725"/>
                </a:lnTo>
                <a:lnTo>
                  <a:pt x="7692" y="728"/>
                </a:lnTo>
                <a:lnTo>
                  <a:pt x="7721" y="729"/>
                </a:lnTo>
                <a:close/>
                <a:moveTo>
                  <a:pt x="7405" y="604"/>
                </a:moveTo>
                <a:lnTo>
                  <a:pt x="7354" y="550"/>
                </a:lnTo>
                <a:lnTo>
                  <a:pt x="7349" y="546"/>
                </a:lnTo>
                <a:lnTo>
                  <a:pt x="7343" y="546"/>
                </a:lnTo>
                <a:lnTo>
                  <a:pt x="7338" y="548"/>
                </a:lnTo>
                <a:lnTo>
                  <a:pt x="7333" y="552"/>
                </a:lnTo>
                <a:lnTo>
                  <a:pt x="7321" y="566"/>
                </a:lnTo>
                <a:lnTo>
                  <a:pt x="7291" y="588"/>
                </a:lnTo>
                <a:lnTo>
                  <a:pt x="7273" y="600"/>
                </a:lnTo>
                <a:lnTo>
                  <a:pt x="7250" y="609"/>
                </a:lnTo>
                <a:lnTo>
                  <a:pt x="7225" y="615"/>
                </a:lnTo>
                <a:lnTo>
                  <a:pt x="7197" y="617"/>
                </a:lnTo>
                <a:lnTo>
                  <a:pt x="7172" y="615"/>
                </a:lnTo>
                <a:lnTo>
                  <a:pt x="7147" y="608"/>
                </a:lnTo>
                <a:lnTo>
                  <a:pt x="7124" y="597"/>
                </a:lnTo>
                <a:lnTo>
                  <a:pt x="7103" y="581"/>
                </a:lnTo>
                <a:lnTo>
                  <a:pt x="7093" y="572"/>
                </a:lnTo>
                <a:lnTo>
                  <a:pt x="7086" y="561"/>
                </a:lnTo>
                <a:lnTo>
                  <a:pt x="7079" y="549"/>
                </a:lnTo>
                <a:lnTo>
                  <a:pt x="7073" y="537"/>
                </a:lnTo>
                <a:lnTo>
                  <a:pt x="7068" y="523"/>
                </a:lnTo>
                <a:lnTo>
                  <a:pt x="7064" y="509"/>
                </a:lnTo>
                <a:lnTo>
                  <a:pt x="7062" y="492"/>
                </a:lnTo>
                <a:lnTo>
                  <a:pt x="7062" y="476"/>
                </a:lnTo>
                <a:lnTo>
                  <a:pt x="7062" y="459"/>
                </a:lnTo>
                <a:lnTo>
                  <a:pt x="7064" y="444"/>
                </a:lnTo>
                <a:lnTo>
                  <a:pt x="7074" y="415"/>
                </a:lnTo>
                <a:lnTo>
                  <a:pt x="7087" y="392"/>
                </a:lnTo>
                <a:lnTo>
                  <a:pt x="7104" y="372"/>
                </a:lnTo>
                <a:lnTo>
                  <a:pt x="7124" y="358"/>
                </a:lnTo>
                <a:lnTo>
                  <a:pt x="7146" y="347"/>
                </a:lnTo>
                <a:lnTo>
                  <a:pt x="7157" y="343"/>
                </a:lnTo>
                <a:lnTo>
                  <a:pt x="7168" y="340"/>
                </a:lnTo>
                <a:lnTo>
                  <a:pt x="7191" y="338"/>
                </a:lnTo>
                <a:lnTo>
                  <a:pt x="7214" y="340"/>
                </a:lnTo>
                <a:lnTo>
                  <a:pt x="7236" y="345"/>
                </a:lnTo>
                <a:lnTo>
                  <a:pt x="7255" y="353"/>
                </a:lnTo>
                <a:lnTo>
                  <a:pt x="7271" y="362"/>
                </a:lnTo>
                <a:lnTo>
                  <a:pt x="7283" y="374"/>
                </a:lnTo>
                <a:lnTo>
                  <a:pt x="7287" y="380"/>
                </a:lnTo>
                <a:lnTo>
                  <a:pt x="7292" y="387"/>
                </a:lnTo>
                <a:lnTo>
                  <a:pt x="7296" y="394"/>
                </a:lnTo>
                <a:lnTo>
                  <a:pt x="7298" y="401"/>
                </a:lnTo>
                <a:lnTo>
                  <a:pt x="7300" y="416"/>
                </a:lnTo>
                <a:lnTo>
                  <a:pt x="7300" y="430"/>
                </a:lnTo>
                <a:lnTo>
                  <a:pt x="7301" y="436"/>
                </a:lnTo>
                <a:lnTo>
                  <a:pt x="7304" y="440"/>
                </a:lnTo>
                <a:lnTo>
                  <a:pt x="7308" y="442"/>
                </a:lnTo>
                <a:lnTo>
                  <a:pt x="7315" y="444"/>
                </a:lnTo>
                <a:lnTo>
                  <a:pt x="7400" y="444"/>
                </a:lnTo>
                <a:lnTo>
                  <a:pt x="7405" y="442"/>
                </a:lnTo>
                <a:lnTo>
                  <a:pt x="7410" y="440"/>
                </a:lnTo>
                <a:lnTo>
                  <a:pt x="7412" y="436"/>
                </a:lnTo>
                <a:lnTo>
                  <a:pt x="7413" y="430"/>
                </a:lnTo>
                <a:lnTo>
                  <a:pt x="7413" y="247"/>
                </a:lnTo>
                <a:lnTo>
                  <a:pt x="7412" y="241"/>
                </a:lnTo>
                <a:lnTo>
                  <a:pt x="7410" y="237"/>
                </a:lnTo>
                <a:lnTo>
                  <a:pt x="7405" y="234"/>
                </a:lnTo>
                <a:lnTo>
                  <a:pt x="7400" y="233"/>
                </a:lnTo>
                <a:lnTo>
                  <a:pt x="7330" y="233"/>
                </a:lnTo>
                <a:lnTo>
                  <a:pt x="7324" y="234"/>
                </a:lnTo>
                <a:lnTo>
                  <a:pt x="7319" y="237"/>
                </a:lnTo>
                <a:lnTo>
                  <a:pt x="7317" y="241"/>
                </a:lnTo>
                <a:lnTo>
                  <a:pt x="7317" y="247"/>
                </a:lnTo>
                <a:lnTo>
                  <a:pt x="7318" y="292"/>
                </a:lnTo>
                <a:lnTo>
                  <a:pt x="7316" y="292"/>
                </a:lnTo>
                <a:lnTo>
                  <a:pt x="7304" y="277"/>
                </a:lnTo>
                <a:lnTo>
                  <a:pt x="7292" y="266"/>
                </a:lnTo>
                <a:lnTo>
                  <a:pt x="7277" y="254"/>
                </a:lnTo>
                <a:lnTo>
                  <a:pt x="7257" y="244"/>
                </a:lnTo>
                <a:lnTo>
                  <a:pt x="7232" y="235"/>
                </a:lnTo>
                <a:lnTo>
                  <a:pt x="7217" y="231"/>
                </a:lnTo>
                <a:lnTo>
                  <a:pt x="7203" y="228"/>
                </a:lnTo>
                <a:lnTo>
                  <a:pt x="7168" y="226"/>
                </a:lnTo>
                <a:lnTo>
                  <a:pt x="7146" y="227"/>
                </a:lnTo>
                <a:lnTo>
                  <a:pt x="7124" y="231"/>
                </a:lnTo>
                <a:lnTo>
                  <a:pt x="7079" y="243"/>
                </a:lnTo>
                <a:lnTo>
                  <a:pt x="7058" y="251"/>
                </a:lnTo>
                <a:lnTo>
                  <a:pt x="7038" y="263"/>
                </a:lnTo>
                <a:lnTo>
                  <a:pt x="7020" y="276"/>
                </a:lnTo>
                <a:lnTo>
                  <a:pt x="7002" y="290"/>
                </a:lnTo>
                <a:lnTo>
                  <a:pt x="6986" y="308"/>
                </a:lnTo>
                <a:lnTo>
                  <a:pt x="6972" y="327"/>
                </a:lnTo>
                <a:lnTo>
                  <a:pt x="6959" y="346"/>
                </a:lnTo>
                <a:lnTo>
                  <a:pt x="6948" y="369"/>
                </a:lnTo>
                <a:lnTo>
                  <a:pt x="6938" y="394"/>
                </a:lnTo>
                <a:lnTo>
                  <a:pt x="6935" y="406"/>
                </a:lnTo>
                <a:lnTo>
                  <a:pt x="6932" y="420"/>
                </a:lnTo>
                <a:lnTo>
                  <a:pt x="6928" y="447"/>
                </a:lnTo>
                <a:lnTo>
                  <a:pt x="6927" y="477"/>
                </a:lnTo>
                <a:lnTo>
                  <a:pt x="6928" y="506"/>
                </a:lnTo>
                <a:lnTo>
                  <a:pt x="6932" y="533"/>
                </a:lnTo>
                <a:lnTo>
                  <a:pt x="6938" y="558"/>
                </a:lnTo>
                <a:lnTo>
                  <a:pt x="6942" y="571"/>
                </a:lnTo>
                <a:lnTo>
                  <a:pt x="6948" y="583"/>
                </a:lnTo>
                <a:lnTo>
                  <a:pt x="6958" y="606"/>
                </a:lnTo>
                <a:lnTo>
                  <a:pt x="6972" y="627"/>
                </a:lnTo>
                <a:lnTo>
                  <a:pt x="6986" y="645"/>
                </a:lnTo>
                <a:lnTo>
                  <a:pt x="7003" y="663"/>
                </a:lnTo>
                <a:lnTo>
                  <a:pt x="7022" y="678"/>
                </a:lnTo>
                <a:lnTo>
                  <a:pt x="7041" y="692"/>
                </a:lnTo>
                <a:lnTo>
                  <a:pt x="7062" y="703"/>
                </a:lnTo>
                <a:lnTo>
                  <a:pt x="7085" y="712"/>
                </a:lnTo>
                <a:lnTo>
                  <a:pt x="7109" y="720"/>
                </a:lnTo>
                <a:lnTo>
                  <a:pt x="7134" y="725"/>
                </a:lnTo>
                <a:lnTo>
                  <a:pt x="7160" y="728"/>
                </a:lnTo>
                <a:lnTo>
                  <a:pt x="7186" y="729"/>
                </a:lnTo>
                <a:lnTo>
                  <a:pt x="7212" y="728"/>
                </a:lnTo>
                <a:lnTo>
                  <a:pt x="7236" y="726"/>
                </a:lnTo>
                <a:lnTo>
                  <a:pt x="7258" y="722"/>
                </a:lnTo>
                <a:lnTo>
                  <a:pt x="7279" y="715"/>
                </a:lnTo>
                <a:lnTo>
                  <a:pt x="7316" y="700"/>
                </a:lnTo>
                <a:lnTo>
                  <a:pt x="7347" y="683"/>
                </a:lnTo>
                <a:lnTo>
                  <a:pt x="7360" y="674"/>
                </a:lnTo>
                <a:lnTo>
                  <a:pt x="7370" y="666"/>
                </a:lnTo>
                <a:lnTo>
                  <a:pt x="7381" y="657"/>
                </a:lnTo>
                <a:lnTo>
                  <a:pt x="7389" y="648"/>
                </a:lnTo>
                <a:lnTo>
                  <a:pt x="7408" y="626"/>
                </a:lnTo>
                <a:lnTo>
                  <a:pt x="7411" y="620"/>
                </a:lnTo>
                <a:lnTo>
                  <a:pt x="7412" y="615"/>
                </a:lnTo>
                <a:lnTo>
                  <a:pt x="7410" y="610"/>
                </a:lnTo>
                <a:lnTo>
                  <a:pt x="7405" y="604"/>
                </a:lnTo>
                <a:close/>
                <a:moveTo>
                  <a:pt x="6867" y="667"/>
                </a:moveTo>
                <a:lnTo>
                  <a:pt x="6866" y="654"/>
                </a:lnTo>
                <a:lnTo>
                  <a:pt x="6863" y="643"/>
                </a:lnTo>
                <a:lnTo>
                  <a:pt x="6860" y="638"/>
                </a:lnTo>
                <a:lnTo>
                  <a:pt x="6857" y="633"/>
                </a:lnTo>
                <a:lnTo>
                  <a:pt x="6850" y="623"/>
                </a:lnTo>
                <a:lnTo>
                  <a:pt x="6839" y="616"/>
                </a:lnTo>
                <a:lnTo>
                  <a:pt x="6829" y="610"/>
                </a:lnTo>
                <a:lnTo>
                  <a:pt x="6817" y="607"/>
                </a:lnTo>
                <a:lnTo>
                  <a:pt x="6805" y="606"/>
                </a:lnTo>
                <a:lnTo>
                  <a:pt x="6792" y="607"/>
                </a:lnTo>
                <a:lnTo>
                  <a:pt x="6781" y="610"/>
                </a:lnTo>
                <a:lnTo>
                  <a:pt x="6771" y="616"/>
                </a:lnTo>
                <a:lnTo>
                  <a:pt x="6761" y="623"/>
                </a:lnTo>
                <a:lnTo>
                  <a:pt x="6753" y="633"/>
                </a:lnTo>
                <a:lnTo>
                  <a:pt x="6748" y="643"/>
                </a:lnTo>
                <a:lnTo>
                  <a:pt x="6744" y="654"/>
                </a:lnTo>
                <a:lnTo>
                  <a:pt x="6742" y="667"/>
                </a:lnTo>
                <a:lnTo>
                  <a:pt x="6744" y="680"/>
                </a:lnTo>
                <a:lnTo>
                  <a:pt x="6748" y="692"/>
                </a:lnTo>
                <a:lnTo>
                  <a:pt x="6753" y="703"/>
                </a:lnTo>
                <a:lnTo>
                  <a:pt x="6761" y="712"/>
                </a:lnTo>
                <a:lnTo>
                  <a:pt x="6771" y="720"/>
                </a:lnTo>
                <a:lnTo>
                  <a:pt x="6781" y="726"/>
                </a:lnTo>
                <a:lnTo>
                  <a:pt x="6792" y="729"/>
                </a:lnTo>
                <a:lnTo>
                  <a:pt x="6805" y="730"/>
                </a:lnTo>
                <a:lnTo>
                  <a:pt x="6817" y="729"/>
                </a:lnTo>
                <a:lnTo>
                  <a:pt x="6829" y="726"/>
                </a:lnTo>
                <a:lnTo>
                  <a:pt x="6839" y="720"/>
                </a:lnTo>
                <a:lnTo>
                  <a:pt x="6850" y="712"/>
                </a:lnTo>
                <a:lnTo>
                  <a:pt x="6857" y="703"/>
                </a:lnTo>
                <a:lnTo>
                  <a:pt x="6863" y="692"/>
                </a:lnTo>
                <a:lnTo>
                  <a:pt x="6866" y="680"/>
                </a:lnTo>
                <a:lnTo>
                  <a:pt x="6867" y="667"/>
                </a:lnTo>
                <a:close/>
                <a:moveTo>
                  <a:pt x="6548" y="722"/>
                </a:moveTo>
                <a:lnTo>
                  <a:pt x="6683" y="722"/>
                </a:lnTo>
                <a:lnTo>
                  <a:pt x="6688" y="722"/>
                </a:lnTo>
                <a:lnTo>
                  <a:pt x="6694" y="719"/>
                </a:lnTo>
                <a:lnTo>
                  <a:pt x="6696" y="714"/>
                </a:lnTo>
                <a:lnTo>
                  <a:pt x="6697" y="708"/>
                </a:lnTo>
                <a:lnTo>
                  <a:pt x="6697" y="631"/>
                </a:lnTo>
                <a:lnTo>
                  <a:pt x="6696" y="624"/>
                </a:lnTo>
                <a:lnTo>
                  <a:pt x="6694" y="620"/>
                </a:lnTo>
                <a:lnTo>
                  <a:pt x="6688" y="617"/>
                </a:lnTo>
                <a:lnTo>
                  <a:pt x="6683" y="616"/>
                </a:lnTo>
                <a:lnTo>
                  <a:pt x="6633" y="616"/>
                </a:lnTo>
                <a:lnTo>
                  <a:pt x="6633" y="401"/>
                </a:lnTo>
                <a:lnTo>
                  <a:pt x="6631" y="364"/>
                </a:lnTo>
                <a:lnTo>
                  <a:pt x="6622" y="331"/>
                </a:lnTo>
                <a:lnTo>
                  <a:pt x="6608" y="301"/>
                </a:lnTo>
                <a:lnTo>
                  <a:pt x="6599" y="287"/>
                </a:lnTo>
                <a:lnTo>
                  <a:pt x="6589" y="275"/>
                </a:lnTo>
                <a:lnTo>
                  <a:pt x="6578" y="265"/>
                </a:lnTo>
                <a:lnTo>
                  <a:pt x="6565" y="254"/>
                </a:lnTo>
                <a:lnTo>
                  <a:pt x="6551" y="246"/>
                </a:lnTo>
                <a:lnTo>
                  <a:pt x="6536" y="239"/>
                </a:lnTo>
                <a:lnTo>
                  <a:pt x="6520" y="234"/>
                </a:lnTo>
                <a:lnTo>
                  <a:pt x="6502" y="229"/>
                </a:lnTo>
                <a:lnTo>
                  <a:pt x="6484" y="227"/>
                </a:lnTo>
                <a:lnTo>
                  <a:pt x="6464" y="226"/>
                </a:lnTo>
                <a:lnTo>
                  <a:pt x="6445" y="226"/>
                </a:lnTo>
                <a:lnTo>
                  <a:pt x="6426" y="229"/>
                </a:lnTo>
                <a:lnTo>
                  <a:pt x="6409" y="233"/>
                </a:lnTo>
                <a:lnTo>
                  <a:pt x="6395" y="238"/>
                </a:lnTo>
                <a:lnTo>
                  <a:pt x="6369" y="251"/>
                </a:lnTo>
                <a:lnTo>
                  <a:pt x="6349" y="266"/>
                </a:lnTo>
                <a:lnTo>
                  <a:pt x="6334" y="280"/>
                </a:lnTo>
                <a:lnTo>
                  <a:pt x="6325" y="295"/>
                </a:lnTo>
                <a:lnTo>
                  <a:pt x="6315" y="310"/>
                </a:lnTo>
                <a:lnTo>
                  <a:pt x="6312" y="310"/>
                </a:lnTo>
                <a:lnTo>
                  <a:pt x="6312" y="247"/>
                </a:lnTo>
                <a:lnTo>
                  <a:pt x="6311" y="241"/>
                </a:lnTo>
                <a:lnTo>
                  <a:pt x="6309" y="237"/>
                </a:lnTo>
                <a:lnTo>
                  <a:pt x="6304" y="234"/>
                </a:lnTo>
                <a:lnTo>
                  <a:pt x="6298" y="233"/>
                </a:lnTo>
                <a:lnTo>
                  <a:pt x="6149" y="233"/>
                </a:lnTo>
                <a:lnTo>
                  <a:pt x="6143" y="234"/>
                </a:lnTo>
                <a:lnTo>
                  <a:pt x="6138" y="237"/>
                </a:lnTo>
                <a:lnTo>
                  <a:pt x="6136" y="241"/>
                </a:lnTo>
                <a:lnTo>
                  <a:pt x="6135" y="247"/>
                </a:lnTo>
                <a:lnTo>
                  <a:pt x="6135" y="325"/>
                </a:lnTo>
                <a:lnTo>
                  <a:pt x="6136" y="331"/>
                </a:lnTo>
                <a:lnTo>
                  <a:pt x="6138" y="335"/>
                </a:lnTo>
                <a:lnTo>
                  <a:pt x="6143" y="338"/>
                </a:lnTo>
                <a:lnTo>
                  <a:pt x="6149" y="338"/>
                </a:lnTo>
                <a:lnTo>
                  <a:pt x="6198" y="338"/>
                </a:lnTo>
                <a:lnTo>
                  <a:pt x="6198" y="616"/>
                </a:lnTo>
                <a:lnTo>
                  <a:pt x="6149" y="616"/>
                </a:lnTo>
                <a:lnTo>
                  <a:pt x="6143" y="617"/>
                </a:lnTo>
                <a:lnTo>
                  <a:pt x="6138" y="620"/>
                </a:lnTo>
                <a:lnTo>
                  <a:pt x="6136" y="624"/>
                </a:lnTo>
                <a:lnTo>
                  <a:pt x="6135" y="631"/>
                </a:lnTo>
                <a:lnTo>
                  <a:pt x="6135" y="708"/>
                </a:lnTo>
                <a:lnTo>
                  <a:pt x="6136" y="714"/>
                </a:lnTo>
                <a:lnTo>
                  <a:pt x="6138" y="719"/>
                </a:lnTo>
                <a:lnTo>
                  <a:pt x="6143" y="722"/>
                </a:lnTo>
                <a:lnTo>
                  <a:pt x="6149" y="722"/>
                </a:lnTo>
                <a:lnTo>
                  <a:pt x="6374" y="722"/>
                </a:lnTo>
                <a:lnTo>
                  <a:pt x="6379" y="722"/>
                </a:lnTo>
                <a:lnTo>
                  <a:pt x="6384" y="719"/>
                </a:lnTo>
                <a:lnTo>
                  <a:pt x="6386" y="714"/>
                </a:lnTo>
                <a:lnTo>
                  <a:pt x="6387" y="708"/>
                </a:lnTo>
                <a:lnTo>
                  <a:pt x="6387" y="631"/>
                </a:lnTo>
                <a:lnTo>
                  <a:pt x="6386" y="624"/>
                </a:lnTo>
                <a:lnTo>
                  <a:pt x="6384" y="620"/>
                </a:lnTo>
                <a:lnTo>
                  <a:pt x="6379" y="617"/>
                </a:lnTo>
                <a:lnTo>
                  <a:pt x="6374" y="616"/>
                </a:lnTo>
                <a:lnTo>
                  <a:pt x="6330" y="616"/>
                </a:lnTo>
                <a:lnTo>
                  <a:pt x="6330" y="405"/>
                </a:lnTo>
                <a:lnTo>
                  <a:pt x="6335" y="394"/>
                </a:lnTo>
                <a:lnTo>
                  <a:pt x="6340" y="383"/>
                </a:lnTo>
                <a:lnTo>
                  <a:pt x="6349" y="372"/>
                </a:lnTo>
                <a:lnTo>
                  <a:pt x="6360" y="361"/>
                </a:lnTo>
                <a:lnTo>
                  <a:pt x="6375" y="350"/>
                </a:lnTo>
                <a:lnTo>
                  <a:pt x="6395" y="344"/>
                </a:lnTo>
                <a:lnTo>
                  <a:pt x="6406" y="342"/>
                </a:lnTo>
                <a:lnTo>
                  <a:pt x="6419" y="341"/>
                </a:lnTo>
                <a:lnTo>
                  <a:pt x="6440" y="343"/>
                </a:lnTo>
                <a:lnTo>
                  <a:pt x="6458" y="348"/>
                </a:lnTo>
                <a:lnTo>
                  <a:pt x="6466" y="353"/>
                </a:lnTo>
                <a:lnTo>
                  <a:pt x="6473" y="358"/>
                </a:lnTo>
                <a:lnTo>
                  <a:pt x="6479" y="363"/>
                </a:lnTo>
                <a:lnTo>
                  <a:pt x="6483" y="370"/>
                </a:lnTo>
                <a:lnTo>
                  <a:pt x="6490" y="385"/>
                </a:lnTo>
                <a:lnTo>
                  <a:pt x="6497" y="402"/>
                </a:lnTo>
                <a:lnTo>
                  <a:pt x="6500" y="422"/>
                </a:lnTo>
                <a:lnTo>
                  <a:pt x="6501" y="444"/>
                </a:lnTo>
                <a:lnTo>
                  <a:pt x="6501" y="676"/>
                </a:lnTo>
                <a:lnTo>
                  <a:pt x="6501" y="688"/>
                </a:lnTo>
                <a:lnTo>
                  <a:pt x="6503" y="696"/>
                </a:lnTo>
                <a:lnTo>
                  <a:pt x="6507" y="704"/>
                </a:lnTo>
                <a:lnTo>
                  <a:pt x="6512" y="710"/>
                </a:lnTo>
                <a:lnTo>
                  <a:pt x="6519" y="715"/>
                </a:lnTo>
                <a:lnTo>
                  <a:pt x="6527" y="720"/>
                </a:lnTo>
                <a:lnTo>
                  <a:pt x="6536" y="722"/>
                </a:lnTo>
                <a:lnTo>
                  <a:pt x="6548" y="722"/>
                </a:lnTo>
                <a:close/>
                <a:moveTo>
                  <a:pt x="5829" y="617"/>
                </a:moveTo>
                <a:lnTo>
                  <a:pt x="5803" y="615"/>
                </a:lnTo>
                <a:lnTo>
                  <a:pt x="5779" y="608"/>
                </a:lnTo>
                <a:lnTo>
                  <a:pt x="5769" y="603"/>
                </a:lnTo>
                <a:lnTo>
                  <a:pt x="5758" y="597"/>
                </a:lnTo>
                <a:lnTo>
                  <a:pt x="5741" y="579"/>
                </a:lnTo>
                <a:lnTo>
                  <a:pt x="5732" y="570"/>
                </a:lnTo>
                <a:lnTo>
                  <a:pt x="5725" y="558"/>
                </a:lnTo>
                <a:lnTo>
                  <a:pt x="5719" y="547"/>
                </a:lnTo>
                <a:lnTo>
                  <a:pt x="5715" y="535"/>
                </a:lnTo>
                <a:lnTo>
                  <a:pt x="5710" y="521"/>
                </a:lnTo>
                <a:lnTo>
                  <a:pt x="5708" y="507"/>
                </a:lnTo>
                <a:lnTo>
                  <a:pt x="5705" y="476"/>
                </a:lnTo>
                <a:lnTo>
                  <a:pt x="5708" y="445"/>
                </a:lnTo>
                <a:lnTo>
                  <a:pt x="5715" y="418"/>
                </a:lnTo>
                <a:lnTo>
                  <a:pt x="5720" y="406"/>
                </a:lnTo>
                <a:lnTo>
                  <a:pt x="5726" y="395"/>
                </a:lnTo>
                <a:lnTo>
                  <a:pt x="5733" y="385"/>
                </a:lnTo>
                <a:lnTo>
                  <a:pt x="5742" y="374"/>
                </a:lnTo>
                <a:lnTo>
                  <a:pt x="5760" y="359"/>
                </a:lnTo>
                <a:lnTo>
                  <a:pt x="5781" y="347"/>
                </a:lnTo>
                <a:lnTo>
                  <a:pt x="5804" y="341"/>
                </a:lnTo>
                <a:lnTo>
                  <a:pt x="5830" y="338"/>
                </a:lnTo>
                <a:lnTo>
                  <a:pt x="5855" y="341"/>
                </a:lnTo>
                <a:lnTo>
                  <a:pt x="5868" y="343"/>
                </a:lnTo>
                <a:lnTo>
                  <a:pt x="5878" y="347"/>
                </a:lnTo>
                <a:lnTo>
                  <a:pt x="5900" y="359"/>
                </a:lnTo>
                <a:lnTo>
                  <a:pt x="5919" y="374"/>
                </a:lnTo>
                <a:lnTo>
                  <a:pt x="5927" y="385"/>
                </a:lnTo>
                <a:lnTo>
                  <a:pt x="5934" y="395"/>
                </a:lnTo>
                <a:lnTo>
                  <a:pt x="5945" y="418"/>
                </a:lnTo>
                <a:lnTo>
                  <a:pt x="5949" y="431"/>
                </a:lnTo>
                <a:lnTo>
                  <a:pt x="5952" y="445"/>
                </a:lnTo>
                <a:lnTo>
                  <a:pt x="5954" y="476"/>
                </a:lnTo>
                <a:lnTo>
                  <a:pt x="5952" y="507"/>
                </a:lnTo>
                <a:lnTo>
                  <a:pt x="5945" y="535"/>
                </a:lnTo>
                <a:lnTo>
                  <a:pt x="5941" y="547"/>
                </a:lnTo>
                <a:lnTo>
                  <a:pt x="5934" y="558"/>
                </a:lnTo>
                <a:lnTo>
                  <a:pt x="5927" y="570"/>
                </a:lnTo>
                <a:lnTo>
                  <a:pt x="5919" y="579"/>
                </a:lnTo>
                <a:lnTo>
                  <a:pt x="5900" y="597"/>
                </a:lnTo>
                <a:lnTo>
                  <a:pt x="5890" y="603"/>
                </a:lnTo>
                <a:lnTo>
                  <a:pt x="5879" y="608"/>
                </a:lnTo>
                <a:lnTo>
                  <a:pt x="5855" y="615"/>
                </a:lnTo>
                <a:lnTo>
                  <a:pt x="5843" y="617"/>
                </a:lnTo>
                <a:lnTo>
                  <a:pt x="5829" y="617"/>
                </a:lnTo>
                <a:close/>
                <a:moveTo>
                  <a:pt x="5829" y="729"/>
                </a:moveTo>
                <a:lnTo>
                  <a:pt x="5857" y="728"/>
                </a:lnTo>
                <a:lnTo>
                  <a:pt x="5885" y="725"/>
                </a:lnTo>
                <a:lnTo>
                  <a:pt x="5911" y="719"/>
                </a:lnTo>
                <a:lnTo>
                  <a:pt x="5936" y="711"/>
                </a:lnTo>
                <a:lnTo>
                  <a:pt x="5959" y="701"/>
                </a:lnTo>
                <a:lnTo>
                  <a:pt x="5980" y="690"/>
                </a:lnTo>
                <a:lnTo>
                  <a:pt x="6000" y="676"/>
                </a:lnTo>
                <a:lnTo>
                  <a:pt x="6018" y="661"/>
                </a:lnTo>
                <a:lnTo>
                  <a:pt x="6034" y="643"/>
                </a:lnTo>
                <a:lnTo>
                  <a:pt x="6048" y="624"/>
                </a:lnTo>
                <a:lnTo>
                  <a:pt x="6060" y="604"/>
                </a:lnTo>
                <a:lnTo>
                  <a:pt x="6071" y="581"/>
                </a:lnTo>
                <a:lnTo>
                  <a:pt x="6079" y="557"/>
                </a:lnTo>
                <a:lnTo>
                  <a:pt x="6084" y="531"/>
                </a:lnTo>
                <a:lnTo>
                  <a:pt x="6087" y="505"/>
                </a:lnTo>
                <a:lnTo>
                  <a:pt x="6089" y="477"/>
                </a:lnTo>
                <a:lnTo>
                  <a:pt x="6087" y="449"/>
                </a:lnTo>
                <a:lnTo>
                  <a:pt x="6084" y="422"/>
                </a:lnTo>
                <a:lnTo>
                  <a:pt x="6081" y="409"/>
                </a:lnTo>
                <a:lnTo>
                  <a:pt x="6078" y="397"/>
                </a:lnTo>
                <a:lnTo>
                  <a:pt x="6070" y="373"/>
                </a:lnTo>
                <a:lnTo>
                  <a:pt x="6059" y="350"/>
                </a:lnTo>
                <a:lnTo>
                  <a:pt x="6047" y="330"/>
                </a:lnTo>
                <a:lnTo>
                  <a:pt x="6033" y="311"/>
                </a:lnTo>
                <a:lnTo>
                  <a:pt x="6017" y="294"/>
                </a:lnTo>
                <a:lnTo>
                  <a:pt x="5999" y="278"/>
                </a:lnTo>
                <a:lnTo>
                  <a:pt x="5979" y="265"/>
                </a:lnTo>
                <a:lnTo>
                  <a:pt x="5957" y="253"/>
                </a:lnTo>
                <a:lnTo>
                  <a:pt x="5946" y="248"/>
                </a:lnTo>
                <a:lnTo>
                  <a:pt x="5934" y="244"/>
                </a:lnTo>
                <a:lnTo>
                  <a:pt x="5910" y="236"/>
                </a:lnTo>
                <a:lnTo>
                  <a:pt x="5884" y="231"/>
                </a:lnTo>
                <a:lnTo>
                  <a:pt x="5857" y="227"/>
                </a:lnTo>
                <a:lnTo>
                  <a:pt x="5830" y="226"/>
                </a:lnTo>
                <a:lnTo>
                  <a:pt x="5802" y="227"/>
                </a:lnTo>
                <a:lnTo>
                  <a:pt x="5775" y="231"/>
                </a:lnTo>
                <a:lnTo>
                  <a:pt x="5750" y="236"/>
                </a:lnTo>
                <a:lnTo>
                  <a:pt x="5725" y="244"/>
                </a:lnTo>
                <a:lnTo>
                  <a:pt x="5702" y="253"/>
                </a:lnTo>
                <a:lnTo>
                  <a:pt x="5681" y="265"/>
                </a:lnTo>
                <a:lnTo>
                  <a:pt x="5661" y="278"/>
                </a:lnTo>
                <a:lnTo>
                  <a:pt x="5643" y="294"/>
                </a:lnTo>
                <a:lnTo>
                  <a:pt x="5627" y="310"/>
                </a:lnTo>
                <a:lnTo>
                  <a:pt x="5612" y="329"/>
                </a:lnTo>
                <a:lnTo>
                  <a:pt x="5600" y="349"/>
                </a:lnTo>
                <a:lnTo>
                  <a:pt x="5590" y="372"/>
                </a:lnTo>
                <a:lnTo>
                  <a:pt x="5581" y="396"/>
                </a:lnTo>
                <a:lnTo>
                  <a:pt x="5575" y="422"/>
                </a:lnTo>
                <a:lnTo>
                  <a:pt x="5573" y="435"/>
                </a:lnTo>
                <a:lnTo>
                  <a:pt x="5572" y="449"/>
                </a:lnTo>
                <a:lnTo>
                  <a:pt x="5571" y="477"/>
                </a:lnTo>
                <a:lnTo>
                  <a:pt x="5572" y="505"/>
                </a:lnTo>
                <a:lnTo>
                  <a:pt x="5575" y="531"/>
                </a:lnTo>
                <a:lnTo>
                  <a:pt x="5581" y="557"/>
                </a:lnTo>
                <a:lnTo>
                  <a:pt x="5590" y="581"/>
                </a:lnTo>
                <a:lnTo>
                  <a:pt x="5599" y="604"/>
                </a:lnTo>
                <a:lnTo>
                  <a:pt x="5605" y="614"/>
                </a:lnTo>
                <a:lnTo>
                  <a:pt x="5611" y="624"/>
                </a:lnTo>
                <a:lnTo>
                  <a:pt x="5625" y="643"/>
                </a:lnTo>
                <a:lnTo>
                  <a:pt x="5641" y="661"/>
                </a:lnTo>
                <a:lnTo>
                  <a:pt x="5658" y="676"/>
                </a:lnTo>
                <a:lnTo>
                  <a:pt x="5678" y="690"/>
                </a:lnTo>
                <a:lnTo>
                  <a:pt x="5699" y="701"/>
                </a:lnTo>
                <a:lnTo>
                  <a:pt x="5722" y="711"/>
                </a:lnTo>
                <a:lnTo>
                  <a:pt x="5747" y="719"/>
                </a:lnTo>
                <a:lnTo>
                  <a:pt x="5773" y="725"/>
                </a:lnTo>
                <a:lnTo>
                  <a:pt x="5800" y="728"/>
                </a:lnTo>
                <a:lnTo>
                  <a:pt x="5829" y="729"/>
                </a:lnTo>
                <a:close/>
                <a:moveTo>
                  <a:pt x="5491" y="84"/>
                </a:moveTo>
                <a:lnTo>
                  <a:pt x="5489" y="67"/>
                </a:lnTo>
                <a:lnTo>
                  <a:pt x="5484" y="51"/>
                </a:lnTo>
                <a:lnTo>
                  <a:pt x="5476" y="36"/>
                </a:lnTo>
                <a:lnTo>
                  <a:pt x="5466" y="24"/>
                </a:lnTo>
                <a:lnTo>
                  <a:pt x="5453" y="13"/>
                </a:lnTo>
                <a:lnTo>
                  <a:pt x="5439" y="6"/>
                </a:lnTo>
                <a:lnTo>
                  <a:pt x="5423" y="1"/>
                </a:lnTo>
                <a:lnTo>
                  <a:pt x="5406" y="0"/>
                </a:lnTo>
                <a:lnTo>
                  <a:pt x="5390" y="1"/>
                </a:lnTo>
                <a:lnTo>
                  <a:pt x="5374" y="6"/>
                </a:lnTo>
                <a:lnTo>
                  <a:pt x="5359" y="13"/>
                </a:lnTo>
                <a:lnTo>
                  <a:pt x="5347" y="25"/>
                </a:lnTo>
                <a:lnTo>
                  <a:pt x="5335" y="37"/>
                </a:lnTo>
                <a:lnTo>
                  <a:pt x="5328" y="52"/>
                </a:lnTo>
                <a:lnTo>
                  <a:pt x="5323" y="67"/>
                </a:lnTo>
                <a:lnTo>
                  <a:pt x="5322" y="84"/>
                </a:lnTo>
                <a:lnTo>
                  <a:pt x="5323" y="101"/>
                </a:lnTo>
                <a:lnTo>
                  <a:pt x="5328" y="116"/>
                </a:lnTo>
                <a:lnTo>
                  <a:pt x="5335" y="130"/>
                </a:lnTo>
                <a:lnTo>
                  <a:pt x="5347" y="144"/>
                </a:lnTo>
                <a:lnTo>
                  <a:pt x="5359" y="154"/>
                </a:lnTo>
                <a:lnTo>
                  <a:pt x="5374" y="161"/>
                </a:lnTo>
                <a:lnTo>
                  <a:pt x="5390" y="166"/>
                </a:lnTo>
                <a:lnTo>
                  <a:pt x="5406" y="167"/>
                </a:lnTo>
                <a:lnTo>
                  <a:pt x="5423" y="166"/>
                </a:lnTo>
                <a:lnTo>
                  <a:pt x="5439" y="161"/>
                </a:lnTo>
                <a:lnTo>
                  <a:pt x="5453" y="153"/>
                </a:lnTo>
                <a:lnTo>
                  <a:pt x="5466" y="144"/>
                </a:lnTo>
                <a:lnTo>
                  <a:pt x="5476" y="131"/>
                </a:lnTo>
                <a:lnTo>
                  <a:pt x="5484" y="117"/>
                </a:lnTo>
                <a:lnTo>
                  <a:pt x="5489" y="101"/>
                </a:lnTo>
                <a:lnTo>
                  <a:pt x="5491" y="84"/>
                </a:lnTo>
                <a:close/>
                <a:moveTo>
                  <a:pt x="5295" y="722"/>
                </a:moveTo>
                <a:lnTo>
                  <a:pt x="5520" y="722"/>
                </a:lnTo>
                <a:lnTo>
                  <a:pt x="5526" y="722"/>
                </a:lnTo>
                <a:lnTo>
                  <a:pt x="5530" y="719"/>
                </a:lnTo>
                <a:lnTo>
                  <a:pt x="5532" y="714"/>
                </a:lnTo>
                <a:lnTo>
                  <a:pt x="5533" y="708"/>
                </a:lnTo>
                <a:lnTo>
                  <a:pt x="5533" y="631"/>
                </a:lnTo>
                <a:lnTo>
                  <a:pt x="5532" y="624"/>
                </a:lnTo>
                <a:lnTo>
                  <a:pt x="5530" y="620"/>
                </a:lnTo>
                <a:lnTo>
                  <a:pt x="5526" y="617"/>
                </a:lnTo>
                <a:lnTo>
                  <a:pt x="5520" y="616"/>
                </a:lnTo>
                <a:lnTo>
                  <a:pt x="5476" y="616"/>
                </a:lnTo>
                <a:lnTo>
                  <a:pt x="5476" y="247"/>
                </a:lnTo>
                <a:lnTo>
                  <a:pt x="5476" y="241"/>
                </a:lnTo>
                <a:lnTo>
                  <a:pt x="5473" y="237"/>
                </a:lnTo>
                <a:lnTo>
                  <a:pt x="5469" y="234"/>
                </a:lnTo>
                <a:lnTo>
                  <a:pt x="5463" y="233"/>
                </a:lnTo>
                <a:lnTo>
                  <a:pt x="5295" y="233"/>
                </a:lnTo>
                <a:lnTo>
                  <a:pt x="5289" y="234"/>
                </a:lnTo>
                <a:lnTo>
                  <a:pt x="5284" y="237"/>
                </a:lnTo>
                <a:lnTo>
                  <a:pt x="5282" y="241"/>
                </a:lnTo>
                <a:lnTo>
                  <a:pt x="5281" y="247"/>
                </a:lnTo>
                <a:lnTo>
                  <a:pt x="5281" y="325"/>
                </a:lnTo>
                <a:lnTo>
                  <a:pt x="5282" y="331"/>
                </a:lnTo>
                <a:lnTo>
                  <a:pt x="5284" y="335"/>
                </a:lnTo>
                <a:lnTo>
                  <a:pt x="5289" y="338"/>
                </a:lnTo>
                <a:lnTo>
                  <a:pt x="5295" y="338"/>
                </a:lnTo>
                <a:lnTo>
                  <a:pt x="5344" y="338"/>
                </a:lnTo>
                <a:lnTo>
                  <a:pt x="5344" y="616"/>
                </a:lnTo>
                <a:lnTo>
                  <a:pt x="5295" y="616"/>
                </a:lnTo>
                <a:lnTo>
                  <a:pt x="5289" y="617"/>
                </a:lnTo>
                <a:lnTo>
                  <a:pt x="5284" y="620"/>
                </a:lnTo>
                <a:lnTo>
                  <a:pt x="5282" y="624"/>
                </a:lnTo>
                <a:lnTo>
                  <a:pt x="5281" y="631"/>
                </a:lnTo>
                <a:lnTo>
                  <a:pt x="5281" y="708"/>
                </a:lnTo>
                <a:lnTo>
                  <a:pt x="5282" y="714"/>
                </a:lnTo>
                <a:lnTo>
                  <a:pt x="5284" y="719"/>
                </a:lnTo>
                <a:lnTo>
                  <a:pt x="5289" y="722"/>
                </a:lnTo>
                <a:lnTo>
                  <a:pt x="5295" y="722"/>
                </a:lnTo>
                <a:close/>
                <a:moveTo>
                  <a:pt x="4874" y="722"/>
                </a:moveTo>
                <a:lnTo>
                  <a:pt x="5098" y="722"/>
                </a:lnTo>
                <a:lnTo>
                  <a:pt x="5104" y="722"/>
                </a:lnTo>
                <a:lnTo>
                  <a:pt x="5108" y="719"/>
                </a:lnTo>
                <a:lnTo>
                  <a:pt x="5112" y="714"/>
                </a:lnTo>
                <a:lnTo>
                  <a:pt x="5112" y="708"/>
                </a:lnTo>
                <a:lnTo>
                  <a:pt x="5112" y="631"/>
                </a:lnTo>
                <a:lnTo>
                  <a:pt x="5112" y="624"/>
                </a:lnTo>
                <a:lnTo>
                  <a:pt x="5108" y="620"/>
                </a:lnTo>
                <a:lnTo>
                  <a:pt x="5104" y="617"/>
                </a:lnTo>
                <a:lnTo>
                  <a:pt x="5098" y="616"/>
                </a:lnTo>
                <a:lnTo>
                  <a:pt x="5055" y="616"/>
                </a:lnTo>
                <a:lnTo>
                  <a:pt x="5055" y="495"/>
                </a:lnTo>
                <a:lnTo>
                  <a:pt x="5057" y="469"/>
                </a:lnTo>
                <a:lnTo>
                  <a:pt x="5067" y="445"/>
                </a:lnTo>
                <a:lnTo>
                  <a:pt x="5080" y="422"/>
                </a:lnTo>
                <a:lnTo>
                  <a:pt x="5089" y="410"/>
                </a:lnTo>
                <a:lnTo>
                  <a:pt x="5099" y="401"/>
                </a:lnTo>
                <a:lnTo>
                  <a:pt x="5109" y="392"/>
                </a:lnTo>
                <a:lnTo>
                  <a:pt x="5122" y="384"/>
                </a:lnTo>
                <a:lnTo>
                  <a:pt x="5148" y="371"/>
                </a:lnTo>
                <a:lnTo>
                  <a:pt x="5163" y="366"/>
                </a:lnTo>
                <a:lnTo>
                  <a:pt x="5177" y="362"/>
                </a:lnTo>
                <a:lnTo>
                  <a:pt x="5209" y="360"/>
                </a:lnTo>
                <a:lnTo>
                  <a:pt x="5243" y="360"/>
                </a:lnTo>
                <a:lnTo>
                  <a:pt x="5250" y="359"/>
                </a:lnTo>
                <a:lnTo>
                  <a:pt x="5255" y="356"/>
                </a:lnTo>
                <a:lnTo>
                  <a:pt x="5258" y="350"/>
                </a:lnTo>
                <a:lnTo>
                  <a:pt x="5259" y="343"/>
                </a:lnTo>
                <a:lnTo>
                  <a:pt x="5259" y="244"/>
                </a:lnTo>
                <a:lnTo>
                  <a:pt x="5258" y="237"/>
                </a:lnTo>
                <a:lnTo>
                  <a:pt x="5255" y="233"/>
                </a:lnTo>
                <a:lnTo>
                  <a:pt x="5250" y="229"/>
                </a:lnTo>
                <a:lnTo>
                  <a:pt x="5243" y="228"/>
                </a:lnTo>
                <a:lnTo>
                  <a:pt x="5214" y="229"/>
                </a:lnTo>
                <a:lnTo>
                  <a:pt x="5187" y="234"/>
                </a:lnTo>
                <a:lnTo>
                  <a:pt x="5164" y="240"/>
                </a:lnTo>
                <a:lnTo>
                  <a:pt x="5152" y="244"/>
                </a:lnTo>
                <a:lnTo>
                  <a:pt x="5143" y="248"/>
                </a:lnTo>
                <a:lnTo>
                  <a:pt x="5124" y="258"/>
                </a:lnTo>
                <a:lnTo>
                  <a:pt x="5108" y="270"/>
                </a:lnTo>
                <a:lnTo>
                  <a:pt x="5094" y="281"/>
                </a:lnTo>
                <a:lnTo>
                  <a:pt x="5081" y="293"/>
                </a:lnTo>
                <a:lnTo>
                  <a:pt x="5069" y="308"/>
                </a:lnTo>
                <a:lnTo>
                  <a:pt x="5058" y="324"/>
                </a:lnTo>
                <a:lnTo>
                  <a:pt x="5049" y="340"/>
                </a:lnTo>
                <a:lnTo>
                  <a:pt x="5041" y="358"/>
                </a:lnTo>
                <a:lnTo>
                  <a:pt x="5037" y="358"/>
                </a:lnTo>
                <a:lnTo>
                  <a:pt x="5037" y="247"/>
                </a:lnTo>
                <a:lnTo>
                  <a:pt x="5037" y="241"/>
                </a:lnTo>
                <a:lnTo>
                  <a:pt x="5033" y="237"/>
                </a:lnTo>
                <a:lnTo>
                  <a:pt x="5029" y="234"/>
                </a:lnTo>
                <a:lnTo>
                  <a:pt x="5023" y="233"/>
                </a:lnTo>
                <a:lnTo>
                  <a:pt x="4874" y="233"/>
                </a:lnTo>
                <a:lnTo>
                  <a:pt x="4868" y="234"/>
                </a:lnTo>
                <a:lnTo>
                  <a:pt x="4864" y="237"/>
                </a:lnTo>
                <a:lnTo>
                  <a:pt x="4861" y="241"/>
                </a:lnTo>
                <a:lnTo>
                  <a:pt x="4860" y="247"/>
                </a:lnTo>
                <a:lnTo>
                  <a:pt x="4860" y="325"/>
                </a:lnTo>
                <a:lnTo>
                  <a:pt x="4861" y="331"/>
                </a:lnTo>
                <a:lnTo>
                  <a:pt x="4864" y="335"/>
                </a:lnTo>
                <a:lnTo>
                  <a:pt x="4868" y="338"/>
                </a:lnTo>
                <a:lnTo>
                  <a:pt x="4874" y="338"/>
                </a:lnTo>
                <a:lnTo>
                  <a:pt x="4923" y="338"/>
                </a:lnTo>
                <a:lnTo>
                  <a:pt x="4923" y="616"/>
                </a:lnTo>
                <a:lnTo>
                  <a:pt x="4874" y="616"/>
                </a:lnTo>
                <a:lnTo>
                  <a:pt x="4868" y="617"/>
                </a:lnTo>
                <a:lnTo>
                  <a:pt x="4864" y="620"/>
                </a:lnTo>
                <a:lnTo>
                  <a:pt x="4861" y="624"/>
                </a:lnTo>
                <a:lnTo>
                  <a:pt x="4860" y="631"/>
                </a:lnTo>
                <a:lnTo>
                  <a:pt x="4860" y="708"/>
                </a:lnTo>
                <a:lnTo>
                  <a:pt x="4861" y="714"/>
                </a:lnTo>
                <a:lnTo>
                  <a:pt x="4864" y="719"/>
                </a:lnTo>
                <a:lnTo>
                  <a:pt x="4868" y="722"/>
                </a:lnTo>
                <a:lnTo>
                  <a:pt x="4874" y="722"/>
                </a:lnTo>
                <a:close/>
                <a:moveTo>
                  <a:pt x="4686" y="422"/>
                </a:moveTo>
                <a:lnTo>
                  <a:pt x="4470" y="422"/>
                </a:lnTo>
                <a:lnTo>
                  <a:pt x="4476" y="400"/>
                </a:lnTo>
                <a:lnTo>
                  <a:pt x="4484" y="380"/>
                </a:lnTo>
                <a:lnTo>
                  <a:pt x="4489" y="372"/>
                </a:lnTo>
                <a:lnTo>
                  <a:pt x="4495" y="365"/>
                </a:lnTo>
                <a:lnTo>
                  <a:pt x="4501" y="359"/>
                </a:lnTo>
                <a:lnTo>
                  <a:pt x="4509" y="353"/>
                </a:lnTo>
                <a:lnTo>
                  <a:pt x="4525" y="343"/>
                </a:lnTo>
                <a:lnTo>
                  <a:pt x="4543" y="336"/>
                </a:lnTo>
                <a:lnTo>
                  <a:pt x="4563" y="332"/>
                </a:lnTo>
                <a:lnTo>
                  <a:pt x="4584" y="331"/>
                </a:lnTo>
                <a:lnTo>
                  <a:pt x="4609" y="333"/>
                </a:lnTo>
                <a:lnTo>
                  <a:pt x="4620" y="335"/>
                </a:lnTo>
                <a:lnTo>
                  <a:pt x="4629" y="338"/>
                </a:lnTo>
                <a:lnTo>
                  <a:pt x="4647" y="347"/>
                </a:lnTo>
                <a:lnTo>
                  <a:pt x="4661" y="360"/>
                </a:lnTo>
                <a:lnTo>
                  <a:pt x="4671" y="373"/>
                </a:lnTo>
                <a:lnTo>
                  <a:pt x="4678" y="389"/>
                </a:lnTo>
                <a:lnTo>
                  <a:pt x="4683" y="405"/>
                </a:lnTo>
                <a:lnTo>
                  <a:pt x="4686" y="422"/>
                </a:lnTo>
                <a:close/>
                <a:moveTo>
                  <a:pt x="4468" y="498"/>
                </a:moveTo>
                <a:lnTo>
                  <a:pt x="4797" y="498"/>
                </a:lnTo>
                <a:lnTo>
                  <a:pt x="4803" y="497"/>
                </a:lnTo>
                <a:lnTo>
                  <a:pt x="4808" y="494"/>
                </a:lnTo>
                <a:lnTo>
                  <a:pt x="4812" y="489"/>
                </a:lnTo>
                <a:lnTo>
                  <a:pt x="4813" y="483"/>
                </a:lnTo>
                <a:lnTo>
                  <a:pt x="4812" y="453"/>
                </a:lnTo>
                <a:lnTo>
                  <a:pt x="4810" y="425"/>
                </a:lnTo>
                <a:lnTo>
                  <a:pt x="4804" y="398"/>
                </a:lnTo>
                <a:lnTo>
                  <a:pt x="4798" y="373"/>
                </a:lnTo>
                <a:lnTo>
                  <a:pt x="4790" y="350"/>
                </a:lnTo>
                <a:lnTo>
                  <a:pt x="4780" y="330"/>
                </a:lnTo>
                <a:lnTo>
                  <a:pt x="4768" y="310"/>
                </a:lnTo>
                <a:lnTo>
                  <a:pt x="4754" y="293"/>
                </a:lnTo>
                <a:lnTo>
                  <a:pt x="4739" y="277"/>
                </a:lnTo>
                <a:lnTo>
                  <a:pt x="4722" y="264"/>
                </a:lnTo>
                <a:lnTo>
                  <a:pt x="4702" y="252"/>
                </a:lnTo>
                <a:lnTo>
                  <a:pt x="4681" y="243"/>
                </a:lnTo>
                <a:lnTo>
                  <a:pt x="4659" y="236"/>
                </a:lnTo>
                <a:lnTo>
                  <a:pt x="4634" y="231"/>
                </a:lnTo>
                <a:lnTo>
                  <a:pt x="4607" y="227"/>
                </a:lnTo>
                <a:lnTo>
                  <a:pt x="4578" y="226"/>
                </a:lnTo>
                <a:lnTo>
                  <a:pt x="4556" y="227"/>
                </a:lnTo>
                <a:lnTo>
                  <a:pt x="4534" y="231"/>
                </a:lnTo>
                <a:lnTo>
                  <a:pt x="4490" y="243"/>
                </a:lnTo>
                <a:lnTo>
                  <a:pt x="4468" y="251"/>
                </a:lnTo>
                <a:lnTo>
                  <a:pt x="4447" y="263"/>
                </a:lnTo>
                <a:lnTo>
                  <a:pt x="4428" y="276"/>
                </a:lnTo>
                <a:lnTo>
                  <a:pt x="4411" y="290"/>
                </a:lnTo>
                <a:lnTo>
                  <a:pt x="4394" y="308"/>
                </a:lnTo>
                <a:lnTo>
                  <a:pt x="4378" y="327"/>
                </a:lnTo>
                <a:lnTo>
                  <a:pt x="4365" y="346"/>
                </a:lnTo>
                <a:lnTo>
                  <a:pt x="4353" y="369"/>
                </a:lnTo>
                <a:lnTo>
                  <a:pt x="4344" y="394"/>
                </a:lnTo>
                <a:lnTo>
                  <a:pt x="4337" y="420"/>
                </a:lnTo>
                <a:lnTo>
                  <a:pt x="4333" y="447"/>
                </a:lnTo>
                <a:lnTo>
                  <a:pt x="4331" y="477"/>
                </a:lnTo>
                <a:lnTo>
                  <a:pt x="4333" y="506"/>
                </a:lnTo>
                <a:lnTo>
                  <a:pt x="4337" y="533"/>
                </a:lnTo>
                <a:lnTo>
                  <a:pt x="4343" y="558"/>
                </a:lnTo>
                <a:lnTo>
                  <a:pt x="4347" y="571"/>
                </a:lnTo>
                <a:lnTo>
                  <a:pt x="4351" y="583"/>
                </a:lnTo>
                <a:lnTo>
                  <a:pt x="4363" y="606"/>
                </a:lnTo>
                <a:lnTo>
                  <a:pt x="4376" y="627"/>
                </a:lnTo>
                <a:lnTo>
                  <a:pt x="4391" y="645"/>
                </a:lnTo>
                <a:lnTo>
                  <a:pt x="4408" y="663"/>
                </a:lnTo>
                <a:lnTo>
                  <a:pt x="4425" y="678"/>
                </a:lnTo>
                <a:lnTo>
                  <a:pt x="4445" y="692"/>
                </a:lnTo>
                <a:lnTo>
                  <a:pt x="4467" y="703"/>
                </a:lnTo>
                <a:lnTo>
                  <a:pt x="4490" y="712"/>
                </a:lnTo>
                <a:lnTo>
                  <a:pt x="4514" y="720"/>
                </a:lnTo>
                <a:lnTo>
                  <a:pt x="4539" y="725"/>
                </a:lnTo>
                <a:lnTo>
                  <a:pt x="4565" y="728"/>
                </a:lnTo>
                <a:lnTo>
                  <a:pt x="4591" y="729"/>
                </a:lnTo>
                <a:lnTo>
                  <a:pt x="4616" y="728"/>
                </a:lnTo>
                <a:lnTo>
                  <a:pt x="4640" y="726"/>
                </a:lnTo>
                <a:lnTo>
                  <a:pt x="4663" y="722"/>
                </a:lnTo>
                <a:lnTo>
                  <a:pt x="4683" y="715"/>
                </a:lnTo>
                <a:lnTo>
                  <a:pt x="4720" y="700"/>
                </a:lnTo>
                <a:lnTo>
                  <a:pt x="4750" y="683"/>
                </a:lnTo>
                <a:lnTo>
                  <a:pt x="4775" y="666"/>
                </a:lnTo>
                <a:lnTo>
                  <a:pt x="4793" y="648"/>
                </a:lnTo>
                <a:lnTo>
                  <a:pt x="4812" y="626"/>
                </a:lnTo>
                <a:lnTo>
                  <a:pt x="4815" y="620"/>
                </a:lnTo>
                <a:lnTo>
                  <a:pt x="4815" y="615"/>
                </a:lnTo>
                <a:lnTo>
                  <a:pt x="4814" y="609"/>
                </a:lnTo>
                <a:lnTo>
                  <a:pt x="4810" y="604"/>
                </a:lnTo>
                <a:lnTo>
                  <a:pt x="4762" y="552"/>
                </a:lnTo>
                <a:lnTo>
                  <a:pt x="4755" y="549"/>
                </a:lnTo>
                <a:lnTo>
                  <a:pt x="4750" y="548"/>
                </a:lnTo>
                <a:lnTo>
                  <a:pt x="4745" y="550"/>
                </a:lnTo>
                <a:lnTo>
                  <a:pt x="4741" y="554"/>
                </a:lnTo>
                <a:lnTo>
                  <a:pt x="4728" y="568"/>
                </a:lnTo>
                <a:lnTo>
                  <a:pt x="4716" y="578"/>
                </a:lnTo>
                <a:lnTo>
                  <a:pt x="4699" y="589"/>
                </a:lnTo>
                <a:lnTo>
                  <a:pt x="4679" y="600"/>
                </a:lnTo>
                <a:lnTo>
                  <a:pt x="4656" y="609"/>
                </a:lnTo>
                <a:lnTo>
                  <a:pt x="4644" y="613"/>
                </a:lnTo>
                <a:lnTo>
                  <a:pt x="4630" y="615"/>
                </a:lnTo>
                <a:lnTo>
                  <a:pt x="4601" y="617"/>
                </a:lnTo>
                <a:lnTo>
                  <a:pt x="4578" y="616"/>
                </a:lnTo>
                <a:lnTo>
                  <a:pt x="4555" y="611"/>
                </a:lnTo>
                <a:lnTo>
                  <a:pt x="4534" y="602"/>
                </a:lnTo>
                <a:lnTo>
                  <a:pt x="4515" y="589"/>
                </a:lnTo>
                <a:lnTo>
                  <a:pt x="4498" y="572"/>
                </a:lnTo>
                <a:lnTo>
                  <a:pt x="4484" y="552"/>
                </a:lnTo>
                <a:lnTo>
                  <a:pt x="4474" y="527"/>
                </a:lnTo>
                <a:lnTo>
                  <a:pt x="4468" y="498"/>
                </a:lnTo>
                <a:close/>
                <a:moveTo>
                  <a:pt x="3961" y="722"/>
                </a:moveTo>
                <a:lnTo>
                  <a:pt x="4095" y="722"/>
                </a:lnTo>
                <a:lnTo>
                  <a:pt x="4110" y="721"/>
                </a:lnTo>
                <a:lnTo>
                  <a:pt x="4118" y="718"/>
                </a:lnTo>
                <a:lnTo>
                  <a:pt x="4123" y="709"/>
                </a:lnTo>
                <a:lnTo>
                  <a:pt x="4128" y="696"/>
                </a:lnTo>
                <a:lnTo>
                  <a:pt x="4261" y="338"/>
                </a:lnTo>
                <a:lnTo>
                  <a:pt x="4314" y="338"/>
                </a:lnTo>
                <a:lnTo>
                  <a:pt x="4320" y="338"/>
                </a:lnTo>
                <a:lnTo>
                  <a:pt x="4324" y="335"/>
                </a:lnTo>
                <a:lnTo>
                  <a:pt x="4327" y="331"/>
                </a:lnTo>
                <a:lnTo>
                  <a:pt x="4328" y="325"/>
                </a:lnTo>
                <a:lnTo>
                  <a:pt x="4328" y="247"/>
                </a:lnTo>
                <a:lnTo>
                  <a:pt x="4327" y="241"/>
                </a:lnTo>
                <a:lnTo>
                  <a:pt x="4324" y="237"/>
                </a:lnTo>
                <a:lnTo>
                  <a:pt x="4320" y="234"/>
                </a:lnTo>
                <a:lnTo>
                  <a:pt x="4314" y="233"/>
                </a:lnTo>
                <a:lnTo>
                  <a:pt x="4087" y="233"/>
                </a:lnTo>
                <a:lnTo>
                  <a:pt x="4082" y="234"/>
                </a:lnTo>
                <a:lnTo>
                  <a:pt x="4077" y="237"/>
                </a:lnTo>
                <a:lnTo>
                  <a:pt x="4074" y="241"/>
                </a:lnTo>
                <a:lnTo>
                  <a:pt x="4074" y="247"/>
                </a:lnTo>
                <a:lnTo>
                  <a:pt x="4074" y="325"/>
                </a:lnTo>
                <a:lnTo>
                  <a:pt x="4074" y="331"/>
                </a:lnTo>
                <a:lnTo>
                  <a:pt x="4077" y="335"/>
                </a:lnTo>
                <a:lnTo>
                  <a:pt x="4082" y="338"/>
                </a:lnTo>
                <a:lnTo>
                  <a:pt x="4087" y="338"/>
                </a:lnTo>
                <a:lnTo>
                  <a:pt x="4124" y="338"/>
                </a:lnTo>
                <a:lnTo>
                  <a:pt x="4029" y="605"/>
                </a:lnTo>
                <a:lnTo>
                  <a:pt x="4027" y="605"/>
                </a:lnTo>
                <a:lnTo>
                  <a:pt x="3935" y="338"/>
                </a:lnTo>
                <a:lnTo>
                  <a:pt x="3970" y="338"/>
                </a:lnTo>
                <a:lnTo>
                  <a:pt x="3975" y="338"/>
                </a:lnTo>
                <a:lnTo>
                  <a:pt x="3979" y="335"/>
                </a:lnTo>
                <a:lnTo>
                  <a:pt x="3982" y="331"/>
                </a:lnTo>
                <a:lnTo>
                  <a:pt x="3983" y="325"/>
                </a:lnTo>
                <a:lnTo>
                  <a:pt x="3983" y="247"/>
                </a:lnTo>
                <a:lnTo>
                  <a:pt x="3982" y="241"/>
                </a:lnTo>
                <a:lnTo>
                  <a:pt x="3979" y="237"/>
                </a:lnTo>
                <a:lnTo>
                  <a:pt x="3975" y="234"/>
                </a:lnTo>
                <a:lnTo>
                  <a:pt x="3970" y="233"/>
                </a:lnTo>
                <a:lnTo>
                  <a:pt x="3744" y="233"/>
                </a:lnTo>
                <a:lnTo>
                  <a:pt x="3739" y="234"/>
                </a:lnTo>
                <a:lnTo>
                  <a:pt x="3734" y="237"/>
                </a:lnTo>
                <a:lnTo>
                  <a:pt x="3732" y="241"/>
                </a:lnTo>
                <a:lnTo>
                  <a:pt x="3731" y="247"/>
                </a:lnTo>
                <a:lnTo>
                  <a:pt x="3731" y="325"/>
                </a:lnTo>
                <a:lnTo>
                  <a:pt x="3732" y="331"/>
                </a:lnTo>
                <a:lnTo>
                  <a:pt x="3734" y="335"/>
                </a:lnTo>
                <a:lnTo>
                  <a:pt x="3739" y="338"/>
                </a:lnTo>
                <a:lnTo>
                  <a:pt x="3744" y="338"/>
                </a:lnTo>
                <a:lnTo>
                  <a:pt x="3795" y="338"/>
                </a:lnTo>
                <a:lnTo>
                  <a:pt x="3926" y="696"/>
                </a:lnTo>
                <a:lnTo>
                  <a:pt x="3933" y="709"/>
                </a:lnTo>
                <a:lnTo>
                  <a:pt x="3939" y="718"/>
                </a:lnTo>
                <a:lnTo>
                  <a:pt x="3947" y="721"/>
                </a:lnTo>
                <a:lnTo>
                  <a:pt x="3961" y="722"/>
                </a:lnTo>
                <a:close/>
                <a:moveTo>
                  <a:pt x="3552" y="511"/>
                </a:moveTo>
                <a:lnTo>
                  <a:pt x="3552" y="561"/>
                </a:lnTo>
                <a:lnTo>
                  <a:pt x="3536" y="580"/>
                </a:lnTo>
                <a:lnTo>
                  <a:pt x="3511" y="599"/>
                </a:lnTo>
                <a:lnTo>
                  <a:pt x="3496" y="606"/>
                </a:lnTo>
                <a:lnTo>
                  <a:pt x="3480" y="613"/>
                </a:lnTo>
                <a:lnTo>
                  <a:pt x="3461" y="617"/>
                </a:lnTo>
                <a:lnTo>
                  <a:pt x="3440" y="618"/>
                </a:lnTo>
                <a:lnTo>
                  <a:pt x="3424" y="618"/>
                </a:lnTo>
                <a:lnTo>
                  <a:pt x="3410" y="615"/>
                </a:lnTo>
                <a:lnTo>
                  <a:pt x="3397" y="611"/>
                </a:lnTo>
                <a:lnTo>
                  <a:pt x="3386" y="605"/>
                </a:lnTo>
                <a:lnTo>
                  <a:pt x="3376" y="597"/>
                </a:lnTo>
                <a:lnTo>
                  <a:pt x="3370" y="588"/>
                </a:lnTo>
                <a:lnTo>
                  <a:pt x="3366" y="577"/>
                </a:lnTo>
                <a:lnTo>
                  <a:pt x="3365" y="565"/>
                </a:lnTo>
                <a:lnTo>
                  <a:pt x="3367" y="551"/>
                </a:lnTo>
                <a:lnTo>
                  <a:pt x="3374" y="539"/>
                </a:lnTo>
                <a:lnTo>
                  <a:pt x="3379" y="533"/>
                </a:lnTo>
                <a:lnTo>
                  <a:pt x="3385" y="529"/>
                </a:lnTo>
                <a:lnTo>
                  <a:pt x="3400" y="522"/>
                </a:lnTo>
                <a:lnTo>
                  <a:pt x="3419" y="517"/>
                </a:lnTo>
                <a:lnTo>
                  <a:pt x="3440" y="514"/>
                </a:lnTo>
                <a:lnTo>
                  <a:pt x="3465" y="511"/>
                </a:lnTo>
                <a:lnTo>
                  <a:pt x="3491" y="511"/>
                </a:lnTo>
                <a:lnTo>
                  <a:pt x="3552" y="511"/>
                </a:lnTo>
                <a:close/>
                <a:moveTo>
                  <a:pt x="3617" y="722"/>
                </a:moveTo>
                <a:lnTo>
                  <a:pt x="3735" y="722"/>
                </a:lnTo>
                <a:lnTo>
                  <a:pt x="3741" y="722"/>
                </a:lnTo>
                <a:lnTo>
                  <a:pt x="3745" y="719"/>
                </a:lnTo>
                <a:lnTo>
                  <a:pt x="3747" y="714"/>
                </a:lnTo>
                <a:lnTo>
                  <a:pt x="3748" y="708"/>
                </a:lnTo>
                <a:lnTo>
                  <a:pt x="3748" y="631"/>
                </a:lnTo>
                <a:lnTo>
                  <a:pt x="3747" y="624"/>
                </a:lnTo>
                <a:lnTo>
                  <a:pt x="3745" y="620"/>
                </a:lnTo>
                <a:lnTo>
                  <a:pt x="3741" y="617"/>
                </a:lnTo>
                <a:lnTo>
                  <a:pt x="3735" y="616"/>
                </a:lnTo>
                <a:lnTo>
                  <a:pt x="3686" y="616"/>
                </a:lnTo>
                <a:lnTo>
                  <a:pt x="3686" y="431"/>
                </a:lnTo>
                <a:lnTo>
                  <a:pt x="3685" y="404"/>
                </a:lnTo>
                <a:lnTo>
                  <a:pt x="3682" y="379"/>
                </a:lnTo>
                <a:lnTo>
                  <a:pt x="3676" y="357"/>
                </a:lnTo>
                <a:lnTo>
                  <a:pt x="3669" y="336"/>
                </a:lnTo>
                <a:lnTo>
                  <a:pt x="3660" y="317"/>
                </a:lnTo>
                <a:lnTo>
                  <a:pt x="3649" y="301"/>
                </a:lnTo>
                <a:lnTo>
                  <a:pt x="3637" y="285"/>
                </a:lnTo>
                <a:lnTo>
                  <a:pt x="3623" y="272"/>
                </a:lnTo>
                <a:lnTo>
                  <a:pt x="3608" y="260"/>
                </a:lnTo>
                <a:lnTo>
                  <a:pt x="3591" y="251"/>
                </a:lnTo>
                <a:lnTo>
                  <a:pt x="3573" y="243"/>
                </a:lnTo>
                <a:lnTo>
                  <a:pt x="3554" y="237"/>
                </a:lnTo>
                <a:lnTo>
                  <a:pt x="3533" y="233"/>
                </a:lnTo>
                <a:lnTo>
                  <a:pt x="3511" y="228"/>
                </a:lnTo>
                <a:lnTo>
                  <a:pt x="3464" y="226"/>
                </a:lnTo>
                <a:lnTo>
                  <a:pt x="3439" y="226"/>
                </a:lnTo>
                <a:lnTo>
                  <a:pt x="3415" y="228"/>
                </a:lnTo>
                <a:lnTo>
                  <a:pt x="3392" y="232"/>
                </a:lnTo>
                <a:lnTo>
                  <a:pt x="3372" y="237"/>
                </a:lnTo>
                <a:lnTo>
                  <a:pt x="3337" y="248"/>
                </a:lnTo>
                <a:lnTo>
                  <a:pt x="3307" y="259"/>
                </a:lnTo>
                <a:lnTo>
                  <a:pt x="3285" y="272"/>
                </a:lnTo>
                <a:lnTo>
                  <a:pt x="3268" y="283"/>
                </a:lnTo>
                <a:lnTo>
                  <a:pt x="3255" y="295"/>
                </a:lnTo>
                <a:lnTo>
                  <a:pt x="3254" y="297"/>
                </a:lnTo>
                <a:lnTo>
                  <a:pt x="3251" y="299"/>
                </a:lnTo>
                <a:lnTo>
                  <a:pt x="3250" y="303"/>
                </a:lnTo>
                <a:lnTo>
                  <a:pt x="3251" y="307"/>
                </a:lnTo>
                <a:lnTo>
                  <a:pt x="3254" y="311"/>
                </a:lnTo>
                <a:lnTo>
                  <a:pt x="3305" y="374"/>
                </a:lnTo>
                <a:lnTo>
                  <a:pt x="3311" y="379"/>
                </a:lnTo>
                <a:lnTo>
                  <a:pt x="3319" y="380"/>
                </a:lnTo>
                <a:lnTo>
                  <a:pt x="3331" y="374"/>
                </a:lnTo>
                <a:lnTo>
                  <a:pt x="3356" y="361"/>
                </a:lnTo>
                <a:lnTo>
                  <a:pt x="3373" y="354"/>
                </a:lnTo>
                <a:lnTo>
                  <a:pt x="3395" y="347"/>
                </a:lnTo>
                <a:lnTo>
                  <a:pt x="3423" y="343"/>
                </a:lnTo>
                <a:lnTo>
                  <a:pt x="3456" y="341"/>
                </a:lnTo>
                <a:lnTo>
                  <a:pt x="3477" y="342"/>
                </a:lnTo>
                <a:lnTo>
                  <a:pt x="3497" y="346"/>
                </a:lnTo>
                <a:lnTo>
                  <a:pt x="3514" y="353"/>
                </a:lnTo>
                <a:lnTo>
                  <a:pt x="3521" y="357"/>
                </a:lnTo>
                <a:lnTo>
                  <a:pt x="3527" y="362"/>
                </a:lnTo>
                <a:lnTo>
                  <a:pt x="3538" y="373"/>
                </a:lnTo>
                <a:lnTo>
                  <a:pt x="3546" y="389"/>
                </a:lnTo>
                <a:lnTo>
                  <a:pt x="3550" y="406"/>
                </a:lnTo>
                <a:lnTo>
                  <a:pt x="3552" y="428"/>
                </a:lnTo>
                <a:lnTo>
                  <a:pt x="3552" y="436"/>
                </a:lnTo>
                <a:lnTo>
                  <a:pt x="3483" y="436"/>
                </a:lnTo>
                <a:lnTo>
                  <a:pt x="3425" y="438"/>
                </a:lnTo>
                <a:lnTo>
                  <a:pt x="3374" y="446"/>
                </a:lnTo>
                <a:lnTo>
                  <a:pt x="3331" y="457"/>
                </a:lnTo>
                <a:lnTo>
                  <a:pt x="3293" y="474"/>
                </a:lnTo>
                <a:lnTo>
                  <a:pt x="3278" y="483"/>
                </a:lnTo>
                <a:lnTo>
                  <a:pt x="3264" y="494"/>
                </a:lnTo>
                <a:lnTo>
                  <a:pt x="3253" y="507"/>
                </a:lnTo>
                <a:lnTo>
                  <a:pt x="3243" y="520"/>
                </a:lnTo>
                <a:lnTo>
                  <a:pt x="3236" y="536"/>
                </a:lnTo>
                <a:lnTo>
                  <a:pt x="3231" y="552"/>
                </a:lnTo>
                <a:lnTo>
                  <a:pt x="3228" y="569"/>
                </a:lnTo>
                <a:lnTo>
                  <a:pt x="3226" y="588"/>
                </a:lnTo>
                <a:lnTo>
                  <a:pt x="3226" y="604"/>
                </a:lnTo>
                <a:lnTo>
                  <a:pt x="3229" y="619"/>
                </a:lnTo>
                <a:lnTo>
                  <a:pt x="3233" y="634"/>
                </a:lnTo>
                <a:lnTo>
                  <a:pt x="3238" y="647"/>
                </a:lnTo>
                <a:lnTo>
                  <a:pt x="3244" y="660"/>
                </a:lnTo>
                <a:lnTo>
                  <a:pt x="3253" y="671"/>
                </a:lnTo>
                <a:lnTo>
                  <a:pt x="3262" y="682"/>
                </a:lnTo>
                <a:lnTo>
                  <a:pt x="3271" y="692"/>
                </a:lnTo>
                <a:lnTo>
                  <a:pt x="3295" y="708"/>
                </a:lnTo>
                <a:lnTo>
                  <a:pt x="3309" y="714"/>
                </a:lnTo>
                <a:lnTo>
                  <a:pt x="3323" y="721"/>
                </a:lnTo>
                <a:lnTo>
                  <a:pt x="3356" y="728"/>
                </a:lnTo>
                <a:lnTo>
                  <a:pt x="3392" y="731"/>
                </a:lnTo>
                <a:lnTo>
                  <a:pt x="3414" y="730"/>
                </a:lnTo>
                <a:lnTo>
                  <a:pt x="3434" y="728"/>
                </a:lnTo>
                <a:lnTo>
                  <a:pt x="3452" y="724"/>
                </a:lnTo>
                <a:lnTo>
                  <a:pt x="3470" y="719"/>
                </a:lnTo>
                <a:lnTo>
                  <a:pt x="3499" y="704"/>
                </a:lnTo>
                <a:lnTo>
                  <a:pt x="3523" y="689"/>
                </a:lnTo>
                <a:lnTo>
                  <a:pt x="3533" y="680"/>
                </a:lnTo>
                <a:lnTo>
                  <a:pt x="3542" y="673"/>
                </a:lnTo>
                <a:lnTo>
                  <a:pt x="3555" y="657"/>
                </a:lnTo>
                <a:lnTo>
                  <a:pt x="3568" y="638"/>
                </a:lnTo>
                <a:lnTo>
                  <a:pt x="3570" y="638"/>
                </a:lnTo>
                <a:lnTo>
                  <a:pt x="3570" y="676"/>
                </a:lnTo>
                <a:lnTo>
                  <a:pt x="3571" y="688"/>
                </a:lnTo>
                <a:lnTo>
                  <a:pt x="3573" y="696"/>
                </a:lnTo>
                <a:lnTo>
                  <a:pt x="3577" y="704"/>
                </a:lnTo>
                <a:lnTo>
                  <a:pt x="3582" y="710"/>
                </a:lnTo>
                <a:lnTo>
                  <a:pt x="3589" y="715"/>
                </a:lnTo>
                <a:lnTo>
                  <a:pt x="3597" y="720"/>
                </a:lnTo>
                <a:lnTo>
                  <a:pt x="3607" y="722"/>
                </a:lnTo>
                <a:lnTo>
                  <a:pt x="3617" y="722"/>
                </a:lnTo>
                <a:close/>
                <a:moveTo>
                  <a:pt x="3175" y="604"/>
                </a:moveTo>
                <a:lnTo>
                  <a:pt x="3124" y="550"/>
                </a:lnTo>
                <a:lnTo>
                  <a:pt x="3119" y="546"/>
                </a:lnTo>
                <a:lnTo>
                  <a:pt x="3114" y="546"/>
                </a:lnTo>
                <a:lnTo>
                  <a:pt x="3109" y="548"/>
                </a:lnTo>
                <a:lnTo>
                  <a:pt x="3104" y="552"/>
                </a:lnTo>
                <a:lnTo>
                  <a:pt x="3090" y="566"/>
                </a:lnTo>
                <a:lnTo>
                  <a:pt x="3062" y="588"/>
                </a:lnTo>
                <a:lnTo>
                  <a:pt x="3042" y="600"/>
                </a:lnTo>
                <a:lnTo>
                  <a:pt x="3020" y="609"/>
                </a:lnTo>
                <a:lnTo>
                  <a:pt x="2995" y="615"/>
                </a:lnTo>
                <a:lnTo>
                  <a:pt x="2967" y="617"/>
                </a:lnTo>
                <a:lnTo>
                  <a:pt x="2941" y="615"/>
                </a:lnTo>
                <a:lnTo>
                  <a:pt x="2916" y="608"/>
                </a:lnTo>
                <a:lnTo>
                  <a:pt x="2893" y="597"/>
                </a:lnTo>
                <a:lnTo>
                  <a:pt x="2873" y="581"/>
                </a:lnTo>
                <a:lnTo>
                  <a:pt x="2864" y="572"/>
                </a:lnTo>
                <a:lnTo>
                  <a:pt x="2856" y="561"/>
                </a:lnTo>
                <a:lnTo>
                  <a:pt x="2849" y="549"/>
                </a:lnTo>
                <a:lnTo>
                  <a:pt x="2843" y="537"/>
                </a:lnTo>
                <a:lnTo>
                  <a:pt x="2838" y="523"/>
                </a:lnTo>
                <a:lnTo>
                  <a:pt x="2835" y="509"/>
                </a:lnTo>
                <a:lnTo>
                  <a:pt x="2833" y="492"/>
                </a:lnTo>
                <a:lnTo>
                  <a:pt x="2832" y="476"/>
                </a:lnTo>
                <a:lnTo>
                  <a:pt x="2833" y="459"/>
                </a:lnTo>
                <a:lnTo>
                  <a:pt x="2835" y="444"/>
                </a:lnTo>
                <a:lnTo>
                  <a:pt x="2843" y="415"/>
                </a:lnTo>
                <a:lnTo>
                  <a:pt x="2857" y="392"/>
                </a:lnTo>
                <a:lnTo>
                  <a:pt x="2874" y="372"/>
                </a:lnTo>
                <a:lnTo>
                  <a:pt x="2894" y="358"/>
                </a:lnTo>
                <a:lnTo>
                  <a:pt x="2916" y="347"/>
                </a:lnTo>
                <a:lnTo>
                  <a:pt x="2927" y="343"/>
                </a:lnTo>
                <a:lnTo>
                  <a:pt x="2938" y="340"/>
                </a:lnTo>
                <a:lnTo>
                  <a:pt x="2961" y="338"/>
                </a:lnTo>
                <a:lnTo>
                  <a:pt x="2985" y="340"/>
                </a:lnTo>
                <a:lnTo>
                  <a:pt x="3006" y="345"/>
                </a:lnTo>
                <a:lnTo>
                  <a:pt x="3024" y="353"/>
                </a:lnTo>
                <a:lnTo>
                  <a:pt x="3040" y="362"/>
                </a:lnTo>
                <a:lnTo>
                  <a:pt x="3053" y="374"/>
                </a:lnTo>
                <a:lnTo>
                  <a:pt x="3058" y="380"/>
                </a:lnTo>
                <a:lnTo>
                  <a:pt x="3062" y="387"/>
                </a:lnTo>
                <a:lnTo>
                  <a:pt x="3066" y="394"/>
                </a:lnTo>
                <a:lnTo>
                  <a:pt x="3068" y="401"/>
                </a:lnTo>
                <a:lnTo>
                  <a:pt x="3070" y="416"/>
                </a:lnTo>
                <a:lnTo>
                  <a:pt x="3070" y="430"/>
                </a:lnTo>
                <a:lnTo>
                  <a:pt x="3071" y="436"/>
                </a:lnTo>
                <a:lnTo>
                  <a:pt x="3074" y="440"/>
                </a:lnTo>
                <a:lnTo>
                  <a:pt x="3079" y="442"/>
                </a:lnTo>
                <a:lnTo>
                  <a:pt x="3085" y="444"/>
                </a:lnTo>
                <a:lnTo>
                  <a:pt x="3169" y="444"/>
                </a:lnTo>
                <a:lnTo>
                  <a:pt x="3175" y="442"/>
                </a:lnTo>
                <a:lnTo>
                  <a:pt x="3180" y="440"/>
                </a:lnTo>
                <a:lnTo>
                  <a:pt x="3183" y="436"/>
                </a:lnTo>
                <a:lnTo>
                  <a:pt x="3184" y="430"/>
                </a:lnTo>
                <a:lnTo>
                  <a:pt x="3184" y="247"/>
                </a:lnTo>
                <a:lnTo>
                  <a:pt x="3183" y="241"/>
                </a:lnTo>
                <a:lnTo>
                  <a:pt x="3180" y="237"/>
                </a:lnTo>
                <a:lnTo>
                  <a:pt x="3175" y="234"/>
                </a:lnTo>
                <a:lnTo>
                  <a:pt x="3169" y="233"/>
                </a:lnTo>
                <a:lnTo>
                  <a:pt x="3100" y="233"/>
                </a:lnTo>
                <a:lnTo>
                  <a:pt x="3094" y="234"/>
                </a:lnTo>
                <a:lnTo>
                  <a:pt x="3090" y="237"/>
                </a:lnTo>
                <a:lnTo>
                  <a:pt x="3087" y="241"/>
                </a:lnTo>
                <a:lnTo>
                  <a:pt x="3087" y="247"/>
                </a:lnTo>
                <a:lnTo>
                  <a:pt x="3088" y="292"/>
                </a:lnTo>
                <a:lnTo>
                  <a:pt x="3086" y="292"/>
                </a:lnTo>
                <a:lnTo>
                  <a:pt x="3073" y="277"/>
                </a:lnTo>
                <a:lnTo>
                  <a:pt x="3062" y="266"/>
                </a:lnTo>
                <a:lnTo>
                  <a:pt x="3046" y="254"/>
                </a:lnTo>
                <a:lnTo>
                  <a:pt x="3027" y="244"/>
                </a:lnTo>
                <a:lnTo>
                  <a:pt x="3003" y="235"/>
                </a:lnTo>
                <a:lnTo>
                  <a:pt x="2988" y="231"/>
                </a:lnTo>
                <a:lnTo>
                  <a:pt x="2972" y="228"/>
                </a:lnTo>
                <a:lnTo>
                  <a:pt x="2938" y="226"/>
                </a:lnTo>
                <a:lnTo>
                  <a:pt x="2916" y="227"/>
                </a:lnTo>
                <a:lnTo>
                  <a:pt x="2893" y="231"/>
                </a:lnTo>
                <a:lnTo>
                  <a:pt x="2849" y="243"/>
                </a:lnTo>
                <a:lnTo>
                  <a:pt x="2829" y="251"/>
                </a:lnTo>
                <a:lnTo>
                  <a:pt x="2809" y="263"/>
                </a:lnTo>
                <a:lnTo>
                  <a:pt x="2790" y="276"/>
                </a:lnTo>
                <a:lnTo>
                  <a:pt x="2772" y="290"/>
                </a:lnTo>
                <a:lnTo>
                  <a:pt x="2757" y="308"/>
                </a:lnTo>
                <a:lnTo>
                  <a:pt x="2742" y="327"/>
                </a:lnTo>
                <a:lnTo>
                  <a:pt x="2730" y="346"/>
                </a:lnTo>
                <a:lnTo>
                  <a:pt x="2718" y="369"/>
                </a:lnTo>
                <a:lnTo>
                  <a:pt x="2709" y="394"/>
                </a:lnTo>
                <a:lnTo>
                  <a:pt x="2705" y="406"/>
                </a:lnTo>
                <a:lnTo>
                  <a:pt x="2703" y="420"/>
                </a:lnTo>
                <a:lnTo>
                  <a:pt x="2698" y="447"/>
                </a:lnTo>
                <a:lnTo>
                  <a:pt x="2697" y="477"/>
                </a:lnTo>
                <a:lnTo>
                  <a:pt x="2698" y="506"/>
                </a:lnTo>
                <a:lnTo>
                  <a:pt x="2702" y="533"/>
                </a:lnTo>
                <a:lnTo>
                  <a:pt x="2709" y="558"/>
                </a:lnTo>
                <a:lnTo>
                  <a:pt x="2713" y="571"/>
                </a:lnTo>
                <a:lnTo>
                  <a:pt x="2717" y="583"/>
                </a:lnTo>
                <a:lnTo>
                  <a:pt x="2729" y="606"/>
                </a:lnTo>
                <a:lnTo>
                  <a:pt x="2741" y="627"/>
                </a:lnTo>
                <a:lnTo>
                  <a:pt x="2757" y="645"/>
                </a:lnTo>
                <a:lnTo>
                  <a:pt x="2773" y="663"/>
                </a:lnTo>
                <a:lnTo>
                  <a:pt x="2791" y="678"/>
                </a:lnTo>
                <a:lnTo>
                  <a:pt x="2811" y="692"/>
                </a:lnTo>
                <a:lnTo>
                  <a:pt x="2833" y="703"/>
                </a:lnTo>
                <a:lnTo>
                  <a:pt x="2856" y="712"/>
                </a:lnTo>
                <a:lnTo>
                  <a:pt x="2880" y="720"/>
                </a:lnTo>
                <a:lnTo>
                  <a:pt x="2905" y="725"/>
                </a:lnTo>
                <a:lnTo>
                  <a:pt x="2930" y="728"/>
                </a:lnTo>
                <a:lnTo>
                  <a:pt x="2956" y="729"/>
                </a:lnTo>
                <a:lnTo>
                  <a:pt x="2982" y="728"/>
                </a:lnTo>
                <a:lnTo>
                  <a:pt x="3006" y="726"/>
                </a:lnTo>
                <a:lnTo>
                  <a:pt x="3029" y="722"/>
                </a:lnTo>
                <a:lnTo>
                  <a:pt x="3049" y="715"/>
                </a:lnTo>
                <a:lnTo>
                  <a:pt x="3086" y="700"/>
                </a:lnTo>
                <a:lnTo>
                  <a:pt x="3117" y="683"/>
                </a:lnTo>
                <a:lnTo>
                  <a:pt x="3130" y="674"/>
                </a:lnTo>
                <a:lnTo>
                  <a:pt x="3141" y="666"/>
                </a:lnTo>
                <a:lnTo>
                  <a:pt x="3151" y="657"/>
                </a:lnTo>
                <a:lnTo>
                  <a:pt x="3160" y="648"/>
                </a:lnTo>
                <a:lnTo>
                  <a:pt x="3179" y="626"/>
                </a:lnTo>
                <a:lnTo>
                  <a:pt x="3182" y="620"/>
                </a:lnTo>
                <a:lnTo>
                  <a:pt x="3182" y="615"/>
                </a:lnTo>
                <a:lnTo>
                  <a:pt x="3180" y="610"/>
                </a:lnTo>
                <a:lnTo>
                  <a:pt x="3175" y="604"/>
                </a:lnTo>
                <a:close/>
                <a:moveTo>
                  <a:pt x="2638" y="667"/>
                </a:moveTo>
                <a:lnTo>
                  <a:pt x="2637" y="654"/>
                </a:lnTo>
                <a:lnTo>
                  <a:pt x="2634" y="643"/>
                </a:lnTo>
                <a:lnTo>
                  <a:pt x="2631" y="638"/>
                </a:lnTo>
                <a:lnTo>
                  <a:pt x="2628" y="633"/>
                </a:lnTo>
                <a:lnTo>
                  <a:pt x="2619" y="623"/>
                </a:lnTo>
                <a:lnTo>
                  <a:pt x="2610" y="616"/>
                </a:lnTo>
                <a:lnTo>
                  <a:pt x="2600" y="610"/>
                </a:lnTo>
                <a:lnTo>
                  <a:pt x="2587" y="607"/>
                </a:lnTo>
                <a:lnTo>
                  <a:pt x="2575" y="606"/>
                </a:lnTo>
                <a:lnTo>
                  <a:pt x="2562" y="607"/>
                </a:lnTo>
                <a:lnTo>
                  <a:pt x="2551" y="610"/>
                </a:lnTo>
                <a:lnTo>
                  <a:pt x="2540" y="616"/>
                </a:lnTo>
                <a:lnTo>
                  <a:pt x="2531" y="623"/>
                </a:lnTo>
                <a:lnTo>
                  <a:pt x="2523" y="633"/>
                </a:lnTo>
                <a:lnTo>
                  <a:pt x="2517" y="643"/>
                </a:lnTo>
                <a:lnTo>
                  <a:pt x="2514" y="654"/>
                </a:lnTo>
                <a:lnTo>
                  <a:pt x="2513" y="667"/>
                </a:lnTo>
                <a:lnTo>
                  <a:pt x="2514" y="680"/>
                </a:lnTo>
                <a:lnTo>
                  <a:pt x="2517" y="692"/>
                </a:lnTo>
                <a:lnTo>
                  <a:pt x="2523" y="703"/>
                </a:lnTo>
                <a:lnTo>
                  <a:pt x="2531" y="712"/>
                </a:lnTo>
                <a:lnTo>
                  <a:pt x="2540" y="720"/>
                </a:lnTo>
                <a:lnTo>
                  <a:pt x="2551" y="726"/>
                </a:lnTo>
                <a:lnTo>
                  <a:pt x="2562" y="729"/>
                </a:lnTo>
                <a:lnTo>
                  <a:pt x="2575" y="730"/>
                </a:lnTo>
                <a:lnTo>
                  <a:pt x="2587" y="729"/>
                </a:lnTo>
                <a:lnTo>
                  <a:pt x="2600" y="726"/>
                </a:lnTo>
                <a:lnTo>
                  <a:pt x="2610" y="720"/>
                </a:lnTo>
                <a:lnTo>
                  <a:pt x="2619" y="712"/>
                </a:lnTo>
                <a:lnTo>
                  <a:pt x="2628" y="703"/>
                </a:lnTo>
                <a:lnTo>
                  <a:pt x="2634" y="692"/>
                </a:lnTo>
                <a:lnTo>
                  <a:pt x="2637" y="680"/>
                </a:lnTo>
                <a:lnTo>
                  <a:pt x="2638" y="667"/>
                </a:lnTo>
                <a:close/>
                <a:moveTo>
                  <a:pt x="2171" y="722"/>
                </a:moveTo>
                <a:lnTo>
                  <a:pt x="2278" y="722"/>
                </a:lnTo>
                <a:lnTo>
                  <a:pt x="2293" y="721"/>
                </a:lnTo>
                <a:lnTo>
                  <a:pt x="2303" y="714"/>
                </a:lnTo>
                <a:lnTo>
                  <a:pt x="2307" y="710"/>
                </a:lnTo>
                <a:lnTo>
                  <a:pt x="2310" y="705"/>
                </a:lnTo>
                <a:lnTo>
                  <a:pt x="2316" y="692"/>
                </a:lnTo>
                <a:lnTo>
                  <a:pt x="2431" y="338"/>
                </a:lnTo>
                <a:lnTo>
                  <a:pt x="2483" y="338"/>
                </a:lnTo>
                <a:lnTo>
                  <a:pt x="2488" y="338"/>
                </a:lnTo>
                <a:lnTo>
                  <a:pt x="2493" y="335"/>
                </a:lnTo>
                <a:lnTo>
                  <a:pt x="2495" y="331"/>
                </a:lnTo>
                <a:lnTo>
                  <a:pt x="2496" y="325"/>
                </a:lnTo>
                <a:lnTo>
                  <a:pt x="2496" y="247"/>
                </a:lnTo>
                <a:lnTo>
                  <a:pt x="2495" y="241"/>
                </a:lnTo>
                <a:lnTo>
                  <a:pt x="2493" y="237"/>
                </a:lnTo>
                <a:lnTo>
                  <a:pt x="2488" y="234"/>
                </a:lnTo>
                <a:lnTo>
                  <a:pt x="2483" y="233"/>
                </a:lnTo>
                <a:lnTo>
                  <a:pt x="2256" y="233"/>
                </a:lnTo>
                <a:lnTo>
                  <a:pt x="2250" y="234"/>
                </a:lnTo>
                <a:lnTo>
                  <a:pt x="2245" y="237"/>
                </a:lnTo>
                <a:lnTo>
                  <a:pt x="2243" y="241"/>
                </a:lnTo>
                <a:lnTo>
                  <a:pt x="2242" y="247"/>
                </a:lnTo>
                <a:lnTo>
                  <a:pt x="2242" y="325"/>
                </a:lnTo>
                <a:lnTo>
                  <a:pt x="2243" y="331"/>
                </a:lnTo>
                <a:lnTo>
                  <a:pt x="2245" y="335"/>
                </a:lnTo>
                <a:lnTo>
                  <a:pt x="2250" y="338"/>
                </a:lnTo>
                <a:lnTo>
                  <a:pt x="2256" y="338"/>
                </a:lnTo>
                <a:lnTo>
                  <a:pt x="2293" y="338"/>
                </a:lnTo>
                <a:lnTo>
                  <a:pt x="2224" y="605"/>
                </a:lnTo>
                <a:lnTo>
                  <a:pt x="2221" y="605"/>
                </a:lnTo>
                <a:lnTo>
                  <a:pt x="2152" y="338"/>
                </a:lnTo>
                <a:lnTo>
                  <a:pt x="2171" y="338"/>
                </a:lnTo>
                <a:lnTo>
                  <a:pt x="2178" y="338"/>
                </a:lnTo>
                <a:lnTo>
                  <a:pt x="2182" y="335"/>
                </a:lnTo>
                <a:lnTo>
                  <a:pt x="2184" y="331"/>
                </a:lnTo>
                <a:lnTo>
                  <a:pt x="2185" y="325"/>
                </a:lnTo>
                <a:lnTo>
                  <a:pt x="2185" y="247"/>
                </a:lnTo>
                <a:lnTo>
                  <a:pt x="2184" y="241"/>
                </a:lnTo>
                <a:lnTo>
                  <a:pt x="2182" y="237"/>
                </a:lnTo>
                <a:lnTo>
                  <a:pt x="2178" y="234"/>
                </a:lnTo>
                <a:lnTo>
                  <a:pt x="2171" y="233"/>
                </a:lnTo>
                <a:lnTo>
                  <a:pt x="1981" y="233"/>
                </a:lnTo>
                <a:lnTo>
                  <a:pt x="1976" y="234"/>
                </a:lnTo>
                <a:lnTo>
                  <a:pt x="1972" y="237"/>
                </a:lnTo>
                <a:lnTo>
                  <a:pt x="1968" y="241"/>
                </a:lnTo>
                <a:lnTo>
                  <a:pt x="1968" y="247"/>
                </a:lnTo>
                <a:lnTo>
                  <a:pt x="1968" y="325"/>
                </a:lnTo>
                <a:lnTo>
                  <a:pt x="1968" y="331"/>
                </a:lnTo>
                <a:lnTo>
                  <a:pt x="1972" y="335"/>
                </a:lnTo>
                <a:lnTo>
                  <a:pt x="1976" y="338"/>
                </a:lnTo>
                <a:lnTo>
                  <a:pt x="1981" y="338"/>
                </a:lnTo>
                <a:lnTo>
                  <a:pt x="2002" y="338"/>
                </a:lnTo>
                <a:lnTo>
                  <a:pt x="1932" y="605"/>
                </a:lnTo>
                <a:lnTo>
                  <a:pt x="1930" y="605"/>
                </a:lnTo>
                <a:lnTo>
                  <a:pt x="1859" y="338"/>
                </a:lnTo>
                <a:lnTo>
                  <a:pt x="1897" y="338"/>
                </a:lnTo>
                <a:lnTo>
                  <a:pt x="1903" y="338"/>
                </a:lnTo>
                <a:lnTo>
                  <a:pt x="1907" y="335"/>
                </a:lnTo>
                <a:lnTo>
                  <a:pt x="1910" y="331"/>
                </a:lnTo>
                <a:lnTo>
                  <a:pt x="1911" y="325"/>
                </a:lnTo>
                <a:lnTo>
                  <a:pt x="1911" y="247"/>
                </a:lnTo>
                <a:lnTo>
                  <a:pt x="1910" y="241"/>
                </a:lnTo>
                <a:lnTo>
                  <a:pt x="1907" y="237"/>
                </a:lnTo>
                <a:lnTo>
                  <a:pt x="1903" y="234"/>
                </a:lnTo>
                <a:lnTo>
                  <a:pt x="1897" y="233"/>
                </a:lnTo>
                <a:lnTo>
                  <a:pt x="1669" y="233"/>
                </a:lnTo>
                <a:lnTo>
                  <a:pt x="1664" y="234"/>
                </a:lnTo>
                <a:lnTo>
                  <a:pt x="1660" y="237"/>
                </a:lnTo>
                <a:lnTo>
                  <a:pt x="1657" y="241"/>
                </a:lnTo>
                <a:lnTo>
                  <a:pt x="1657" y="247"/>
                </a:lnTo>
                <a:lnTo>
                  <a:pt x="1657" y="325"/>
                </a:lnTo>
                <a:lnTo>
                  <a:pt x="1657" y="331"/>
                </a:lnTo>
                <a:lnTo>
                  <a:pt x="1660" y="335"/>
                </a:lnTo>
                <a:lnTo>
                  <a:pt x="1664" y="338"/>
                </a:lnTo>
                <a:lnTo>
                  <a:pt x="1669" y="338"/>
                </a:lnTo>
                <a:lnTo>
                  <a:pt x="1722" y="338"/>
                </a:lnTo>
                <a:lnTo>
                  <a:pt x="1836" y="692"/>
                </a:lnTo>
                <a:lnTo>
                  <a:pt x="1838" y="699"/>
                </a:lnTo>
                <a:lnTo>
                  <a:pt x="1841" y="705"/>
                </a:lnTo>
                <a:lnTo>
                  <a:pt x="1844" y="710"/>
                </a:lnTo>
                <a:lnTo>
                  <a:pt x="1849" y="714"/>
                </a:lnTo>
                <a:lnTo>
                  <a:pt x="1859" y="721"/>
                </a:lnTo>
                <a:lnTo>
                  <a:pt x="1874" y="722"/>
                </a:lnTo>
                <a:lnTo>
                  <a:pt x="1981" y="722"/>
                </a:lnTo>
                <a:lnTo>
                  <a:pt x="1997" y="720"/>
                </a:lnTo>
                <a:lnTo>
                  <a:pt x="2002" y="718"/>
                </a:lnTo>
                <a:lnTo>
                  <a:pt x="2007" y="714"/>
                </a:lnTo>
                <a:lnTo>
                  <a:pt x="2012" y="710"/>
                </a:lnTo>
                <a:lnTo>
                  <a:pt x="2015" y="705"/>
                </a:lnTo>
                <a:lnTo>
                  <a:pt x="2019" y="692"/>
                </a:lnTo>
                <a:lnTo>
                  <a:pt x="2075" y="437"/>
                </a:lnTo>
                <a:lnTo>
                  <a:pt x="2077" y="437"/>
                </a:lnTo>
                <a:lnTo>
                  <a:pt x="2133" y="692"/>
                </a:lnTo>
                <a:lnTo>
                  <a:pt x="2137" y="705"/>
                </a:lnTo>
                <a:lnTo>
                  <a:pt x="2140" y="710"/>
                </a:lnTo>
                <a:lnTo>
                  <a:pt x="2144" y="714"/>
                </a:lnTo>
                <a:lnTo>
                  <a:pt x="2156" y="720"/>
                </a:lnTo>
                <a:lnTo>
                  <a:pt x="2171" y="722"/>
                </a:lnTo>
                <a:close/>
                <a:moveTo>
                  <a:pt x="1342" y="722"/>
                </a:moveTo>
                <a:lnTo>
                  <a:pt x="1450" y="722"/>
                </a:lnTo>
                <a:lnTo>
                  <a:pt x="1464" y="721"/>
                </a:lnTo>
                <a:lnTo>
                  <a:pt x="1475" y="714"/>
                </a:lnTo>
                <a:lnTo>
                  <a:pt x="1479" y="710"/>
                </a:lnTo>
                <a:lnTo>
                  <a:pt x="1482" y="705"/>
                </a:lnTo>
                <a:lnTo>
                  <a:pt x="1488" y="692"/>
                </a:lnTo>
                <a:lnTo>
                  <a:pt x="1602" y="338"/>
                </a:lnTo>
                <a:lnTo>
                  <a:pt x="1654" y="338"/>
                </a:lnTo>
                <a:lnTo>
                  <a:pt x="1660" y="338"/>
                </a:lnTo>
                <a:lnTo>
                  <a:pt x="1664" y="335"/>
                </a:lnTo>
                <a:lnTo>
                  <a:pt x="1667" y="331"/>
                </a:lnTo>
                <a:lnTo>
                  <a:pt x="1668" y="325"/>
                </a:lnTo>
                <a:lnTo>
                  <a:pt x="1668" y="247"/>
                </a:lnTo>
                <a:lnTo>
                  <a:pt x="1667" y="241"/>
                </a:lnTo>
                <a:lnTo>
                  <a:pt x="1664" y="237"/>
                </a:lnTo>
                <a:lnTo>
                  <a:pt x="1660" y="234"/>
                </a:lnTo>
                <a:lnTo>
                  <a:pt x="1654" y="233"/>
                </a:lnTo>
                <a:lnTo>
                  <a:pt x="1428" y="233"/>
                </a:lnTo>
                <a:lnTo>
                  <a:pt x="1422" y="234"/>
                </a:lnTo>
                <a:lnTo>
                  <a:pt x="1417" y="237"/>
                </a:lnTo>
                <a:lnTo>
                  <a:pt x="1414" y="241"/>
                </a:lnTo>
                <a:lnTo>
                  <a:pt x="1414" y="247"/>
                </a:lnTo>
                <a:lnTo>
                  <a:pt x="1414" y="325"/>
                </a:lnTo>
                <a:lnTo>
                  <a:pt x="1414" y="331"/>
                </a:lnTo>
                <a:lnTo>
                  <a:pt x="1417" y="335"/>
                </a:lnTo>
                <a:lnTo>
                  <a:pt x="1422" y="338"/>
                </a:lnTo>
                <a:lnTo>
                  <a:pt x="1428" y="338"/>
                </a:lnTo>
                <a:lnTo>
                  <a:pt x="1465" y="338"/>
                </a:lnTo>
                <a:lnTo>
                  <a:pt x="1395" y="605"/>
                </a:lnTo>
                <a:lnTo>
                  <a:pt x="1392" y="605"/>
                </a:lnTo>
                <a:lnTo>
                  <a:pt x="1324" y="338"/>
                </a:lnTo>
                <a:lnTo>
                  <a:pt x="1342" y="338"/>
                </a:lnTo>
                <a:lnTo>
                  <a:pt x="1349" y="338"/>
                </a:lnTo>
                <a:lnTo>
                  <a:pt x="1353" y="335"/>
                </a:lnTo>
                <a:lnTo>
                  <a:pt x="1356" y="331"/>
                </a:lnTo>
                <a:lnTo>
                  <a:pt x="1357" y="325"/>
                </a:lnTo>
                <a:lnTo>
                  <a:pt x="1357" y="247"/>
                </a:lnTo>
                <a:lnTo>
                  <a:pt x="1356" y="241"/>
                </a:lnTo>
                <a:lnTo>
                  <a:pt x="1353" y="237"/>
                </a:lnTo>
                <a:lnTo>
                  <a:pt x="1349" y="234"/>
                </a:lnTo>
                <a:lnTo>
                  <a:pt x="1342" y="233"/>
                </a:lnTo>
                <a:lnTo>
                  <a:pt x="1153" y="233"/>
                </a:lnTo>
                <a:lnTo>
                  <a:pt x="1147" y="234"/>
                </a:lnTo>
                <a:lnTo>
                  <a:pt x="1142" y="237"/>
                </a:lnTo>
                <a:lnTo>
                  <a:pt x="1140" y="241"/>
                </a:lnTo>
                <a:lnTo>
                  <a:pt x="1139" y="247"/>
                </a:lnTo>
                <a:lnTo>
                  <a:pt x="1139" y="325"/>
                </a:lnTo>
                <a:lnTo>
                  <a:pt x="1140" y="331"/>
                </a:lnTo>
                <a:lnTo>
                  <a:pt x="1142" y="335"/>
                </a:lnTo>
                <a:lnTo>
                  <a:pt x="1147" y="338"/>
                </a:lnTo>
                <a:lnTo>
                  <a:pt x="1153" y="338"/>
                </a:lnTo>
                <a:lnTo>
                  <a:pt x="1174" y="338"/>
                </a:lnTo>
                <a:lnTo>
                  <a:pt x="1104" y="605"/>
                </a:lnTo>
                <a:lnTo>
                  <a:pt x="1102" y="605"/>
                </a:lnTo>
                <a:lnTo>
                  <a:pt x="1030" y="338"/>
                </a:lnTo>
                <a:lnTo>
                  <a:pt x="1069" y="338"/>
                </a:lnTo>
                <a:lnTo>
                  <a:pt x="1075" y="338"/>
                </a:lnTo>
                <a:lnTo>
                  <a:pt x="1079" y="335"/>
                </a:lnTo>
                <a:lnTo>
                  <a:pt x="1082" y="331"/>
                </a:lnTo>
                <a:lnTo>
                  <a:pt x="1082" y="325"/>
                </a:lnTo>
                <a:lnTo>
                  <a:pt x="1082" y="247"/>
                </a:lnTo>
                <a:lnTo>
                  <a:pt x="1082" y="241"/>
                </a:lnTo>
                <a:lnTo>
                  <a:pt x="1079" y="237"/>
                </a:lnTo>
                <a:lnTo>
                  <a:pt x="1075" y="234"/>
                </a:lnTo>
                <a:lnTo>
                  <a:pt x="1069" y="233"/>
                </a:lnTo>
                <a:lnTo>
                  <a:pt x="842" y="233"/>
                </a:lnTo>
                <a:lnTo>
                  <a:pt x="835" y="234"/>
                </a:lnTo>
                <a:lnTo>
                  <a:pt x="831" y="237"/>
                </a:lnTo>
                <a:lnTo>
                  <a:pt x="829" y="241"/>
                </a:lnTo>
                <a:lnTo>
                  <a:pt x="828" y="247"/>
                </a:lnTo>
                <a:lnTo>
                  <a:pt x="828" y="325"/>
                </a:lnTo>
                <a:lnTo>
                  <a:pt x="829" y="331"/>
                </a:lnTo>
                <a:lnTo>
                  <a:pt x="831" y="335"/>
                </a:lnTo>
                <a:lnTo>
                  <a:pt x="835" y="338"/>
                </a:lnTo>
                <a:lnTo>
                  <a:pt x="842" y="338"/>
                </a:lnTo>
                <a:lnTo>
                  <a:pt x="894" y="338"/>
                </a:lnTo>
                <a:lnTo>
                  <a:pt x="1007" y="692"/>
                </a:lnTo>
                <a:lnTo>
                  <a:pt x="1010" y="699"/>
                </a:lnTo>
                <a:lnTo>
                  <a:pt x="1013" y="705"/>
                </a:lnTo>
                <a:lnTo>
                  <a:pt x="1016" y="710"/>
                </a:lnTo>
                <a:lnTo>
                  <a:pt x="1021" y="714"/>
                </a:lnTo>
                <a:lnTo>
                  <a:pt x="1031" y="721"/>
                </a:lnTo>
                <a:lnTo>
                  <a:pt x="1046" y="722"/>
                </a:lnTo>
                <a:lnTo>
                  <a:pt x="1153" y="722"/>
                </a:lnTo>
                <a:lnTo>
                  <a:pt x="1167" y="720"/>
                </a:lnTo>
                <a:lnTo>
                  <a:pt x="1174" y="718"/>
                </a:lnTo>
                <a:lnTo>
                  <a:pt x="1179" y="714"/>
                </a:lnTo>
                <a:lnTo>
                  <a:pt x="1183" y="710"/>
                </a:lnTo>
                <a:lnTo>
                  <a:pt x="1186" y="705"/>
                </a:lnTo>
                <a:lnTo>
                  <a:pt x="1190" y="692"/>
                </a:lnTo>
                <a:lnTo>
                  <a:pt x="1247" y="437"/>
                </a:lnTo>
                <a:lnTo>
                  <a:pt x="1249" y="437"/>
                </a:lnTo>
                <a:lnTo>
                  <a:pt x="1305" y="692"/>
                </a:lnTo>
                <a:lnTo>
                  <a:pt x="1309" y="705"/>
                </a:lnTo>
                <a:lnTo>
                  <a:pt x="1312" y="710"/>
                </a:lnTo>
                <a:lnTo>
                  <a:pt x="1316" y="714"/>
                </a:lnTo>
                <a:lnTo>
                  <a:pt x="1328" y="720"/>
                </a:lnTo>
                <a:lnTo>
                  <a:pt x="1342" y="722"/>
                </a:lnTo>
                <a:close/>
                <a:moveTo>
                  <a:pt x="514" y="722"/>
                </a:moveTo>
                <a:lnTo>
                  <a:pt x="622" y="722"/>
                </a:lnTo>
                <a:lnTo>
                  <a:pt x="636" y="721"/>
                </a:lnTo>
                <a:lnTo>
                  <a:pt x="647" y="714"/>
                </a:lnTo>
                <a:lnTo>
                  <a:pt x="651" y="710"/>
                </a:lnTo>
                <a:lnTo>
                  <a:pt x="654" y="705"/>
                </a:lnTo>
                <a:lnTo>
                  <a:pt x="659" y="692"/>
                </a:lnTo>
                <a:lnTo>
                  <a:pt x="774" y="338"/>
                </a:lnTo>
                <a:lnTo>
                  <a:pt x="826" y="338"/>
                </a:lnTo>
                <a:lnTo>
                  <a:pt x="832" y="338"/>
                </a:lnTo>
                <a:lnTo>
                  <a:pt x="836" y="335"/>
                </a:lnTo>
                <a:lnTo>
                  <a:pt x="839" y="331"/>
                </a:lnTo>
                <a:lnTo>
                  <a:pt x="839" y="325"/>
                </a:lnTo>
                <a:lnTo>
                  <a:pt x="839" y="247"/>
                </a:lnTo>
                <a:lnTo>
                  <a:pt x="839" y="241"/>
                </a:lnTo>
                <a:lnTo>
                  <a:pt x="836" y="237"/>
                </a:lnTo>
                <a:lnTo>
                  <a:pt x="832" y="234"/>
                </a:lnTo>
                <a:lnTo>
                  <a:pt x="826" y="233"/>
                </a:lnTo>
                <a:lnTo>
                  <a:pt x="600" y="233"/>
                </a:lnTo>
                <a:lnTo>
                  <a:pt x="594" y="234"/>
                </a:lnTo>
                <a:lnTo>
                  <a:pt x="589" y="237"/>
                </a:lnTo>
                <a:lnTo>
                  <a:pt x="586" y="241"/>
                </a:lnTo>
                <a:lnTo>
                  <a:pt x="585" y="247"/>
                </a:lnTo>
                <a:lnTo>
                  <a:pt x="585" y="325"/>
                </a:lnTo>
                <a:lnTo>
                  <a:pt x="586" y="331"/>
                </a:lnTo>
                <a:lnTo>
                  <a:pt x="589" y="335"/>
                </a:lnTo>
                <a:lnTo>
                  <a:pt x="594" y="338"/>
                </a:lnTo>
                <a:lnTo>
                  <a:pt x="600" y="338"/>
                </a:lnTo>
                <a:lnTo>
                  <a:pt x="636" y="338"/>
                </a:lnTo>
                <a:lnTo>
                  <a:pt x="567" y="605"/>
                </a:lnTo>
                <a:lnTo>
                  <a:pt x="564" y="605"/>
                </a:lnTo>
                <a:lnTo>
                  <a:pt x="496" y="338"/>
                </a:lnTo>
                <a:lnTo>
                  <a:pt x="514" y="338"/>
                </a:lnTo>
                <a:lnTo>
                  <a:pt x="521" y="338"/>
                </a:lnTo>
                <a:lnTo>
                  <a:pt x="525" y="335"/>
                </a:lnTo>
                <a:lnTo>
                  <a:pt x="528" y="331"/>
                </a:lnTo>
                <a:lnTo>
                  <a:pt x="528" y="325"/>
                </a:lnTo>
                <a:lnTo>
                  <a:pt x="528" y="247"/>
                </a:lnTo>
                <a:lnTo>
                  <a:pt x="528" y="241"/>
                </a:lnTo>
                <a:lnTo>
                  <a:pt x="525" y="237"/>
                </a:lnTo>
                <a:lnTo>
                  <a:pt x="521" y="234"/>
                </a:lnTo>
                <a:lnTo>
                  <a:pt x="514" y="233"/>
                </a:lnTo>
                <a:lnTo>
                  <a:pt x="324" y="233"/>
                </a:lnTo>
                <a:lnTo>
                  <a:pt x="319" y="234"/>
                </a:lnTo>
                <a:lnTo>
                  <a:pt x="315" y="237"/>
                </a:lnTo>
                <a:lnTo>
                  <a:pt x="312" y="241"/>
                </a:lnTo>
                <a:lnTo>
                  <a:pt x="311" y="247"/>
                </a:lnTo>
                <a:lnTo>
                  <a:pt x="311" y="325"/>
                </a:lnTo>
                <a:lnTo>
                  <a:pt x="312" y="331"/>
                </a:lnTo>
                <a:lnTo>
                  <a:pt x="315" y="335"/>
                </a:lnTo>
                <a:lnTo>
                  <a:pt x="319" y="338"/>
                </a:lnTo>
                <a:lnTo>
                  <a:pt x="324" y="338"/>
                </a:lnTo>
                <a:lnTo>
                  <a:pt x="346" y="338"/>
                </a:lnTo>
                <a:lnTo>
                  <a:pt x="275" y="605"/>
                </a:lnTo>
                <a:lnTo>
                  <a:pt x="273" y="605"/>
                </a:lnTo>
                <a:lnTo>
                  <a:pt x="202" y="338"/>
                </a:lnTo>
                <a:lnTo>
                  <a:pt x="241" y="338"/>
                </a:lnTo>
                <a:lnTo>
                  <a:pt x="247" y="338"/>
                </a:lnTo>
                <a:lnTo>
                  <a:pt x="251" y="335"/>
                </a:lnTo>
                <a:lnTo>
                  <a:pt x="253" y="331"/>
                </a:lnTo>
                <a:lnTo>
                  <a:pt x="254" y="325"/>
                </a:lnTo>
                <a:lnTo>
                  <a:pt x="254" y="247"/>
                </a:lnTo>
                <a:lnTo>
                  <a:pt x="253" y="241"/>
                </a:lnTo>
                <a:lnTo>
                  <a:pt x="251" y="237"/>
                </a:lnTo>
                <a:lnTo>
                  <a:pt x="247" y="234"/>
                </a:lnTo>
                <a:lnTo>
                  <a:pt x="241" y="233"/>
                </a:lnTo>
                <a:lnTo>
                  <a:pt x="12" y="233"/>
                </a:lnTo>
                <a:lnTo>
                  <a:pt x="7" y="234"/>
                </a:lnTo>
                <a:lnTo>
                  <a:pt x="3" y="237"/>
                </a:lnTo>
                <a:lnTo>
                  <a:pt x="1" y="241"/>
                </a:lnTo>
                <a:lnTo>
                  <a:pt x="0" y="247"/>
                </a:lnTo>
                <a:lnTo>
                  <a:pt x="0" y="325"/>
                </a:lnTo>
                <a:lnTo>
                  <a:pt x="1" y="331"/>
                </a:lnTo>
                <a:lnTo>
                  <a:pt x="3" y="335"/>
                </a:lnTo>
                <a:lnTo>
                  <a:pt x="7" y="338"/>
                </a:lnTo>
                <a:lnTo>
                  <a:pt x="12" y="338"/>
                </a:lnTo>
                <a:lnTo>
                  <a:pt x="65" y="338"/>
                </a:lnTo>
                <a:lnTo>
                  <a:pt x="179" y="692"/>
                </a:lnTo>
                <a:lnTo>
                  <a:pt x="182" y="699"/>
                </a:lnTo>
                <a:lnTo>
                  <a:pt x="185" y="705"/>
                </a:lnTo>
                <a:lnTo>
                  <a:pt x="189" y="710"/>
                </a:lnTo>
                <a:lnTo>
                  <a:pt x="193" y="714"/>
                </a:lnTo>
                <a:lnTo>
                  <a:pt x="202" y="721"/>
                </a:lnTo>
                <a:lnTo>
                  <a:pt x="218" y="722"/>
                </a:lnTo>
                <a:lnTo>
                  <a:pt x="324" y="722"/>
                </a:lnTo>
                <a:lnTo>
                  <a:pt x="340" y="720"/>
                </a:lnTo>
                <a:lnTo>
                  <a:pt x="346" y="718"/>
                </a:lnTo>
                <a:lnTo>
                  <a:pt x="351" y="714"/>
                </a:lnTo>
                <a:lnTo>
                  <a:pt x="355" y="710"/>
                </a:lnTo>
                <a:lnTo>
                  <a:pt x="358" y="705"/>
                </a:lnTo>
                <a:lnTo>
                  <a:pt x="362" y="692"/>
                </a:lnTo>
                <a:lnTo>
                  <a:pt x="419" y="437"/>
                </a:lnTo>
                <a:lnTo>
                  <a:pt x="421" y="437"/>
                </a:lnTo>
                <a:lnTo>
                  <a:pt x="476" y="692"/>
                </a:lnTo>
                <a:lnTo>
                  <a:pt x="480" y="705"/>
                </a:lnTo>
                <a:lnTo>
                  <a:pt x="483" y="710"/>
                </a:lnTo>
                <a:lnTo>
                  <a:pt x="488" y="714"/>
                </a:lnTo>
                <a:lnTo>
                  <a:pt x="499" y="720"/>
                </a:lnTo>
                <a:lnTo>
                  <a:pt x="514" y="7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>
          <a:xfrm>
            <a:off x="467917" y="548680"/>
            <a:ext cx="1422146" cy="1368110"/>
            <a:chOff x="3551375" y="692150"/>
            <a:chExt cx="7586526" cy="5473700"/>
          </a:xfrm>
          <a:solidFill>
            <a:schemeClr val="accent1"/>
          </a:solidFill>
        </p:grpSpPr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3551375" y="692150"/>
              <a:ext cx="5089250" cy="5473700"/>
            </a:xfrm>
            <a:custGeom>
              <a:avLst/>
              <a:gdLst>
                <a:gd name="T0" fmla="*/ 7287 w 7347"/>
                <a:gd name="T1" fmla="*/ 132 h 7902"/>
                <a:gd name="T2" fmla="*/ 7319 w 7347"/>
                <a:gd name="T3" fmla="*/ 2063 h 7902"/>
                <a:gd name="T4" fmla="*/ 7264 w 7347"/>
                <a:gd name="T5" fmla="*/ 2787 h 7902"/>
                <a:gd name="T6" fmla="*/ 5272 w 7347"/>
                <a:gd name="T7" fmla="*/ 2819 h 7902"/>
                <a:gd name="T8" fmla="*/ 4534 w 7347"/>
                <a:gd name="T9" fmla="*/ 2775 h 7902"/>
                <a:gd name="T10" fmla="*/ 4492 w 7347"/>
                <a:gd name="T11" fmla="*/ 1840 h 7902"/>
                <a:gd name="T12" fmla="*/ 4546 w 7347"/>
                <a:gd name="T13" fmla="*/ 1731 h 7902"/>
                <a:gd name="T14" fmla="*/ 5277 w 7347"/>
                <a:gd name="T15" fmla="*/ 1721 h 7902"/>
                <a:gd name="T16" fmla="*/ 5440 w 7347"/>
                <a:gd name="T17" fmla="*/ 1708 h 7902"/>
                <a:gd name="T18" fmla="*/ 5419 w 7347"/>
                <a:gd name="T19" fmla="*/ 1642 h 7902"/>
                <a:gd name="T20" fmla="*/ 5162 w 7347"/>
                <a:gd name="T21" fmla="*/ 1453 h 7902"/>
                <a:gd name="T22" fmla="*/ 4811 w 7347"/>
                <a:gd name="T23" fmla="*/ 1294 h 7902"/>
                <a:gd name="T24" fmla="*/ 4404 w 7347"/>
                <a:gd name="T25" fmla="*/ 1195 h 7902"/>
                <a:gd name="T26" fmla="*/ 3845 w 7347"/>
                <a:gd name="T27" fmla="*/ 1178 h 7902"/>
                <a:gd name="T28" fmla="*/ 3212 w 7347"/>
                <a:gd name="T29" fmla="*/ 1292 h 7902"/>
                <a:gd name="T30" fmla="*/ 2617 w 7347"/>
                <a:gd name="T31" fmla="*/ 1572 h 7902"/>
                <a:gd name="T32" fmla="*/ 2100 w 7347"/>
                <a:gd name="T33" fmla="*/ 2016 h 7902"/>
                <a:gd name="T34" fmla="*/ 1704 w 7347"/>
                <a:gd name="T35" fmla="*/ 2624 h 7902"/>
                <a:gd name="T36" fmla="*/ 1471 w 7347"/>
                <a:gd name="T37" fmla="*/ 3392 h 7902"/>
                <a:gd name="T38" fmla="*/ 1438 w 7347"/>
                <a:gd name="T39" fmla="*/ 4235 h 7902"/>
                <a:gd name="T40" fmla="*/ 1594 w 7347"/>
                <a:gd name="T41" fmla="*/ 4932 h 7902"/>
                <a:gd name="T42" fmla="*/ 1910 w 7347"/>
                <a:gd name="T43" fmla="*/ 5535 h 7902"/>
                <a:gd name="T44" fmla="*/ 2364 w 7347"/>
                <a:gd name="T45" fmla="*/ 6022 h 7902"/>
                <a:gd name="T46" fmla="*/ 2934 w 7347"/>
                <a:gd name="T47" fmla="*/ 6367 h 7902"/>
                <a:gd name="T48" fmla="*/ 3598 w 7347"/>
                <a:gd name="T49" fmla="*/ 6547 h 7902"/>
                <a:gd name="T50" fmla="*/ 4203 w 7347"/>
                <a:gd name="T51" fmla="*/ 6557 h 7902"/>
                <a:gd name="T52" fmla="*/ 4720 w 7347"/>
                <a:gd name="T53" fmla="*/ 6468 h 7902"/>
                <a:gd name="T54" fmla="*/ 5153 w 7347"/>
                <a:gd name="T55" fmla="*/ 6314 h 7902"/>
                <a:gd name="T56" fmla="*/ 5615 w 7347"/>
                <a:gd name="T57" fmla="*/ 6043 h 7902"/>
                <a:gd name="T58" fmla="*/ 6033 w 7347"/>
                <a:gd name="T59" fmla="*/ 5658 h 7902"/>
                <a:gd name="T60" fmla="*/ 6356 w 7347"/>
                <a:gd name="T61" fmla="*/ 5285 h 7902"/>
                <a:gd name="T62" fmla="*/ 6475 w 7347"/>
                <a:gd name="T63" fmla="*/ 5277 h 7902"/>
                <a:gd name="T64" fmla="*/ 7338 w 7347"/>
                <a:gd name="T65" fmla="*/ 5877 h 7902"/>
                <a:gd name="T66" fmla="*/ 7325 w 7347"/>
                <a:gd name="T67" fmla="*/ 6008 h 7902"/>
                <a:gd name="T68" fmla="*/ 7046 w 7347"/>
                <a:gd name="T69" fmla="*/ 6437 h 7902"/>
                <a:gd name="T70" fmla="*/ 6700 w 7347"/>
                <a:gd name="T71" fmla="*/ 6826 h 7902"/>
                <a:gd name="T72" fmla="*/ 6292 w 7347"/>
                <a:gd name="T73" fmla="*/ 7170 h 7902"/>
                <a:gd name="T74" fmla="*/ 5793 w 7347"/>
                <a:gd name="T75" fmla="*/ 7476 h 7902"/>
                <a:gd name="T76" fmla="*/ 5201 w 7347"/>
                <a:gd name="T77" fmla="*/ 7716 h 7902"/>
                <a:gd name="T78" fmla="*/ 4511 w 7347"/>
                <a:gd name="T79" fmla="*/ 7865 h 7902"/>
                <a:gd name="T80" fmla="*/ 3804 w 7347"/>
                <a:gd name="T81" fmla="*/ 7901 h 7902"/>
                <a:gd name="T82" fmla="*/ 2695 w 7347"/>
                <a:gd name="T83" fmla="*/ 7729 h 7902"/>
                <a:gd name="T84" fmla="*/ 1740 w 7347"/>
                <a:gd name="T85" fmla="*/ 7293 h 7902"/>
                <a:gd name="T86" fmla="*/ 966 w 7347"/>
                <a:gd name="T87" fmla="*/ 6629 h 7902"/>
                <a:gd name="T88" fmla="*/ 402 w 7347"/>
                <a:gd name="T89" fmla="*/ 5774 h 7902"/>
                <a:gd name="T90" fmla="*/ 74 w 7347"/>
                <a:gd name="T91" fmla="*/ 4762 h 7902"/>
                <a:gd name="T92" fmla="*/ 10 w 7347"/>
                <a:gd name="T93" fmla="*/ 3629 h 7902"/>
                <a:gd name="T94" fmla="*/ 223 w 7347"/>
                <a:gd name="T95" fmla="*/ 2537 h 7902"/>
                <a:gd name="T96" fmla="*/ 684 w 7347"/>
                <a:gd name="T97" fmla="*/ 1603 h 7902"/>
                <a:gd name="T98" fmla="*/ 1369 w 7347"/>
                <a:gd name="T99" fmla="*/ 857 h 7902"/>
                <a:gd name="T100" fmla="*/ 2249 w 7347"/>
                <a:gd name="T101" fmla="*/ 328 h 7902"/>
                <a:gd name="T102" fmla="*/ 3295 w 7347"/>
                <a:gd name="T103" fmla="*/ 42 h 7902"/>
                <a:gd name="T104" fmla="*/ 4250 w 7347"/>
                <a:gd name="T105" fmla="*/ 14 h 7902"/>
                <a:gd name="T106" fmla="*/ 4790 w 7347"/>
                <a:gd name="T107" fmla="*/ 107 h 7902"/>
                <a:gd name="T108" fmla="*/ 5257 w 7347"/>
                <a:gd name="T109" fmla="*/ 266 h 7902"/>
                <a:gd name="T110" fmla="*/ 5715 w 7347"/>
                <a:gd name="T111" fmla="*/ 512 h 7902"/>
                <a:gd name="T112" fmla="*/ 6122 w 7347"/>
                <a:gd name="T113" fmla="*/ 828 h 7902"/>
                <a:gd name="T114" fmla="*/ 6212 w 7347"/>
                <a:gd name="T115" fmla="*/ 882 h 7902"/>
                <a:gd name="T116" fmla="*/ 6220 w 7347"/>
                <a:gd name="T117" fmla="*/ 590 h 7902"/>
                <a:gd name="T118" fmla="*/ 6228 w 7347"/>
                <a:gd name="T119" fmla="*/ 137 h 7902"/>
                <a:gd name="T120" fmla="*/ 6310 w 7347"/>
                <a:gd name="T121" fmla="*/ 82 h 7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347" h="7902">
                  <a:moveTo>
                    <a:pt x="7177" y="78"/>
                  </a:moveTo>
                  <a:lnTo>
                    <a:pt x="7192" y="79"/>
                  </a:lnTo>
                  <a:lnTo>
                    <a:pt x="7206" y="82"/>
                  </a:lnTo>
                  <a:lnTo>
                    <a:pt x="7213" y="83"/>
                  </a:lnTo>
                  <a:lnTo>
                    <a:pt x="7220" y="86"/>
                  </a:lnTo>
                  <a:lnTo>
                    <a:pt x="7233" y="90"/>
                  </a:lnTo>
                  <a:lnTo>
                    <a:pt x="7246" y="96"/>
                  </a:lnTo>
                  <a:lnTo>
                    <a:pt x="7257" y="104"/>
                  </a:lnTo>
                  <a:lnTo>
                    <a:pt x="7268" y="113"/>
                  </a:lnTo>
                  <a:lnTo>
                    <a:pt x="7278" y="122"/>
                  </a:lnTo>
                  <a:lnTo>
                    <a:pt x="7287" y="132"/>
                  </a:lnTo>
                  <a:lnTo>
                    <a:pt x="7296" y="142"/>
                  </a:lnTo>
                  <a:lnTo>
                    <a:pt x="7302" y="154"/>
                  </a:lnTo>
                  <a:lnTo>
                    <a:pt x="7305" y="160"/>
                  </a:lnTo>
                  <a:lnTo>
                    <a:pt x="7309" y="166"/>
                  </a:lnTo>
                  <a:lnTo>
                    <a:pt x="7312" y="179"/>
                  </a:lnTo>
                  <a:lnTo>
                    <a:pt x="7316" y="193"/>
                  </a:lnTo>
                  <a:lnTo>
                    <a:pt x="7318" y="207"/>
                  </a:lnTo>
                  <a:lnTo>
                    <a:pt x="7319" y="221"/>
                  </a:lnTo>
                  <a:lnTo>
                    <a:pt x="7319" y="834"/>
                  </a:lnTo>
                  <a:lnTo>
                    <a:pt x="7319" y="1448"/>
                  </a:lnTo>
                  <a:lnTo>
                    <a:pt x="7319" y="2063"/>
                  </a:lnTo>
                  <a:lnTo>
                    <a:pt x="7319" y="2677"/>
                  </a:lnTo>
                  <a:lnTo>
                    <a:pt x="7318" y="2692"/>
                  </a:lnTo>
                  <a:lnTo>
                    <a:pt x="7315" y="2706"/>
                  </a:lnTo>
                  <a:lnTo>
                    <a:pt x="7312" y="2712"/>
                  </a:lnTo>
                  <a:lnTo>
                    <a:pt x="7311" y="2720"/>
                  </a:lnTo>
                  <a:lnTo>
                    <a:pt x="7306" y="2733"/>
                  </a:lnTo>
                  <a:lnTo>
                    <a:pt x="7300" y="2746"/>
                  </a:lnTo>
                  <a:lnTo>
                    <a:pt x="7292" y="2757"/>
                  </a:lnTo>
                  <a:lnTo>
                    <a:pt x="7284" y="2767"/>
                  </a:lnTo>
                  <a:lnTo>
                    <a:pt x="7274" y="2778"/>
                  </a:lnTo>
                  <a:lnTo>
                    <a:pt x="7264" y="2787"/>
                  </a:lnTo>
                  <a:lnTo>
                    <a:pt x="7254" y="2796"/>
                  </a:lnTo>
                  <a:lnTo>
                    <a:pt x="7242" y="2802"/>
                  </a:lnTo>
                  <a:lnTo>
                    <a:pt x="7236" y="2805"/>
                  </a:lnTo>
                  <a:lnTo>
                    <a:pt x="7229" y="2808"/>
                  </a:lnTo>
                  <a:lnTo>
                    <a:pt x="7217" y="2812"/>
                  </a:lnTo>
                  <a:lnTo>
                    <a:pt x="7204" y="2816"/>
                  </a:lnTo>
                  <a:lnTo>
                    <a:pt x="7190" y="2819"/>
                  </a:lnTo>
                  <a:lnTo>
                    <a:pt x="7176" y="2819"/>
                  </a:lnTo>
                  <a:lnTo>
                    <a:pt x="6541" y="2819"/>
                  </a:lnTo>
                  <a:lnTo>
                    <a:pt x="5907" y="2819"/>
                  </a:lnTo>
                  <a:lnTo>
                    <a:pt x="5272" y="2819"/>
                  </a:lnTo>
                  <a:lnTo>
                    <a:pt x="4639" y="2819"/>
                  </a:lnTo>
                  <a:lnTo>
                    <a:pt x="4630" y="2819"/>
                  </a:lnTo>
                  <a:lnTo>
                    <a:pt x="4621" y="2817"/>
                  </a:lnTo>
                  <a:lnTo>
                    <a:pt x="4609" y="2815"/>
                  </a:lnTo>
                  <a:lnTo>
                    <a:pt x="4596" y="2812"/>
                  </a:lnTo>
                  <a:lnTo>
                    <a:pt x="4584" y="2808"/>
                  </a:lnTo>
                  <a:lnTo>
                    <a:pt x="4574" y="2803"/>
                  </a:lnTo>
                  <a:lnTo>
                    <a:pt x="4562" y="2798"/>
                  </a:lnTo>
                  <a:lnTo>
                    <a:pt x="4552" y="2791"/>
                  </a:lnTo>
                  <a:lnTo>
                    <a:pt x="4543" y="2784"/>
                  </a:lnTo>
                  <a:lnTo>
                    <a:pt x="4534" y="2775"/>
                  </a:lnTo>
                  <a:lnTo>
                    <a:pt x="4527" y="2766"/>
                  </a:lnTo>
                  <a:lnTo>
                    <a:pt x="4519" y="2757"/>
                  </a:lnTo>
                  <a:lnTo>
                    <a:pt x="4513" y="2747"/>
                  </a:lnTo>
                  <a:lnTo>
                    <a:pt x="4506" y="2736"/>
                  </a:lnTo>
                  <a:lnTo>
                    <a:pt x="4501" y="2724"/>
                  </a:lnTo>
                  <a:lnTo>
                    <a:pt x="4497" y="2712"/>
                  </a:lnTo>
                  <a:lnTo>
                    <a:pt x="4495" y="2701"/>
                  </a:lnTo>
                  <a:lnTo>
                    <a:pt x="4493" y="2688"/>
                  </a:lnTo>
                  <a:lnTo>
                    <a:pt x="4492" y="2679"/>
                  </a:lnTo>
                  <a:lnTo>
                    <a:pt x="4491" y="2672"/>
                  </a:lnTo>
                  <a:lnTo>
                    <a:pt x="4492" y="1840"/>
                  </a:lnTo>
                  <a:lnTo>
                    <a:pt x="4493" y="1827"/>
                  </a:lnTo>
                  <a:lnTo>
                    <a:pt x="4495" y="1814"/>
                  </a:lnTo>
                  <a:lnTo>
                    <a:pt x="4499" y="1801"/>
                  </a:lnTo>
                  <a:lnTo>
                    <a:pt x="4502" y="1790"/>
                  </a:lnTo>
                  <a:lnTo>
                    <a:pt x="4507" y="1778"/>
                  </a:lnTo>
                  <a:lnTo>
                    <a:pt x="4514" y="1767"/>
                  </a:lnTo>
                  <a:lnTo>
                    <a:pt x="4520" y="1757"/>
                  </a:lnTo>
                  <a:lnTo>
                    <a:pt x="4528" y="1748"/>
                  </a:lnTo>
                  <a:lnTo>
                    <a:pt x="4532" y="1743"/>
                  </a:lnTo>
                  <a:lnTo>
                    <a:pt x="4536" y="1739"/>
                  </a:lnTo>
                  <a:lnTo>
                    <a:pt x="4546" y="1731"/>
                  </a:lnTo>
                  <a:lnTo>
                    <a:pt x="4555" y="1723"/>
                  </a:lnTo>
                  <a:lnTo>
                    <a:pt x="4565" y="1717"/>
                  </a:lnTo>
                  <a:lnTo>
                    <a:pt x="4577" y="1712"/>
                  </a:lnTo>
                  <a:lnTo>
                    <a:pt x="4588" y="1707"/>
                  </a:lnTo>
                  <a:lnTo>
                    <a:pt x="4601" y="1704"/>
                  </a:lnTo>
                  <a:lnTo>
                    <a:pt x="4612" y="1702"/>
                  </a:lnTo>
                  <a:lnTo>
                    <a:pt x="4621" y="1699"/>
                  </a:lnTo>
                  <a:lnTo>
                    <a:pt x="4630" y="1699"/>
                  </a:lnTo>
                  <a:lnTo>
                    <a:pt x="4647" y="1698"/>
                  </a:lnTo>
                  <a:lnTo>
                    <a:pt x="5086" y="1714"/>
                  </a:lnTo>
                  <a:lnTo>
                    <a:pt x="5277" y="1721"/>
                  </a:lnTo>
                  <a:lnTo>
                    <a:pt x="5367" y="1723"/>
                  </a:lnTo>
                  <a:lnTo>
                    <a:pt x="5375" y="1723"/>
                  </a:lnTo>
                  <a:lnTo>
                    <a:pt x="5390" y="1723"/>
                  </a:lnTo>
                  <a:lnTo>
                    <a:pt x="5407" y="1723"/>
                  </a:lnTo>
                  <a:lnTo>
                    <a:pt x="5416" y="1723"/>
                  </a:lnTo>
                  <a:lnTo>
                    <a:pt x="5422" y="1722"/>
                  </a:lnTo>
                  <a:lnTo>
                    <a:pt x="5428" y="1720"/>
                  </a:lnTo>
                  <a:lnTo>
                    <a:pt x="5431" y="1718"/>
                  </a:lnTo>
                  <a:lnTo>
                    <a:pt x="5432" y="1717"/>
                  </a:lnTo>
                  <a:lnTo>
                    <a:pt x="5437" y="1713"/>
                  </a:lnTo>
                  <a:lnTo>
                    <a:pt x="5440" y="1708"/>
                  </a:lnTo>
                  <a:lnTo>
                    <a:pt x="5442" y="1704"/>
                  </a:lnTo>
                  <a:lnTo>
                    <a:pt x="5444" y="1699"/>
                  </a:lnTo>
                  <a:lnTo>
                    <a:pt x="5445" y="1694"/>
                  </a:lnTo>
                  <a:lnTo>
                    <a:pt x="5445" y="1689"/>
                  </a:lnTo>
                  <a:lnTo>
                    <a:pt x="5444" y="1684"/>
                  </a:lnTo>
                  <a:lnTo>
                    <a:pt x="5442" y="1677"/>
                  </a:lnTo>
                  <a:lnTo>
                    <a:pt x="5440" y="1672"/>
                  </a:lnTo>
                  <a:lnTo>
                    <a:pt x="5437" y="1666"/>
                  </a:lnTo>
                  <a:lnTo>
                    <a:pt x="5430" y="1654"/>
                  </a:lnTo>
                  <a:lnTo>
                    <a:pt x="5425" y="1648"/>
                  </a:lnTo>
                  <a:lnTo>
                    <a:pt x="5419" y="1642"/>
                  </a:lnTo>
                  <a:lnTo>
                    <a:pt x="5413" y="1635"/>
                  </a:lnTo>
                  <a:lnTo>
                    <a:pt x="5407" y="1629"/>
                  </a:lnTo>
                  <a:lnTo>
                    <a:pt x="5386" y="1611"/>
                  </a:lnTo>
                  <a:lnTo>
                    <a:pt x="5364" y="1593"/>
                  </a:lnTo>
                  <a:lnTo>
                    <a:pt x="5343" y="1575"/>
                  </a:lnTo>
                  <a:lnTo>
                    <a:pt x="5318" y="1557"/>
                  </a:lnTo>
                  <a:lnTo>
                    <a:pt x="5295" y="1539"/>
                  </a:lnTo>
                  <a:lnTo>
                    <a:pt x="5270" y="1523"/>
                  </a:lnTo>
                  <a:lnTo>
                    <a:pt x="5217" y="1488"/>
                  </a:lnTo>
                  <a:lnTo>
                    <a:pt x="5190" y="1470"/>
                  </a:lnTo>
                  <a:lnTo>
                    <a:pt x="5162" y="1453"/>
                  </a:lnTo>
                  <a:lnTo>
                    <a:pt x="5133" y="1437"/>
                  </a:lnTo>
                  <a:lnTo>
                    <a:pt x="5104" y="1421"/>
                  </a:lnTo>
                  <a:lnTo>
                    <a:pt x="5074" y="1406"/>
                  </a:lnTo>
                  <a:lnTo>
                    <a:pt x="5043" y="1390"/>
                  </a:lnTo>
                  <a:lnTo>
                    <a:pt x="5011" y="1375"/>
                  </a:lnTo>
                  <a:lnTo>
                    <a:pt x="4979" y="1360"/>
                  </a:lnTo>
                  <a:lnTo>
                    <a:pt x="4946" y="1346"/>
                  </a:lnTo>
                  <a:lnTo>
                    <a:pt x="4914" y="1332"/>
                  </a:lnTo>
                  <a:lnTo>
                    <a:pt x="4880" y="1319"/>
                  </a:lnTo>
                  <a:lnTo>
                    <a:pt x="4845" y="1305"/>
                  </a:lnTo>
                  <a:lnTo>
                    <a:pt x="4811" y="1294"/>
                  </a:lnTo>
                  <a:lnTo>
                    <a:pt x="4776" y="1281"/>
                  </a:lnTo>
                  <a:lnTo>
                    <a:pt x="4740" y="1271"/>
                  </a:lnTo>
                  <a:lnTo>
                    <a:pt x="4704" y="1259"/>
                  </a:lnTo>
                  <a:lnTo>
                    <a:pt x="4667" y="1249"/>
                  </a:lnTo>
                  <a:lnTo>
                    <a:pt x="4632" y="1240"/>
                  </a:lnTo>
                  <a:lnTo>
                    <a:pt x="4594" y="1231"/>
                  </a:lnTo>
                  <a:lnTo>
                    <a:pt x="4556" y="1222"/>
                  </a:lnTo>
                  <a:lnTo>
                    <a:pt x="4519" y="1214"/>
                  </a:lnTo>
                  <a:lnTo>
                    <a:pt x="4481" y="1208"/>
                  </a:lnTo>
                  <a:lnTo>
                    <a:pt x="4442" y="1201"/>
                  </a:lnTo>
                  <a:lnTo>
                    <a:pt x="4404" y="1195"/>
                  </a:lnTo>
                  <a:lnTo>
                    <a:pt x="4353" y="1190"/>
                  </a:lnTo>
                  <a:lnTo>
                    <a:pt x="4326" y="1187"/>
                  </a:lnTo>
                  <a:lnTo>
                    <a:pt x="4299" y="1185"/>
                  </a:lnTo>
                  <a:lnTo>
                    <a:pt x="4245" y="1181"/>
                  </a:lnTo>
                  <a:lnTo>
                    <a:pt x="4192" y="1178"/>
                  </a:lnTo>
                  <a:lnTo>
                    <a:pt x="4135" y="1177"/>
                  </a:lnTo>
                  <a:lnTo>
                    <a:pt x="4078" y="1176"/>
                  </a:lnTo>
                  <a:lnTo>
                    <a:pt x="4020" y="1176"/>
                  </a:lnTo>
                  <a:lnTo>
                    <a:pt x="3960" y="1176"/>
                  </a:lnTo>
                  <a:lnTo>
                    <a:pt x="3902" y="1176"/>
                  </a:lnTo>
                  <a:lnTo>
                    <a:pt x="3845" y="1178"/>
                  </a:lnTo>
                  <a:lnTo>
                    <a:pt x="3786" y="1182"/>
                  </a:lnTo>
                  <a:lnTo>
                    <a:pt x="3729" y="1186"/>
                  </a:lnTo>
                  <a:lnTo>
                    <a:pt x="3671" y="1192"/>
                  </a:lnTo>
                  <a:lnTo>
                    <a:pt x="3613" y="1200"/>
                  </a:lnTo>
                  <a:lnTo>
                    <a:pt x="3555" y="1209"/>
                  </a:lnTo>
                  <a:lnTo>
                    <a:pt x="3497" y="1219"/>
                  </a:lnTo>
                  <a:lnTo>
                    <a:pt x="3439" y="1232"/>
                  </a:lnTo>
                  <a:lnTo>
                    <a:pt x="3383" y="1245"/>
                  </a:lnTo>
                  <a:lnTo>
                    <a:pt x="3326" y="1259"/>
                  </a:lnTo>
                  <a:lnTo>
                    <a:pt x="3269" y="1276"/>
                  </a:lnTo>
                  <a:lnTo>
                    <a:pt x="3212" y="1292"/>
                  </a:lnTo>
                  <a:lnTo>
                    <a:pt x="3155" y="1311"/>
                  </a:lnTo>
                  <a:lnTo>
                    <a:pt x="3100" y="1331"/>
                  </a:lnTo>
                  <a:lnTo>
                    <a:pt x="3044" y="1352"/>
                  </a:lnTo>
                  <a:lnTo>
                    <a:pt x="2989" y="1375"/>
                  </a:lnTo>
                  <a:lnTo>
                    <a:pt x="2934" y="1398"/>
                  </a:lnTo>
                  <a:lnTo>
                    <a:pt x="2880" y="1424"/>
                  </a:lnTo>
                  <a:lnTo>
                    <a:pt x="2827" y="1451"/>
                  </a:lnTo>
                  <a:lnTo>
                    <a:pt x="2773" y="1479"/>
                  </a:lnTo>
                  <a:lnTo>
                    <a:pt x="2721" y="1508"/>
                  </a:lnTo>
                  <a:lnTo>
                    <a:pt x="2668" y="1540"/>
                  </a:lnTo>
                  <a:lnTo>
                    <a:pt x="2617" y="1572"/>
                  </a:lnTo>
                  <a:lnTo>
                    <a:pt x="2566" y="1606"/>
                  </a:lnTo>
                  <a:lnTo>
                    <a:pt x="2516" y="1640"/>
                  </a:lnTo>
                  <a:lnTo>
                    <a:pt x="2466" y="1677"/>
                  </a:lnTo>
                  <a:lnTo>
                    <a:pt x="2417" y="1714"/>
                  </a:lnTo>
                  <a:lnTo>
                    <a:pt x="2370" y="1754"/>
                  </a:lnTo>
                  <a:lnTo>
                    <a:pt x="2323" y="1794"/>
                  </a:lnTo>
                  <a:lnTo>
                    <a:pt x="2277" y="1836"/>
                  </a:lnTo>
                  <a:lnTo>
                    <a:pt x="2231" y="1880"/>
                  </a:lnTo>
                  <a:lnTo>
                    <a:pt x="2186" y="1923"/>
                  </a:lnTo>
                  <a:lnTo>
                    <a:pt x="2142" y="1969"/>
                  </a:lnTo>
                  <a:lnTo>
                    <a:pt x="2100" y="2016"/>
                  </a:lnTo>
                  <a:lnTo>
                    <a:pt x="2058" y="2065"/>
                  </a:lnTo>
                  <a:lnTo>
                    <a:pt x="2018" y="2115"/>
                  </a:lnTo>
                  <a:lnTo>
                    <a:pt x="1979" y="2166"/>
                  </a:lnTo>
                  <a:lnTo>
                    <a:pt x="1940" y="2219"/>
                  </a:lnTo>
                  <a:lnTo>
                    <a:pt x="1903" y="2272"/>
                  </a:lnTo>
                  <a:lnTo>
                    <a:pt x="1866" y="2327"/>
                  </a:lnTo>
                  <a:lnTo>
                    <a:pt x="1832" y="2384"/>
                  </a:lnTo>
                  <a:lnTo>
                    <a:pt x="1798" y="2443"/>
                  </a:lnTo>
                  <a:lnTo>
                    <a:pt x="1765" y="2501"/>
                  </a:lnTo>
                  <a:lnTo>
                    <a:pt x="1734" y="2561"/>
                  </a:lnTo>
                  <a:lnTo>
                    <a:pt x="1704" y="2624"/>
                  </a:lnTo>
                  <a:lnTo>
                    <a:pt x="1676" y="2687"/>
                  </a:lnTo>
                  <a:lnTo>
                    <a:pt x="1649" y="2751"/>
                  </a:lnTo>
                  <a:lnTo>
                    <a:pt x="1623" y="2817"/>
                  </a:lnTo>
                  <a:lnTo>
                    <a:pt x="1599" y="2884"/>
                  </a:lnTo>
                  <a:lnTo>
                    <a:pt x="1576" y="2953"/>
                  </a:lnTo>
                  <a:lnTo>
                    <a:pt x="1554" y="3023"/>
                  </a:lnTo>
                  <a:lnTo>
                    <a:pt x="1534" y="3094"/>
                  </a:lnTo>
                  <a:lnTo>
                    <a:pt x="1516" y="3167"/>
                  </a:lnTo>
                  <a:lnTo>
                    <a:pt x="1499" y="3241"/>
                  </a:lnTo>
                  <a:lnTo>
                    <a:pt x="1484" y="3315"/>
                  </a:lnTo>
                  <a:lnTo>
                    <a:pt x="1471" y="3392"/>
                  </a:lnTo>
                  <a:lnTo>
                    <a:pt x="1459" y="3470"/>
                  </a:lnTo>
                  <a:lnTo>
                    <a:pt x="1449" y="3549"/>
                  </a:lnTo>
                  <a:lnTo>
                    <a:pt x="1440" y="3630"/>
                  </a:lnTo>
                  <a:lnTo>
                    <a:pt x="1434" y="3710"/>
                  </a:lnTo>
                  <a:lnTo>
                    <a:pt x="1430" y="3794"/>
                  </a:lnTo>
                  <a:lnTo>
                    <a:pt x="1426" y="3878"/>
                  </a:lnTo>
                  <a:lnTo>
                    <a:pt x="1426" y="3964"/>
                  </a:lnTo>
                  <a:lnTo>
                    <a:pt x="1426" y="4033"/>
                  </a:lnTo>
                  <a:lnTo>
                    <a:pt x="1429" y="4101"/>
                  </a:lnTo>
                  <a:lnTo>
                    <a:pt x="1433" y="4169"/>
                  </a:lnTo>
                  <a:lnTo>
                    <a:pt x="1438" y="4235"/>
                  </a:lnTo>
                  <a:lnTo>
                    <a:pt x="1445" y="4302"/>
                  </a:lnTo>
                  <a:lnTo>
                    <a:pt x="1453" y="4368"/>
                  </a:lnTo>
                  <a:lnTo>
                    <a:pt x="1463" y="4433"/>
                  </a:lnTo>
                  <a:lnTo>
                    <a:pt x="1475" y="4497"/>
                  </a:lnTo>
                  <a:lnTo>
                    <a:pt x="1488" y="4563"/>
                  </a:lnTo>
                  <a:lnTo>
                    <a:pt x="1502" y="4625"/>
                  </a:lnTo>
                  <a:lnTo>
                    <a:pt x="1517" y="4688"/>
                  </a:lnTo>
                  <a:lnTo>
                    <a:pt x="1534" y="4751"/>
                  </a:lnTo>
                  <a:lnTo>
                    <a:pt x="1553" y="4812"/>
                  </a:lnTo>
                  <a:lnTo>
                    <a:pt x="1572" y="4872"/>
                  </a:lnTo>
                  <a:lnTo>
                    <a:pt x="1594" y="4932"/>
                  </a:lnTo>
                  <a:lnTo>
                    <a:pt x="1615" y="4991"/>
                  </a:lnTo>
                  <a:lnTo>
                    <a:pt x="1640" y="5049"/>
                  </a:lnTo>
                  <a:lnTo>
                    <a:pt x="1664" y="5106"/>
                  </a:lnTo>
                  <a:lnTo>
                    <a:pt x="1691" y="5164"/>
                  </a:lnTo>
                  <a:lnTo>
                    <a:pt x="1719" y="5219"/>
                  </a:lnTo>
                  <a:lnTo>
                    <a:pt x="1747" y="5274"/>
                  </a:lnTo>
                  <a:lnTo>
                    <a:pt x="1778" y="5328"/>
                  </a:lnTo>
                  <a:lnTo>
                    <a:pt x="1809" y="5381"/>
                  </a:lnTo>
                  <a:lnTo>
                    <a:pt x="1841" y="5434"/>
                  </a:lnTo>
                  <a:lnTo>
                    <a:pt x="1875" y="5485"/>
                  </a:lnTo>
                  <a:lnTo>
                    <a:pt x="1910" y="5535"/>
                  </a:lnTo>
                  <a:lnTo>
                    <a:pt x="1945" y="5585"/>
                  </a:lnTo>
                  <a:lnTo>
                    <a:pt x="1983" y="5634"/>
                  </a:lnTo>
                  <a:lnTo>
                    <a:pt x="2021" y="5681"/>
                  </a:lnTo>
                  <a:lnTo>
                    <a:pt x="2059" y="5727"/>
                  </a:lnTo>
                  <a:lnTo>
                    <a:pt x="2100" y="5773"/>
                  </a:lnTo>
                  <a:lnTo>
                    <a:pt x="2141" y="5816"/>
                  </a:lnTo>
                  <a:lnTo>
                    <a:pt x="2183" y="5860"/>
                  </a:lnTo>
                  <a:lnTo>
                    <a:pt x="2227" y="5902"/>
                  </a:lnTo>
                  <a:lnTo>
                    <a:pt x="2272" y="5943"/>
                  </a:lnTo>
                  <a:lnTo>
                    <a:pt x="2318" y="5983"/>
                  </a:lnTo>
                  <a:lnTo>
                    <a:pt x="2364" y="6022"/>
                  </a:lnTo>
                  <a:lnTo>
                    <a:pt x="2411" y="6060"/>
                  </a:lnTo>
                  <a:lnTo>
                    <a:pt x="2460" y="6095"/>
                  </a:lnTo>
                  <a:lnTo>
                    <a:pt x="2508" y="6131"/>
                  </a:lnTo>
                  <a:lnTo>
                    <a:pt x="2558" y="6164"/>
                  </a:lnTo>
                  <a:lnTo>
                    <a:pt x="2609" y="6198"/>
                  </a:lnTo>
                  <a:lnTo>
                    <a:pt x="2662" y="6230"/>
                  </a:lnTo>
                  <a:lnTo>
                    <a:pt x="2714" y="6259"/>
                  </a:lnTo>
                  <a:lnTo>
                    <a:pt x="2768" y="6289"/>
                  </a:lnTo>
                  <a:lnTo>
                    <a:pt x="2823" y="6315"/>
                  </a:lnTo>
                  <a:lnTo>
                    <a:pt x="2878" y="6342"/>
                  </a:lnTo>
                  <a:lnTo>
                    <a:pt x="2934" y="6367"/>
                  </a:lnTo>
                  <a:lnTo>
                    <a:pt x="2990" y="6391"/>
                  </a:lnTo>
                  <a:lnTo>
                    <a:pt x="3048" y="6413"/>
                  </a:lnTo>
                  <a:lnTo>
                    <a:pt x="3107" y="6433"/>
                  </a:lnTo>
                  <a:lnTo>
                    <a:pt x="3166" y="6452"/>
                  </a:lnTo>
                  <a:lnTo>
                    <a:pt x="3226" y="6470"/>
                  </a:lnTo>
                  <a:lnTo>
                    <a:pt x="3286" y="6487"/>
                  </a:lnTo>
                  <a:lnTo>
                    <a:pt x="3347" y="6502"/>
                  </a:lnTo>
                  <a:lnTo>
                    <a:pt x="3409" y="6515"/>
                  </a:lnTo>
                  <a:lnTo>
                    <a:pt x="3471" y="6528"/>
                  </a:lnTo>
                  <a:lnTo>
                    <a:pt x="3534" y="6538"/>
                  </a:lnTo>
                  <a:lnTo>
                    <a:pt x="3598" y="6547"/>
                  </a:lnTo>
                  <a:lnTo>
                    <a:pt x="3662" y="6553"/>
                  </a:lnTo>
                  <a:lnTo>
                    <a:pt x="3727" y="6560"/>
                  </a:lnTo>
                  <a:lnTo>
                    <a:pt x="3792" y="6564"/>
                  </a:lnTo>
                  <a:lnTo>
                    <a:pt x="3859" y="6566"/>
                  </a:lnTo>
                  <a:lnTo>
                    <a:pt x="3925" y="6568"/>
                  </a:lnTo>
                  <a:lnTo>
                    <a:pt x="3978" y="6568"/>
                  </a:lnTo>
                  <a:lnTo>
                    <a:pt x="4046" y="6566"/>
                  </a:lnTo>
                  <a:lnTo>
                    <a:pt x="4079" y="6566"/>
                  </a:lnTo>
                  <a:lnTo>
                    <a:pt x="4108" y="6565"/>
                  </a:lnTo>
                  <a:lnTo>
                    <a:pt x="4157" y="6561"/>
                  </a:lnTo>
                  <a:lnTo>
                    <a:pt x="4203" y="6557"/>
                  </a:lnTo>
                  <a:lnTo>
                    <a:pt x="4250" y="6553"/>
                  </a:lnTo>
                  <a:lnTo>
                    <a:pt x="4296" y="6548"/>
                  </a:lnTo>
                  <a:lnTo>
                    <a:pt x="4341" y="6542"/>
                  </a:lnTo>
                  <a:lnTo>
                    <a:pt x="4386" y="6536"/>
                  </a:lnTo>
                  <a:lnTo>
                    <a:pt x="4429" y="6529"/>
                  </a:lnTo>
                  <a:lnTo>
                    <a:pt x="4473" y="6523"/>
                  </a:lnTo>
                  <a:lnTo>
                    <a:pt x="4515" y="6514"/>
                  </a:lnTo>
                  <a:lnTo>
                    <a:pt x="4557" y="6506"/>
                  </a:lnTo>
                  <a:lnTo>
                    <a:pt x="4640" y="6488"/>
                  </a:lnTo>
                  <a:lnTo>
                    <a:pt x="4680" y="6478"/>
                  </a:lnTo>
                  <a:lnTo>
                    <a:pt x="4720" y="6468"/>
                  </a:lnTo>
                  <a:lnTo>
                    <a:pt x="4759" y="6457"/>
                  </a:lnTo>
                  <a:lnTo>
                    <a:pt x="4798" y="6446"/>
                  </a:lnTo>
                  <a:lnTo>
                    <a:pt x="4836" y="6436"/>
                  </a:lnTo>
                  <a:lnTo>
                    <a:pt x="4873" y="6423"/>
                  </a:lnTo>
                  <a:lnTo>
                    <a:pt x="4910" y="6411"/>
                  </a:lnTo>
                  <a:lnTo>
                    <a:pt x="4947" y="6399"/>
                  </a:lnTo>
                  <a:lnTo>
                    <a:pt x="4983" y="6386"/>
                  </a:lnTo>
                  <a:lnTo>
                    <a:pt x="5018" y="6372"/>
                  </a:lnTo>
                  <a:lnTo>
                    <a:pt x="5052" y="6358"/>
                  </a:lnTo>
                  <a:lnTo>
                    <a:pt x="5087" y="6344"/>
                  </a:lnTo>
                  <a:lnTo>
                    <a:pt x="5153" y="6314"/>
                  </a:lnTo>
                  <a:lnTo>
                    <a:pt x="5187" y="6300"/>
                  </a:lnTo>
                  <a:lnTo>
                    <a:pt x="5219" y="6283"/>
                  </a:lnTo>
                  <a:lnTo>
                    <a:pt x="5251" y="6268"/>
                  </a:lnTo>
                  <a:lnTo>
                    <a:pt x="5281" y="6253"/>
                  </a:lnTo>
                  <a:lnTo>
                    <a:pt x="5341" y="6219"/>
                  </a:lnTo>
                  <a:lnTo>
                    <a:pt x="5400" y="6186"/>
                  </a:lnTo>
                  <a:lnTo>
                    <a:pt x="5457" y="6152"/>
                  </a:lnTo>
                  <a:lnTo>
                    <a:pt x="5512" y="6116"/>
                  </a:lnTo>
                  <a:lnTo>
                    <a:pt x="5538" y="6098"/>
                  </a:lnTo>
                  <a:lnTo>
                    <a:pt x="5565" y="6080"/>
                  </a:lnTo>
                  <a:lnTo>
                    <a:pt x="5615" y="6043"/>
                  </a:lnTo>
                  <a:lnTo>
                    <a:pt x="5665" y="6005"/>
                  </a:lnTo>
                  <a:lnTo>
                    <a:pt x="5712" y="5967"/>
                  </a:lnTo>
                  <a:lnTo>
                    <a:pt x="5758" y="5929"/>
                  </a:lnTo>
                  <a:lnTo>
                    <a:pt x="5780" y="5910"/>
                  </a:lnTo>
                  <a:lnTo>
                    <a:pt x="5802" y="5891"/>
                  </a:lnTo>
                  <a:lnTo>
                    <a:pt x="5844" y="5851"/>
                  </a:lnTo>
                  <a:lnTo>
                    <a:pt x="5885" y="5813"/>
                  </a:lnTo>
                  <a:lnTo>
                    <a:pt x="5925" y="5774"/>
                  </a:lnTo>
                  <a:lnTo>
                    <a:pt x="5962" y="5735"/>
                  </a:lnTo>
                  <a:lnTo>
                    <a:pt x="5999" y="5696"/>
                  </a:lnTo>
                  <a:lnTo>
                    <a:pt x="6033" y="5658"/>
                  </a:lnTo>
                  <a:lnTo>
                    <a:pt x="6067" y="5619"/>
                  </a:lnTo>
                  <a:lnTo>
                    <a:pt x="6151" y="5518"/>
                  </a:lnTo>
                  <a:lnTo>
                    <a:pt x="6228" y="5425"/>
                  </a:lnTo>
                  <a:lnTo>
                    <a:pt x="6285" y="5356"/>
                  </a:lnTo>
                  <a:lnTo>
                    <a:pt x="6307" y="5328"/>
                  </a:lnTo>
                  <a:lnTo>
                    <a:pt x="6317" y="5316"/>
                  </a:lnTo>
                  <a:lnTo>
                    <a:pt x="6328" y="5306"/>
                  </a:lnTo>
                  <a:lnTo>
                    <a:pt x="6333" y="5301"/>
                  </a:lnTo>
                  <a:lnTo>
                    <a:pt x="6338" y="5297"/>
                  </a:lnTo>
                  <a:lnTo>
                    <a:pt x="6349" y="5289"/>
                  </a:lnTo>
                  <a:lnTo>
                    <a:pt x="6356" y="5285"/>
                  </a:lnTo>
                  <a:lnTo>
                    <a:pt x="6361" y="5282"/>
                  </a:lnTo>
                  <a:lnTo>
                    <a:pt x="6374" y="5277"/>
                  </a:lnTo>
                  <a:lnTo>
                    <a:pt x="6386" y="5273"/>
                  </a:lnTo>
                  <a:lnTo>
                    <a:pt x="6398" y="5269"/>
                  </a:lnTo>
                  <a:lnTo>
                    <a:pt x="6404" y="5268"/>
                  </a:lnTo>
                  <a:lnTo>
                    <a:pt x="6411" y="5268"/>
                  </a:lnTo>
                  <a:lnTo>
                    <a:pt x="6424" y="5266"/>
                  </a:lnTo>
                  <a:lnTo>
                    <a:pt x="6436" y="5268"/>
                  </a:lnTo>
                  <a:lnTo>
                    <a:pt x="6449" y="5269"/>
                  </a:lnTo>
                  <a:lnTo>
                    <a:pt x="6462" y="5273"/>
                  </a:lnTo>
                  <a:lnTo>
                    <a:pt x="6475" y="5277"/>
                  </a:lnTo>
                  <a:lnTo>
                    <a:pt x="6481" y="5279"/>
                  </a:lnTo>
                  <a:lnTo>
                    <a:pt x="6487" y="5283"/>
                  </a:lnTo>
                  <a:lnTo>
                    <a:pt x="6499" y="5289"/>
                  </a:lnTo>
                  <a:lnTo>
                    <a:pt x="7282" y="5808"/>
                  </a:lnTo>
                  <a:lnTo>
                    <a:pt x="7293" y="5815"/>
                  </a:lnTo>
                  <a:lnTo>
                    <a:pt x="7304" y="5824"/>
                  </a:lnTo>
                  <a:lnTo>
                    <a:pt x="7312" y="5833"/>
                  </a:lnTo>
                  <a:lnTo>
                    <a:pt x="7320" y="5843"/>
                  </a:lnTo>
                  <a:lnTo>
                    <a:pt x="7327" y="5854"/>
                  </a:lnTo>
                  <a:lnTo>
                    <a:pt x="7333" y="5865"/>
                  </a:lnTo>
                  <a:lnTo>
                    <a:pt x="7338" y="5877"/>
                  </a:lnTo>
                  <a:lnTo>
                    <a:pt x="7342" y="5888"/>
                  </a:lnTo>
                  <a:lnTo>
                    <a:pt x="7344" y="5900"/>
                  </a:lnTo>
                  <a:lnTo>
                    <a:pt x="7347" y="5911"/>
                  </a:lnTo>
                  <a:lnTo>
                    <a:pt x="7347" y="5923"/>
                  </a:lnTo>
                  <a:lnTo>
                    <a:pt x="7347" y="5933"/>
                  </a:lnTo>
                  <a:lnTo>
                    <a:pt x="7347" y="5944"/>
                  </a:lnTo>
                  <a:lnTo>
                    <a:pt x="7344" y="5956"/>
                  </a:lnTo>
                  <a:lnTo>
                    <a:pt x="7343" y="5966"/>
                  </a:lnTo>
                  <a:lnTo>
                    <a:pt x="7339" y="5976"/>
                  </a:lnTo>
                  <a:lnTo>
                    <a:pt x="7333" y="5992"/>
                  </a:lnTo>
                  <a:lnTo>
                    <a:pt x="7325" y="6008"/>
                  </a:lnTo>
                  <a:lnTo>
                    <a:pt x="7307" y="6044"/>
                  </a:lnTo>
                  <a:lnTo>
                    <a:pt x="7289" y="6076"/>
                  </a:lnTo>
                  <a:lnTo>
                    <a:pt x="7277" y="6099"/>
                  </a:lnTo>
                  <a:lnTo>
                    <a:pt x="7272" y="6107"/>
                  </a:lnTo>
                  <a:lnTo>
                    <a:pt x="7243" y="6154"/>
                  </a:lnTo>
                  <a:lnTo>
                    <a:pt x="7213" y="6203"/>
                  </a:lnTo>
                  <a:lnTo>
                    <a:pt x="7179" y="6254"/>
                  </a:lnTo>
                  <a:lnTo>
                    <a:pt x="7140" y="6310"/>
                  </a:lnTo>
                  <a:lnTo>
                    <a:pt x="7117" y="6342"/>
                  </a:lnTo>
                  <a:lnTo>
                    <a:pt x="7094" y="6373"/>
                  </a:lnTo>
                  <a:lnTo>
                    <a:pt x="7046" y="6437"/>
                  </a:lnTo>
                  <a:lnTo>
                    <a:pt x="7021" y="6469"/>
                  </a:lnTo>
                  <a:lnTo>
                    <a:pt x="6995" y="6502"/>
                  </a:lnTo>
                  <a:lnTo>
                    <a:pt x="6942" y="6566"/>
                  </a:lnTo>
                  <a:lnTo>
                    <a:pt x="6915" y="6600"/>
                  </a:lnTo>
                  <a:lnTo>
                    <a:pt x="6885" y="6631"/>
                  </a:lnTo>
                  <a:lnTo>
                    <a:pt x="6856" y="6665"/>
                  </a:lnTo>
                  <a:lnTo>
                    <a:pt x="6826" y="6697"/>
                  </a:lnTo>
                  <a:lnTo>
                    <a:pt x="6796" y="6729"/>
                  </a:lnTo>
                  <a:lnTo>
                    <a:pt x="6765" y="6762"/>
                  </a:lnTo>
                  <a:lnTo>
                    <a:pt x="6733" y="6794"/>
                  </a:lnTo>
                  <a:lnTo>
                    <a:pt x="6700" y="6826"/>
                  </a:lnTo>
                  <a:lnTo>
                    <a:pt x="6667" y="6858"/>
                  </a:lnTo>
                  <a:lnTo>
                    <a:pt x="6632" y="6891"/>
                  </a:lnTo>
                  <a:lnTo>
                    <a:pt x="6597" y="6923"/>
                  </a:lnTo>
                  <a:lnTo>
                    <a:pt x="6562" y="6954"/>
                  </a:lnTo>
                  <a:lnTo>
                    <a:pt x="6525" y="6986"/>
                  </a:lnTo>
                  <a:lnTo>
                    <a:pt x="6487" y="7018"/>
                  </a:lnTo>
                  <a:lnTo>
                    <a:pt x="6450" y="7049"/>
                  </a:lnTo>
                  <a:lnTo>
                    <a:pt x="6412" y="7079"/>
                  </a:lnTo>
                  <a:lnTo>
                    <a:pt x="6372" y="7110"/>
                  </a:lnTo>
                  <a:lnTo>
                    <a:pt x="6333" y="7141"/>
                  </a:lnTo>
                  <a:lnTo>
                    <a:pt x="6292" y="7170"/>
                  </a:lnTo>
                  <a:lnTo>
                    <a:pt x="6250" y="7201"/>
                  </a:lnTo>
                  <a:lnTo>
                    <a:pt x="6207" y="7230"/>
                  </a:lnTo>
                  <a:lnTo>
                    <a:pt x="6165" y="7258"/>
                  </a:lnTo>
                  <a:lnTo>
                    <a:pt x="6120" y="7288"/>
                  </a:lnTo>
                  <a:lnTo>
                    <a:pt x="6077" y="7316"/>
                  </a:lnTo>
                  <a:lnTo>
                    <a:pt x="6031" y="7344"/>
                  </a:lnTo>
                  <a:lnTo>
                    <a:pt x="5985" y="7371"/>
                  </a:lnTo>
                  <a:lnTo>
                    <a:pt x="5939" y="7398"/>
                  </a:lnTo>
                  <a:lnTo>
                    <a:pt x="5890" y="7425"/>
                  </a:lnTo>
                  <a:lnTo>
                    <a:pt x="5843" y="7450"/>
                  </a:lnTo>
                  <a:lnTo>
                    <a:pt x="5793" y="7476"/>
                  </a:lnTo>
                  <a:lnTo>
                    <a:pt x="5743" y="7502"/>
                  </a:lnTo>
                  <a:lnTo>
                    <a:pt x="5692" y="7526"/>
                  </a:lnTo>
                  <a:lnTo>
                    <a:pt x="5641" y="7549"/>
                  </a:lnTo>
                  <a:lnTo>
                    <a:pt x="5588" y="7572"/>
                  </a:lnTo>
                  <a:lnTo>
                    <a:pt x="5536" y="7595"/>
                  </a:lnTo>
                  <a:lnTo>
                    <a:pt x="5482" y="7617"/>
                  </a:lnTo>
                  <a:lnTo>
                    <a:pt x="5427" y="7638"/>
                  </a:lnTo>
                  <a:lnTo>
                    <a:pt x="5372" y="7659"/>
                  </a:lnTo>
                  <a:lnTo>
                    <a:pt x="5316" y="7678"/>
                  </a:lnTo>
                  <a:lnTo>
                    <a:pt x="5258" y="7697"/>
                  </a:lnTo>
                  <a:lnTo>
                    <a:pt x="5201" y="7716"/>
                  </a:lnTo>
                  <a:lnTo>
                    <a:pt x="5142" y="7734"/>
                  </a:lnTo>
                  <a:lnTo>
                    <a:pt x="5083" y="7751"/>
                  </a:lnTo>
                  <a:lnTo>
                    <a:pt x="5023" y="7766"/>
                  </a:lnTo>
                  <a:lnTo>
                    <a:pt x="4962" y="7782"/>
                  </a:lnTo>
                  <a:lnTo>
                    <a:pt x="4900" y="7797"/>
                  </a:lnTo>
                  <a:lnTo>
                    <a:pt x="4837" y="7810"/>
                  </a:lnTo>
                  <a:lnTo>
                    <a:pt x="4774" y="7823"/>
                  </a:lnTo>
                  <a:lnTo>
                    <a:pt x="4710" y="7835"/>
                  </a:lnTo>
                  <a:lnTo>
                    <a:pt x="4644" y="7846"/>
                  </a:lnTo>
                  <a:lnTo>
                    <a:pt x="4579" y="7856"/>
                  </a:lnTo>
                  <a:lnTo>
                    <a:pt x="4511" y="7865"/>
                  </a:lnTo>
                  <a:lnTo>
                    <a:pt x="4445" y="7873"/>
                  </a:lnTo>
                  <a:lnTo>
                    <a:pt x="4376" y="7880"/>
                  </a:lnTo>
                  <a:lnTo>
                    <a:pt x="4307" y="7885"/>
                  </a:lnTo>
                  <a:lnTo>
                    <a:pt x="4236" y="7890"/>
                  </a:lnTo>
                  <a:lnTo>
                    <a:pt x="4216" y="7893"/>
                  </a:lnTo>
                  <a:lnTo>
                    <a:pt x="4142" y="7897"/>
                  </a:lnTo>
                  <a:lnTo>
                    <a:pt x="4103" y="7898"/>
                  </a:lnTo>
                  <a:lnTo>
                    <a:pt x="4065" y="7899"/>
                  </a:lnTo>
                  <a:lnTo>
                    <a:pt x="3988" y="7902"/>
                  </a:lnTo>
                  <a:lnTo>
                    <a:pt x="3911" y="7902"/>
                  </a:lnTo>
                  <a:lnTo>
                    <a:pt x="3804" y="7901"/>
                  </a:lnTo>
                  <a:lnTo>
                    <a:pt x="3698" y="7897"/>
                  </a:lnTo>
                  <a:lnTo>
                    <a:pt x="3592" y="7890"/>
                  </a:lnTo>
                  <a:lnTo>
                    <a:pt x="3488" y="7883"/>
                  </a:lnTo>
                  <a:lnTo>
                    <a:pt x="3384" y="7871"/>
                  </a:lnTo>
                  <a:lnTo>
                    <a:pt x="3282" y="7858"/>
                  </a:lnTo>
                  <a:lnTo>
                    <a:pt x="3181" y="7842"/>
                  </a:lnTo>
                  <a:lnTo>
                    <a:pt x="3081" y="7824"/>
                  </a:lnTo>
                  <a:lnTo>
                    <a:pt x="2983" y="7803"/>
                  </a:lnTo>
                  <a:lnTo>
                    <a:pt x="2886" y="7782"/>
                  </a:lnTo>
                  <a:lnTo>
                    <a:pt x="2790" y="7756"/>
                  </a:lnTo>
                  <a:lnTo>
                    <a:pt x="2695" y="7729"/>
                  </a:lnTo>
                  <a:lnTo>
                    <a:pt x="2602" y="7700"/>
                  </a:lnTo>
                  <a:lnTo>
                    <a:pt x="2510" y="7669"/>
                  </a:lnTo>
                  <a:lnTo>
                    <a:pt x="2419" y="7635"/>
                  </a:lnTo>
                  <a:lnTo>
                    <a:pt x="2328" y="7599"/>
                  </a:lnTo>
                  <a:lnTo>
                    <a:pt x="2240" y="7562"/>
                  </a:lnTo>
                  <a:lnTo>
                    <a:pt x="2153" y="7522"/>
                  </a:lnTo>
                  <a:lnTo>
                    <a:pt x="2068" y="7480"/>
                  </a:lnTo>
                  <a:lnTo>
                    <a:pt x="1984" y="7436"/>
                  </a:lnTo>
                  <a:lnTo>
                    <a:pt x="1901" y="7390"/>
                  </a:lnTo>
                  <a:lnTo>
                    <a:pt x="1820" y="7343"/>
                  </a:lnTo>
                  <a:lnTo>
                    <a:pt x="1740" y="7293"/>
                  </a:lnTo>
                  <a:lnTo>
                    <a:pt x="1662" y="7242"/>
                  </a:lnTo>
                  <a:lnTo>
                    <a:pt x="1585" y="7188"/>
                  </a:lnTo>
                  <a:lnTo>
                    <a:pt x="1509" y="7133"/>
                  </a:lnTo>
                  <a:lnTo>
                    <a:pt x="1436" y="7077"/>
                  </a:lnTo>
                  <a:lnTo>
                    <a:pt x="1363" y="7018"/>
                  </a:lnTo>
                  <a:lnTo>
                    <a:pt x="1293" y="6956"/>
                  </a:lnTo>
                  <a:lnTo>
                    <a:pt x="1225" y="6895"/>
                  </a:lnTo>
                  <a:lnTo>
                    <a:pt x="1158" y="6831"/>
                  </a:lnTo>
                  <a:lnTo>
                    <a:pt x="1092" y="6766"/>
                  </a:lnTo>
                  <a:lnTo>
                    <a:pt x="1028" y="6698"/>
                  </a:lnTo>
                  <a:lnTo>
                    <a:pt x="966" y="6629"/>
                  </a:lnTo>
                  <a:lnTo>
                    <a:pt x="906" y="6559"/>
                  </a:lnTo>
                  <a:lnTo>
                    <a:pt x="847" y="6487"/>
                  </a:lnTo>
                  <a:lnTo>
                    <a:pt x="790" y="6414"/>
                  </a:lnTo>
                  <a:lnTo>
                    <a:pt x="735" y="6338"/>
                  </a:lnTo>
                  <a:lnTo>
                    <a:pt x="682" y="6262"/>
                  </a:lnTo>
                  <a:lnTo>
                    <a:pt x="631" y="6184"/>
                  </a:lnTo>
                  <a:lnTo>
                    <a:pt x="581" y="6104"/>
                  </a:lnTo>
                  <a:lnTo>
                    <a:pt x="533" y="6024"/>
                  </a:lnTo>
                  <a:lnTo>
                    <a:pt x="487" y="5942"/>
                  </a:lnTo>
                  <a:lnTo>
                    <a:pt x="444" y="5859"/>
                  </a:lnTo>
                  <a:lnTo>
                    <a:pt x="402" y="5774"/>
                  </a:lnTo>
                  <a:lnTo>
                    <a:pt x="362" y="5687"/>
                  </a:lnTo>
                  <a:lnTo>
                    <a:pt x="324" y="5600"/>
                  </a:lnTo>
                  <a:lnTo>
                    <a:pt x="288" y="5512"/>
                  </a:lnTo>
                  <a:lnTo>
                    <a:pt x="253" y="5422"/>
                  </a:lnTo>
                  <a:lnTo>
                    <a:pt x="221" y="5332"/>
                  </a:lnTo>
                  <a:lnTo>
                    <a:pt x="192" y="5239"/>
                  </a:lnTo>
                  <a:lnTo>
                    <a:pt x="164" y="5146"/>
                  </a:lnTo>
                  <a:lnTo>
                    <a:pt x="138" y="5051"/>
                  </a:lnTo>
                  <a:lnTo>
                    <a:pt x="114" y="4957"/>
                  </a:lnTo>
                  <a:lnTo>
                    <a:pt x="93" y="4861"/>
                  </a:lnTo>
                  <a:lnTo>
                    <a:pt x="74" y="4762"/>
                  </a:lnTo>
                  <a:lnTo>
                    <a:pt x="56" y="4665"/>
                  </a:lnTo>
                  <a:lnTo>
                    <a:pt x="42" y="4565"/>
                  </a:lnTo>
                  <a:lnTo>
                    <a:pt x="29" y="4465"/>
                  </a:lnTo>
                  <a:lnTo>
                    <a:pt x="19" y="4364"/>
                  </a:lnTo>
                  <a:lnTo>
                    <a:pt x="10" y="4262"/>
                  </a:lnTo>
                  <a:lnTo>
                    <a:pt x="5" y="4160"/>
                  </a:lnTo>
                  <a:lnTo>
                    <a:pt x="1" y="4056"/>
                  </a:lnTo>
                  <a:lnTo>
                    <a:pt x="0" y="3951"/>
                  </a:lnTo>
                  <a:lnTo>
                    <a:pt x="1" y="3842"/>
                  </a:lnTo>
                  <a:lnTo>
                    <a:pt x="5" y="3735"/>
                  </a:lnTo>
                  <a:lnTo>
                    <a:pt x="10" y="3629"/>
                  </a:lnTo>
                  <a:lnTo>
                    <a:pt x="19" y="3524"/>
                  </a:lnTo>
                  <a:lnTo>
                    <a:pt x="29" y="3420"/>
                  </a:lnTo>
                  <a:lnTo>
                    <a:pt x="42" y="3318"/>
                  </a:lnTo>
                  <a:lnTo>
                    <a:pt x="56" y="3215"/>
                  </a:lnTo>
                  <a:lnTo>
                    <a:pt x="74" y="3114"/>
                  </a:lnTo>
                  <a:lnTo>
                    <a:pt x="93" y="3016"/>
                  </a:lnTo>
                  <a:lnTo>
                    <a:pt x="115" y="2917"/>
                  </a:lnTo>
                  <a:lnTo>
                    <a:pt x="138" y="2820"/>
                  </a:lnTo>
                  <a:lnTo>
                    <a:pt x="164" y="2724"/>
                  </a:lnTo>
                  <a:lnTo>
                    <a:pt x="192" y="2631"/>
                  </a:lnTo>
                  <a:lnTo>
                    <a:pt x="223" y="2537"/>
                  </a:lnTo>
                  <a:lnTo>
                    <a:pt x="255" y="2445"/>
                  </a:lnTo>
                  <a:lnTo>
                    <a:pt x="289" y="2354"/>
                  </a:lnTo>
                  <a:lnTo>
                    <a:pt x="325" y="2266"/>
                  </a:lnTo>
                  <a:lnTo>
                    <a:pt x="363" y="2178"/>
                  </a:lnTo>
                  <a:lnTo>
                    <a:pt x="403" y="2091"/>
                  </a:lnTo>
                  <a:lnTo>
                    <a:pt x="445" y="2006"/>
                  </a:lnTo>
                  <a:lnTo>
                    <a:pt x="489" y="1923"/>
                  </a:lnTo>
                  <a:lnTo>
                    <a:pt x="535" y="1841"/>
                  </a:lnTo>
                  <a:lnTo>
                    <a:pt x="583" y="1761"/>
                  </a:lnTo>
                  <a:lnTo>
                    <a:pt x="633" y="1681"/>
                  </a:lnTo>
                  <a:lnTo>
                    <a:pt x="684" y="1603"/>
                  </a:lnTo>
                  <a:lnTo>
                    <a:pt x="738" y="1528"/>
                  </a:lnTo>
                  <a:lnTo>
                    <a:pt x="793" y="1452"/>
                  </a:lnTo>
                  <a:lnTo>
                    <a:pt x="851" y="1381"/>
                  </a:lnTo>
                  <a:lnTo>
                    <a:pt x="909" y="1309"/>
                  </a:lnTo>
                  <a:lnTo>
                    <a:pt x="970" y="1239"/>
                  </a:lnTo>
                  <a:lnTo>
                    <a:pt x="1032" y="1171"/>
                  </a:lnTo>
                  <a:lnTo>
                    <a:pt x="1096" y="1105"/>
                  </a:lnTo>
                  <a:lnTo>
                    <a:pt x="1161" y="1040"/>
                  </a:lnTo>
                  <a:lnTo>
                    <a:pt x="1229" y="978"/>
                  </a:lnTo>
                  <a:lnTo>
                    <a:pt x="1298" y="916"/>
                  </a:lnTo>
                  <a:lnTo>
                    <a:pt x="1369" y="857"/>
                  </a:lnTo>
                  <a:lnTo>
                    <a:pt x="1442" y="800"/>
                  </a:lnTo>
                  <a:lnTo>
                    <a:pt x="1516" y="743"/>
                  </a:lnTo>
                  <a:lnTo>
                    <a:pt x="1591" y="690"/>
                  </a:lnTo>
                  <a:lnTo>
                    <a:pt x="1668" y="638"/>
                  </a:lnTo>
                  <a:lnTo>
                    <a:pt x="1746" y="587"/>
                  </a:lnTo>
                  <a:lnTo>
                    <a:pt x="1827" y="540"/>
                  </a:lnTo>
                  <a:lnTo>
                    <a:pt x="1908" y="493"/>
                  </a:lnTo>
                  <a:lnTo>
                    <a:pt x="1992" y="449"/>
                  </a:lnTo>
                  <a:lnTo>
                    <a:pt x="2076" y="406"/>
                  </a:lnTo>
                  <a:lnTo>
                    <a:pt x="2162" y="366"/>
                  </a:lnTo>
                  <a:lnTo>
                    <a:pt x="2249" y="328"/>
                  </a:lnTo>
                  <a:lnTo>
                    <a:pt x="2337" y="290"/>
                  </a:lnTo>
                  <a:lnTo>
                    <a:pt x="2428" y="256"/>
                  </a:lnTo>
                  <a:lnTo>
                    <a:pt x="2518" y="224"/>
                  </a:lnTo>
                  <a:lnTo>
                    <a:pt x="2611" y="193"/>
                  </a:lnTo>
                  <a:lnTo>
                    <a:pt x="2705" y="165"/>
                  </a:lnTo>
                  <a:lnTo>
                    <a:pt x="2800" y="139"/>
                  </a:lnTo>
                  <a:lnTo>
                    <a:pt x="2897" y="115"/>
                  </a:lnTo>
                  <a:lnTo>
                    <a:pt x="2994" y="93"/>
                  </a:lnTo>
                  <a:lnTo>
                    <a:pt x="3093" y="74"/>
                  </a:lnTo>
                  <a:lnTo>
                    <a:pt x="3194" y="56"/>
                  </a:lnTo>
                  <a:lnTo>
                    <a:pt x="3295" y="42"/>
                  </a:lnTo>
                  <a:lnTo>
                    <a:pt x="3397" y="29"/>
                  </a:lnTo>
                  <a:lnTo>
                    <a:pt x="3501" y="18"/>
                  </a:lnTo>
                  <a:lnTo>
                    <a:pt x="3606" y="10"/>
                  </a:lnTo>
                  <a:lnTo>
                    <a:pt x="3711" y="4"/>
                  </a:lnTo>
                  <a:lnTo>
                    <a:pt x="3818" y="0"/>
                  </a:lnTo>
                  <a:lnTo>
                    <a:pt x="3925" y="0"/>
                  </a:lnTo>
                  <a:lnTo>
                    <a:pt x="4007" y="0"/>
                  </a:lnTo>
                  <a:lnTo>
                    <a:pt x="4089" y="3"/>
                  </a:lnTo>
                  <a:lnTo>
                    <a:pt x="4170" y="8"/>
                  </a:lnTo>
                  <a:lnTo>
                    <a:pt x="4209" y="10"/>
                  </a:lnTo>
                  <a:lnTo>
                    <a:pt x="4250" y="14"/>
                  </a:lnTo>
                  <a:lnTo>
                    <a:pt x="4330" y="22"/>
                  </a:lnTo>
                  <a:lnTo>
                    <a:pt x="4369" y="27"/>
                  </a:lnTo>
                  <a:lnTo>
                    <a:pt x="4408" y="32"/>
                  </a:lnTo>
                  <a:lnTo>
                    <a:pt x="4447" y="37"/>
                  </a:lnTo>
                  <a:lnTo>
                    <a:pt x="4486" y="44"/>
                  </a:lnTo>
                  <a:lnTo>
                    <a:pt x="4564" y="56"/>
                  </a:lnTo>
                  <a:lnTo>
                    <a:pt x="4602" y="64"/>
                  </a:lnTo>
                  <a:lnTo>
                    <a:pt x="4640" y="72"/>
                  </a:lnTo>
                  <a:lnTo>
                    <a:pt x="4716" y="88"/>
                  </a:lnTo>
                  <a:lnTo>
                    <a:pt x="4753" y="97"/>
                  </a:lnTo>
                  <a:lnTo>
                    <a:pt x="4790" y="107"/>
                  </a:lnTo>
                  <a:lnTo>
                    <a:pt x="4827" y="116"/>
                  </a:lnTo>
                  <a:lnTo>
                    <a:pt x="4864" y="127"/>
                  </a:lnTo>
                  <a:lnTo>
                    <a:pt x="4901" y="138"/>
                  </a:lnTo>
                  <a:lnTo>
                    <a:pt x="4939" y="148"/>
                  </a:lnTo>
                  <a:lnTo>
                    <a:pt x="4974" y="160"/>
                  </a:lnTo>
                  <a:lnTo>
                    <a:pt x="5010" y="173"/>
                  </a:lnTo>
                  <a:lnTo>
                    <a:pt x="5046" y="184"/>
                  </a:lnTo>
                  <a:lnTo>
                    <a:pt x="5082" y="197"/>
                  </a:lnTo>
                  <a:lnTo>
                    <a:pt x="5152" y="224"/>
                  </a:lnTo>
                  <a:lnTo>
                    <a:pt x="5222" y="252"/>
                  </a:lnTo>
                  <a:lnTo>
                    <a:pt x="5257" y="266"/>
                  </a:lnTo>
                  <a:lnTo>
                    <a:pt x="5292" y="281"/>
                  </a:lnTo>
                  <a:lnTo>
                    <a:pt x="5326" y="297"/>
                  </a:lnTo>
                  <a:lnTo>
                    <a:pt x="5359" y="312"/>
                  </a:lnTo>
                  <a:lnTo>
                    <a:pt x="5393" y="329"/>
                  </a:lnTo>
                  <a:lnTo>
                    <a:pt x="5426" y="345"/>
                  </a:lnTo>
                  <a:lnTo>
                    <a:pt x="5492" y="380"/>
                  </a:lnTo>
                  <a:lnTo>
                    <a:pt x="5558" y="416"/>
                  </a:lnTo>
                  <a:lnTo>
                    <a:pt x="5590" y="434"/>
                  </a:lnTo>
                  <a:lnTo>
                    <a:pt x="5622" y="453"/>
                  </a:lnTo>
                  <a:lnTo>
                    <a:pt x="5684" y="491"/>
                  </a:lnTo>
                  <a:lnTo>
                    <a:pt x="5715" y="512"/>
                  </a:lnTo>
                  <a:lnTo>
                    <a:pt x="5746" y="532"/>
                  </a:lnTo>
                  <a:lnTo>
                    <a:pt x="5807" y="573"/>
                  </a:lnTo>
                  <a:lnTo>
                    <a:pt x="5836" y="595"/>
                  </a:lnTo>
                  <a:lnTo>
                    <a:pt x="5866" y="617"/>
                  </a:lnTo>
                  <a:lnTo>
                    <a:pt x="5895" y="638"/>
                  </a:lnTo>
                  <a:lnTo>
                    <a:pt x="5925" y="661"/>
                  </a:lnTo>
                  <a:lnTo>
                    <a:pt x="5954" y="685"/>
                  </a:lnTo>
                  <a:lnTo>
                    <a:pt x="5982" y="708"/>
                  </a:lnTo>
                  <a:lnTo>
                    <a:pt x="6039" y="755"/>
                  </a:lnTo>
                  <a:lnTo>
                    <a:pt x="6094" y="804"/>
                  </a:lnTo>
                  <a:lnTo>
                    <a:pt x="6122" y="828"/>
                  </a:lnTo>
                  <a:lnTo>
                    <a:pt x="6149" y="853"/>
                  </a:lnTo>
                  <a:lnTo>
                    <a:pt x="6156" y="861"/>
                  </a:lnTo>
                  <a:lnTo>
                    <a:pt x="6164" y="867"/>
                  </a:lnTo>
                  <a:lnTo>
                    <a:pt x="6172" y="873"/>
                  </a:lnTo>
                  <a:lnTo>
                    <a:pt x="6178" y="876"/>
                  </a:lnTo>
                  <a:lnTo>
                    <a:pt x="6184" y="879"/>
                  </a:lnTo>
                  <a:lnTo>
                    <a:pt x="6191" y="882"/>
                  </a:lnTo>
                  <a:lnTo>
                    <a:pt x="6197" y="883"/>
                  </a:lnTo>
                  <a:lnTo>
                    <a:pt x="6202" y="883"/>
                  </a:lnTo>
                  <a:lnTo>
                    <a:pt x="6207" y="883"/>
                  </a:lnTo>
                  <a:lnTo>
                    <a:pt x="6212" y="882"/>
                  </a:lnTo>
                  <a:lnTo>
                    <a:pt x="6216" y="880"/>
                  </a:lnTo>
                  <a:lnTo>
                    <a:pt x="6220" y="878"/>
                  </a:lnTo>
                  <a:lnTo>
                    <a:pt x="6224" y="876"/>
                  </a:lnTo>
                  <a:lnTo>
                    <a:pt x="6227" y="874"/>
                  </a:lnTo>
                  <a:lnTo>
                    <a:pt x="6228" y="870"/>
                  </a:lnTo>
                  <a:lnTo>
                    <a:pt x="6230" y="867"/>
                  </a:lnTo>
                  <a:lnTo>
                    <a:pt x="6233" y="861"/>
                  </a:lnTo>
                  <a:lnTo>
                    <a:pt x="6234" y="855"/>
                  </a:lnTo>
                  <a:lnTo>
                    <a:pt x="6234" y="847"/>
                  </a:lnTo>
                  <a:lnTo>
                    <a:pt x="6234" y="842"/>
                  </a:lnTo>
                  <a:lnTo>
                    <a:pt x="6220" y="590"/>
                  </a:lnTo>
                  <a:lnTo>
                    <a:pt x="6200" y="226"/>
                  </a:lnTo>
                  <a:lnTo>
                    <a:pt x="6200" y="220"/>
                  </a:lnTo>
                  <a:lnTo>
                    <a:pt x="6201" y="214"/>
                  </a:lnTo>
                  <a:lnTo>
                    <a:pt x="6201" y="207"/>
                  </a:lnTo>
                  <a:lnTo>
                    <a:pt x="6202" y="200"/>
                  </a:lnTo>
                  <a:lnTo>
                    <a:pt x="6204" y="193"/>
                  </a:lnTo>
                  <a:lnTo>
                    <a:pt x="6205" y="186"/>
                  </a:lnTo>
                  <a:lnTo>
                    <a:pt x="6209" y="173"/>
                  </a:lnTo>
                  <a:lnTo>
                    <a:pt x="6214" y="160"/>
                  </a:lnTo>
                  <a:lnTo>
                    <a:pt x="6220" y="148"/>
                  </a:lnTo>
                  <a:lnTo>
                    <a:pt x="6228" y="137"/>
                  </a:lnTo>
                  <a:lnTo>
                    <a:pt x="6235" y="127"/>
                  </a:lnTo>
                  <a:lnTo>
                    <a:pt x="6241" y="122"/>
                  </a:lnTo>
                  <a:lnTo>
                    <a:pt x="6246" y="116"/>
                  </a:lnTo>
                  <a:lnTo>
                    <a:pt x="6256" y="107"/>
                  </a:lnTo>
                  <a:lnTo>
                    <a:pt x="6261" y="104"/>
                  </a:lnTo>
                  <a:lnTo>
                    <a:pt x="6266" y="100"/>
                  </a:lnTo>
                  <a:lnTo>
                    <a:pt x="6278" y="93"/>
                  </a:lnTo>
                  <a:lnTo>
                    <a:pt x="6284" y="91"/>
                  </a:lnTo>
                  <a:lnTo>
                    <a:pt x="6290" y="88"/>
                  </a:lnTo>
                  <a:lnTo>
                    <a:pt x="6303" y="83"/>
                  </a:lnTo>
                  <a:lnTo>
                    <a:pt x="6310" y="82"/>
                  </a:lnTo>
                  <a:lnTo>
                    <a:pt x="6316" y="79"/>
                  </a:lnTo>
                  <a:lnTo>
                    <a:pt x="6322" y="79"/>
                  </a:lnTo>
                  <a:lnTo>
                    <a:pt x="6330" y="78"/>
                  </a:lnTo>
                  <a:lnTo>
                    <a:pt x="6344" y="77"/>
                  </a:lnTo>
                  <a:lnTo>
                    <a:pt x="7173" y="77"/>
                  </a:lnTo>
                  <a:lnTo>
                    <a:pt x="7177" y="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6" name="Freeform 7"/>
            <p:cNvSpPr>
              <a:spLocks noEditPoints="1"/>
            </p:cNvSpPr>
            <p:nvPr userDrawn="1"/>
          </p:nvSpPr>
          <p:spPr bwMode="auto">
            <a:xfrm>
              <a:off x="6665913" y="3087688"/>
              <a:ext cx="4471988" cy="806450"/>
            </a:xfrm>
            <a:custGeom>
              <a:avLst/>
              <a:gdLst>
                <a:gd name="T0" fmla="*/ 5500 w 5633"/>
                <a:gd name="T1" fmla="*/ 655 h 1017"/>
                <a:gd name="T2" fmla="*/ 5564 w 5633"/>
                <a:gd name="T3" fmla="*/ 903 h 1017"/>
                <a:gd name="T4" fmla="*/ 343 w 5633"/>
                <a:gd name="T5" fmla="*/ 58 h 1017"/>
                <a:gd name="T6" fmla="*/ 467 w 5633"/>
                <a:gd name="T7" fmla="*/ 353 h 1017"/>
                <a:gd name="T8" fmla="*/ 554 w 5633"/>
                <a:gd name="T9" fmla="*/ 116 h 1017"/>
                <a:gd name="T10" fmla="*/ 833 w 5633"/>
                <a:gd name="T11" fmla="*/ 290 h 1017"/>
                <a:gd name="T12" fmla="*/ 1351 w 5633"/>
                <a:gd name="T13" fmla="*/ 265 h 1017"/>
                <a:gd name="T14" fmla="*/ 1301 w 5633"/>
                <a:gd name="T15" fmla="*/ 3 h 1017"/>
                <a:gd name="T16" fmla="*/ 1504 w 5633"/>
                <a:gd name="T17" fmla="*/ 355 h 1017"/>
                <a:gd name="T18" fmla="*/ 1417 w 5633"/>
                <a:gd name="T19" fmla="*/ 466 h 1017"/>
                <a:gd name="T20" fmla="*/ 1805 w 5633"/>
                <a:gd name="T21" fmla="*/ 113 h 1017"/>
                <a:gd name="T22" fmla="*/ 1871 w 5633"/>
                <a:gd name="T23" fmla="*/ 281 h 1017"/>
                <a:gd name="T24" fmla="*/ 2134 w 5633"/>
                <a:gd name="T25" fmla="*/ 209 h 1017"/>
                <a:gd name="T26" fmla="*/ 2153 w 5633"/>
                <a:gd name="T27" fmla="*/ 121 h 1017"/>
                <a:gd name="T28" fmla="*/ 2633 w 5633"/>
                <a:gd name="T29" fmla="*/ 210 h 1017"/>
                <a:gd name="T30" fmla="*/ 2591 w 5633"/>
                <a:gd name="T31" fmla="*/ 58 h 1017"/>
                <a:gd name="T32" fmla="*/ 2974 w 5633"/>
                <a:gd name="T33" fmla="*/ 179 h 1017"/>
                <a:gd name="T34" fmla="*/ 3022 w 5633"/>
                <a:gd name="T35" fmla="*/ 154 h 1017"/>
                <a:gd name="T36" fmla="*/ 3183 w 5633"/>
                <a:gd name="T37" fmla="*/ 315 h 1017"/>
                <a:gd name="T38" fmla="*/ 3355 w 5633"/>
                <a:gd name="T39" fmla="*/ 314 h 1017"/>
                <a:gd name="T40" fmla="*/ 3532 w 5633"/>
                <a:gd name="T41" fmla="*/ 116 h 1017"/>
                <a:gd name="T42" fmla="*/ 3782 w 5633"/>
                <a:gd name="T43" fmla="*/ 81 h 1017"/>
                <a:gd name="T44" fmla="*/ 3897 w 5633"/>
                <a:gd name="T45" fmla="*/ 237 h 1017"/>
                <a:gd name="T46" fmla="*/ 4019 w 5633"/>
                <a:gd name="T47" fmla="*/ 353 h 1017"/>
                <a:gd name="T48" fmla="*/ 4130 w 5633"/>
                <a:gd name="T49" fmla="*/ 159 h 1017"/>
                <a:gd name="T50" fmla="*/ 4467 w 5633"/>
                <a:gd name="T51" fmla="*/ 290 h 1017"/>
                <a:gd name="T52" fmla="*/ 4584 w 5633"/>
                <a:gd name="T53" fmla="*/ 202 h 1017"/>
                <a:gd name="T54" fmla="*/ 4811 w 5633"/>
                <a:gd name="T55" fmla="*/ 315 h 1017"/>
                <a:gd name="T56" fmla="*/ 4934 w 5633"/>
                <a:gd name="T57" fmla="*/ 153 h 1017"/>
                <a:gd name="T58" fmla="*/ 4951 w 5633"/>
                <a:gd name="T59" fmla="*/ 209 h 1017"/>
                <a:gd name="T60" fmla="*/ 5231 w 5633"/>
                <a:gd name="T61" fmla="*/ 317 h 1017"/>
                <a:gd name="T62" fmla="*/ 196 w 5633"/>
                <a:gd name="T63" fmla="*/ 848 h 1017"/>
                <a:gd name="T64" fmla="*/ 44 w 5633"/>
                <a:gd name="T65" fmla="*/ 851 h 1017"/>
                <a:gd name="T66" fmla="*/ 513 w 5633"/>
                <a:gd name="T67" fmla="*/ 888 h 1017"/>
                <a:gd name="T68" fmla="*/ 477 w 5633"/>
                <a:gd name="T69" fmla="*/ 659 h 1017"/>
                <a:gd name="T70" fmla="*/ 624 w 5633"/>
                <a:gd name="T71" fmla="*/ 694 h 1017"/>
                <a:gd name="T72" fmla="*/ 1081 w 5633"/>
                <a:gd name="T73" fmla="*/ 719 h 1017"/>
                <a:gd name="T74" fmla="*/ 932 w 5633"/>
                <a:gd name="T75" fmla="*/ 852 h 1017"/>
                <a:gd name="T76" fmla="*/ 1240 w 5633"/>
                <a:gd name="T77" fmla="*/ 599 h 1017"/>
                <a:gd name="T78" fmla="*/ 1555 w 5633"/>
                <a:gd name="T79" fmla="*/ 895 h 1017"/>
                <a:gd name="T80" fmla="*/ 1538 w 5633"/>
                <a:gd name="T81" fmla="*/ 655 h 1017"/>
                <a:gd name="T82" fmla="*/ 1840 w 5633"/>
                <a:gd name="T83" fmla="*/ 813 h 1017"/>
                <a:gd name="T84" fmla="*/ 1716 w 5633"/>
                <a:gd name="T85" fmla="*/ 666 h 1017"/>
                <a:gd name="T86" fmla="*/ 2001 w 5633"/>
                <a:gd name="T87" fmla="*/ 813 h 1017"/>
                <a:gd name="T88" fmla="*/ 2157 w 5633"/>
                <a:gd name="T89" fmla="*/ 736 h 1017"/>
                <a:gd name="T90" fmla="*/ 2415 w 5633"/>
                <a:gd name="T91" fmla="*/ 792 h 1017"/>
                <a:gd name="T92" fmla="*/ 2402 w 5633"/>
                <a:gd name="T93" fmla="*/ 761 h 1017"/>
                <a:gd name="T94" fmla="*/ 2808 w 5633"/>
                <a:gd name="T95" fmla="*/ 899 h 1017"/>
                <a:gd name="T96" fmla="*/ 2766 w 5633"/>
                <a:gd name="T97" fmla="*/ 653 h 1017"/>
                <a:gd name="T98" fmla="*/ 3078 w 5633"/>
                <a:gd name="T99" fmla="*/ 837 h 1017"/>
                <a:gd name="T100" fmla="*/ 3070 w 5633"/>
                <a:gd name="T101" fmla="*/ 589 h 1017"/>
                <a:gd name="T102" fmla="*/ 3703 w 5633"/>
                <a:gd name="T103" fmla="*/ 900 h 1017"/>
                <a:gd name="T104" fmla="*/ 3633 w 5633"/>
                <a:gd name="T105" fmla="*/ 655 h 1017"/>
                <a:gd name="T106" fmla="*/ 3942 w 5633"/>
                <a:gd name="T107" fmla="*/ 846 h 1017"/>
                <a:gd name="T108" fmla="*/ 3971 w 5633"/>
                <a:gd name="T109" fmla="*/ 589 h 1017"/>
                <a:gd name="T110" fmla="*/ 4145 w 5633"/>
                <a:gd name="T111" fmla="*/ 658 h 1017"/>
                <a:gd name="T112" fmla="*/ 4415 w 5633"/>
                <a:gd name="T113" fmla="*/ 818 h 1017"/>
                <a:gd name="T114" fmla="*/ 4568 w 5633"/>
                <a:gd name="T115" fmla="*/ 742 h 1017"/>
                <a:gd name="T116" fmla="*/ 4764 w 5633"/>
                <a:gd name="T117" fmla="*/ 895 h 1017"/>
                <a:gd name="T118" fmla="*/ 4785 w 5633"/>
                <a:gd name="T119" fmla="*/ 869 h 1017"/>
                <a:gd name="T120" fmla="*/ 4922 w 5633"/>
                <a:gd name="T121" fmla="*/ 898 h 1017"/>
                <a:gd name="T122" fmla="*/ 5134 w 5633"/>
                <a:gd name="T123" fmla="*/ 863 h 1017"/>
                <a:gd name="T124" fmla="*/ 5338 w 5633"/>
                <a:gd name="T125" fmla="*/ 894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633" h="1017">
                  <a:moveTo>
                    <a:pt x="5466" y="871"/>
                  </a:moveTo>
                  <a:lnTo>
                    <a:pt x="5466" y="893"/>
                  </a:lnTo>
                  <a:lnTo>
                    <a:pt x="5463" y="898"/>
                  </a:lnTo>
                  <a:lnTo>
                    <a:pt x="5458" y="900"/>
                  </a:lnTo>
                  <a:lnTo>
                    <a:pt x="5433" y="900"/>
                  </a:lnTo>
                  <a:lnTo>
                    <a:pt x="5429" y="898"/>
                  </a:lnTo>
                  <a:lnTo>
                    <a:pt x="5426" y="893"/>
                  </a:lnTo>
                  <a:lnTo>
                    <a:pt x="5426" y="818"/>
                  </a:lnTo>
                  <a:lnTo>
                    <a:pt x="5429" y="813"/>
                  </a:lnTo>
                  <a:lnTo>
                    <a:pt x="5434" y="811"/>
                  </a:lnTo>
                  <a:lnTo>
                    <a:pt x="5462" y="811"/>
                  </a:lnTo>
                  <a:lnTo>
                    <a:pt x="5467" y="813"/>
                  </a:lnTo>
                  <a:lnTo>
                    <a:pt x="5469" y="818"/>
                  </a:lnTo>
                  <a:lnTo>
                    <a:pt x="5469" y="825"/>
                  </a:lnTo>
                  <a:lnTo>
                    <a:pt x="5472" y="831"/>
                  </a:lnTo>
                  <a:lnTo>
                    <a:pt x="5481" y="843"/>
                  </a:lnTo>
                  <a:lnTo>
                    <a:pt x="5490" y="850"/>
                  </a:lnTo>
                  <a:lnTo>
                    <a:pt x="5500" y="856"/>
                  </a:lnTo>
                  <a:lnTo>
                    <a:pt x="5515" y="860"/>
                  </a:lnTo>
                  <a:lnTo>
                    <a:pt x="5531" y="861"/>
                  </a:lnTo>
                  <a:lnTo>
                    <a:pt x="5550" y="860"/>
                  </a:lnTo>
                  <a:lnTo>
                    <a:pt x="5565" y="853"/>
                  </a:lnTo>
                  <a:lnTo>
                    <a:pt x="5569" y="849"/>
                  </a:lnTo>
                  <a:lnTo>
                    <a:pt x="5573" y="844"/>
                  </a:lnTo>
                  <a:lnTo>
                    <a:pt x="5575" y="838"/>
                  </a:lnTo>
                  <a:lnTo>
                    <a:pt x="5576" y="830"/>
                  </a:lnTo>
                  <a:lnTo>
                    <a:pt x="5574" y="823"/>
                  </a:lnTo>
                  <a:lnTo>
                    <a:pt x="5569" y="817"/>
                  </a:lnTo>
                  <a:lnTo>
                    <a:pt x="5563" y="812"/>
                  </a:lnTo>
                  <a:lnTo>
                    <a:pt x="5554" y="808"/>
                  </a:lnTo>
                  <a:lnTo>
                    <a:pt x="5530" y="801"/>
                  </a:lnTo>
                  <a:lnTo>
                    <a:pt x="5505" y="794"/>
                  </a:lnTo>
                  <a:lnTo>
                    <a:pt x="5479" y="785"/>
                  </a:lnTo>
                  <a:lnTo>
                    <a:pt x="5467" y="780"/>
                  </a:lnTo>
                  <a:lnTo>
                    <a:pt x="5456" y="773"/>
                  </a:lnTo>
                  <a:lnTo>
                    <a:pt x="5447" y="764"/>
                  </a:lnTo>
                  <a:lnTo>
                    <a:pt x="5440" y="754"/>
                  </a:lnTo>
                  <a:lnTo>
                    <a:pt x="5435" y="741"/>
                  </a:lnTo>
                  <a:lnTo>
                    <a:pt x="5433" y="726"/>
                  </a:lnTo>
                  <a:lnTo>
                    <a:pt x="5435" y="710"/>
                  </a:lnTo>
                  <a:lnTo>
                    <a:pt x="5440" y="696"/>
                  </a:lnTo>
                  <a:lnTo>
                    <a:pt x="5447" y="684"/>
                  </a:lnTo>
                  <a:lnTo>
                    <a:pt x="5457" y="674"/>
                  </a:lnTo>
                  <a:lnTo>
                    <a:pt x="5469" y="665"/>
                  </a:lnTo>
                  <a:lnTo>
                    <a:pt x="5483" y="659"/>
                  </a:lnTo>
                  <a:lnTo>
                    <a:pt x="5500" y="655"/>
                  </a:lnTo>
                  <a:lnTo>
                    <a:pt x="5519" y="653"/>
                  </a:lnTo>
                  <a:lnTo>
                    <a:pt x="5543" y="656"/>
                  </a:lnTo>
                  <a:lnTo>
                    <a:pt x="5563" y="661"/>
                  </a:lnTo>
                  <a:lnTo>
                    <a:pt x="5577" y="670"/>
                  </a:lnTo>
                  <a:lnTo>
                    <a:pt x="5587" y="681"/>
                  </a:lnTo>
                  <a:lnTo>
                    <a:pt x="5587" y="665"/>
                  </a:lnTo>
                  <a:lnTo>
                    <a:pt x="5590" y="660"/>
                  </a:lnTo>
                  <a:lnTo>
                    <a:pt x="5595" y="658"/>
                  </a:lnTo>
                  <a:lnTo>
                    <a:pt x="5617" y="658"/>
                  </a:lnTo>
                  <a:lnTo>
                    <a:pt x="5622" y="660"/>
                  </a:lnTo>
                  <a:lnTo>
                    <a:pt x="5624" y="665"/>
                  </a:lnTo>
                  <a:lnTo>
                    <a:pt x="5624" y="736"/>
                  </a:lnTo>
                  <a:lnTo>
                    <a:pt x="5622" y="742"/>
                  </a:lnTo>
                  <a:lnTo>
                    <a:pt x="5617" y="744"/>
                  </a:lnTo>
                  <a:lnTo>
                    <a:pt x="5588" y="744"/>
                  </a:lnTo>
                  <a:lnTo>
                    <a:pt x="5584" y="742"/>
                  </a:lnTo>
                  <a:lnTo>
                    <a:pt x="5582" y="736"/>
                  </a:lnTo>
                  <a:lnTo>
                    <a:pt x="5578" y="722"/>
                  </a:lnTo>
                  <a:lnTo>
                    <a:pt x="5568" y="709"/>
                  </a:lnTo>
                  <a:lnTo>
                    <a:pt x="5552" y="699"/>
                  </a:lnTo>
                  <a:lnTo>
                    <a:pt x="5540" y="697"/>
                  </a:lnTo>
                  <a:lnTo>
                    <a:pt x="5527" y="696"/>
                  </a:lnTo>
                  <a:lnTo>
                    <a:pt x="5511" y="698"/>
                  </a:lnTo>
                  <a:lnTo>
                    <a:pt x="5499" y="704"/>
                  </a:lnTo>
                  <a:lnTo>
                    <a:pt x="5494" y="708"/>
                  </a:lnTo>
                  <a:lnTo>
                    <a:pt x="5490" y="714"/>
                  </a:lnTo>
                  <a:lnTo>
                    <a:pt x="5487" y="727"/>
                  </a:lnTo>
                  <a:lnTo>
                    <a:pt x="5489" y="736"/>
                  </a:lnTo>
                  <a:lnTo>
                    <a:pt x="5494" y="743"/>
                  </a:lnTo>
                  <a:lnTo>
                    <a:pt x="5500" y="748"/>
                  </a:lnTo>
                  <a:lnTo>
                    <a:pt x="5510" y="753"/>
                  </a:lnTo>
                  <a:lnTo>
                    <a:pt x="5534" y="761"/>
                  </a:lnTo>
                  <a:lnTo>
                    <a:pt x="5561" y="767"/>
                  </a:lnTo>
                  <a:lnTo>
                    <a:pt x="5587" y="775"/>
                  </a:lnTo>
                  <a:lnTo>
                    <a:pt x="5611" y="788"/>
                  </a:lnTo>
                  <a:lnTo>
                    <a:pt x="5620" y="796"/>
                  </a:lnTo>
                  <a:lnTo>
                    <a:pt x="5628" y="807"/>
                  </a:lnTo>
                  <a:lnTo>
                    <a:pt x="5632" y="819"/>
                  </a:lnTo>
                  <a:lnTo>
                    <a:pt x="5633" y="833"/>
                  </a:lnTo>
                  <a:lnTo>
                    <a:pt x="5632" y="847"/>
                  </a:lnTo>
                  <a:lnTo>
                    <a:pt x="5629" y="859"/>
                  </a:lnTo>
                  <a:lnTo>
                    <a:pt x="5622" y="871"/>
                  </a:lnTo>
                  <a:lnTo>
                    <a:pt x="5613" y="882"/>
                  </a:lnTo>
                  <a:lnTo>
                    <a:pt x="5600" y="891"/>
                  </a:lnTo>
                  <a:lnTo>
                    <a:pt x="5584" y="898"/>
                  </a:lnTo>
                  <a:lnTo>
                    <a:pt x="5564" y="903"/>
                  </a:lnTo>
                  <a:lnTo>
                    <a:pt x="5540" y="904"/>
                  </a:lnTo>
                  <a:lnTo>
                    <a:pt x="5524" y="903"/>
                  </a:lnTo>
                  <a:lnTo>
                    <a:pt x="5508" y="900"/>
                  </a:lnTo>
                  <a:lnTo>
                    <a:pt x="5496" y="896"/>
                  </a:lnTo>
                  <a:lnTo>
                    <a:pt x="5486" y="890"/>
                  </a:lnTo>
                  <a:lnTo>
                    <a:pt x="5477" y="885"/>
                  </a:lnTo>
                  <a:lnTo>
                    <a:pt x="5471" y="879"/>
                  </a:lnTo>
                  <a:lnTo>
                    <a:pt x="5466" y="871"/>
                  </a:lnTo>
                  <a:close/>
                  <a:moveTo>
                    <a:pt x="7" y="358"/>
                  </a:moveTo>
                  <a:lnTo>
                    <a:pt x="3" y="357"/>
                  </a:lnTo>
                  <a:lnTo>
                    <a:pt x="0" y="353"/>
                  </a:lnTo>
                  <a:lnTo>
                    <a:pt x="0" y="317"/>
                  </a:lnTo>
                  <a:lnTo>
                    <a:pt x="3" y="312"/>
                  </a:lnTo>
                  <a:lnTo>
                    <a:pt x="7" y="310"/>
                  </a:lnTo>
                  <a:lnTo>
                    <a:pt x="44" y="310"/>
                  </a:lnTo>
                  <a:lnTo>
                    <a:pt x="44" y="52"/>
                  </a:lnTo>
                  <a:lnTo>
                    <a:pt x="7" y="52"/>
                  </a:lnTo>
                  <a:lnTo>
                    <a:pt x="3" y="51"/>
                  </a:lnTo>
                  <a:lnTo>
                    <a:pt x="0" y="46"/>
                  </a:lnTo>
                  <a:lnTo>
                    <a:pt x="0" y="10"/>
                  </a:lnTo>
                  <a:lnTo>
                    <a:pt x="3" y="5"/>
                  </a:lnTo>
                  <a:lnTo>
                    <a:pt x="7" y="3"/>
                  </a:lnTo>
                  <a:lnTo>
                    <a:pt x="136" y="3"/>
                  </a:lnTo>
                  <a:lnTo>
                    <a:pt x="141" y="5"/>
                  </a:lnTo>
                  <a:lnTo>
                    <a:pt x="143" y="11"/>
                  </a:lnTo>
                  <a:lnTo>
                    <a:pt x="143" y="46"/>
                  </a:lnTo>
                  <a:lnTo>
                    <a:pt x="141" y="50"/>
                  </a:lnTo>
                  <a:lnTo>
                    <a:pt x="136" y="52"/>
                  </a:lnTo>
                  <a:lnTo>
                    <a:pt x="101" y="52"/>
                  </a:lnTo>
                  <a:lnTo>
                    <a:pt x="101" y="310"/>
                  </a:lnTo>
                  <a:lnTo>
                    <a:pt x="234" y="310"/>
                  </a:lnTo>
                  <a:lnTo>
                    <a:pt x="234" y="262"/>
                  </a:lnTo>
                  <a:lnTo>
                    <a:pt x="235" y="257"/>
                  </a:lnTo>
                  <a:lnTo>
                    <a:pt x="241" y="256"/>
                  </a:lnTo>
                  <a:lnTo>
                    <a:pt x="277" y="256"/>
                  </a:lnTo>
                  <a:lnTo>
                    <a:pt x="283" y="257"/>
                  </a:lnTo>
                  <a:lnTo>
                    <a:pt x="284" y="262"/>
                  </a:lnTo>
                  <a:lnTo>
                    <a:pt x="284" y="352"/>
                  </a:lnTo>
                  <a:lnTo>
                    <a:pt x="282" y="357"/>
                  </a:lnTo>
                  <a:lnTo>
                    <a:pt x="277" y="358"/>
                  </a:lnTo>
                  <a:lnTo>
                    <a:pt x="7" y="358"/>
                  </a:lnTo>
                  <a:close/>
                  <a:moveTo>
                    <a:pt x="377" y="90"/>
                  </a:moveTo>
                  <a:lnTo>
                    <a:pt x="363" y="88"/>
                  </a:lnTo>
                  <a:lnTo>
                    <a:pt x="353" y="81"/>
                  </a:lnTo>
                  <a:lnTo>
                    <a:pt x="347" y="70"/>
                  </a:lnTo>
                  <a:lnTo>
                    <a:pt x="343" y="58"/>
                  </a:lnTo>
                  <a:lnTo>
                    <a:pt x="347" y="45"/>
                  </a:lnTo>
                  <a:lnTo>
                    <a:pt x="349" y="39"/>
                  </a:lnTo>
                  <a:lnTo>
                    <a:pt x="353" y="33"/>
                  </a:lnTo>
                  <a:lnTo>
                    <a:pt x="363" y="27"/>
                  </a:lnTo>
                  <a:lnTo>
                    <a:pt x="370" y="24"/>
                  </a:lnTo>
                  <a:lnTo>
                    <a:pt x="377" y="24"/>
                  </a:lnTo>
                  <a:lnTo>
                    <a:pt x="389" y="27"/>
                  </a:lnTo>
                  <a:lnTo>
                    <a:pt x="400" y="33"/>
                  </a:lnTo>
                  <a:lnTo>
                    <a:pt x="408" y="45"/>
                  </a:lnTo>
                  <a:lnTo>
                    <a:pt x="409" y="51"/>
                  </a:lnTo>
                  <a:lnTo>
                    <a:pt x="410" y="58"/>
                  </a:lnTo>
                  <a:lnTo>
                    <a:pt x="408" y="70"/>
                  </a:lnTo>
                  <a:lnTo>
                    <a:pt x="405" y="76"/>
                  </a:lnTo>
                  <a:lnTo>
                    <a:pt x="400" y="81"/>
                  </a:lnTo>
                  <a:lnTo>
                    <a:pt x="396" y="85"/>
                  </a:lnTo>
                  <a:lnTo>
                    <a:pt x="389" y="88"/>
                  </a:lnTo>
                  <a:lnTo>
                    <a:pt x="384" y="90"/>
                  </a:lnTo>
                  <a:lnTo>
                    <a:pt x="377" y="90"/>
                  </a:lnTo>
                  <a:close/>
                  <a:moveTo>
                    <a:pt x="325" y="358"/>
                  </a:moveTo>
                  <a:lnTo>
                    <a:pt x="321" y="357"/>
                  </a:lnTo>
                  <a:lnTo>
                    <a:pt x="319" y="353"/>
                  </a:lnTo>
                  <a:lnTo>
                    <a:pt x="319" y="322"/>
                  </a:lnTo>
                  <a:lnTo>
                    <a:pt x="321" y="317"/>
                  </a:lnTo>
                  <a:lnTo>
                    <a:pt x="325" y="315"/>
                  </a:lnTo>
                  <a:lnTo>
                    <a:pt x="351" y="315"/>
                  </a:lnTo>
                  <a:lnTo>
                    <a:pt x="351" y="159"/>
                  </a:lnTo>
                  <a:lnTo>
                    <a:pt x="325" y="159"/>
                  </a:lnTo>
                  <a:lnTo>
                    <a:pt x="321" y="157"/>
                  </a:lnTo>
                  <a:lnTo>
                    <a:pt x="319" y="153"/>
                  </a:lnTo>
                  <a:lnTo>
                    <a:pt x="319" y="122"/>
                  </a:lnTo>
                  <a:lnTo>
                    <a:pt x="321" y="117"/>
                  </a:lnTo>
                  <a:lnTo>
                    <a:pt x="325" y="116"/>
                  </a:lnTo>
                  <a:lnTo>
                    <a:pt x="399" y="116"/>
                  </a:lnTo>
                  <a:lnTo>
                    <a:pt x="404" y="117"/>
                  </a:lnTo>
                  <a:lnTo>
                    <a:pt x="406" y="122"/>
                  </a:lnTo>
                  <a:lnTo>
                    <a:pt x="406" y="315"/>
                  </a:lnTo>
                  <a:lnTo>
                    <a:pt x="429" y="315"/>
                  </a:lnTo>
                  <a:lnTo>
                    <a:pt x="434" y="317"/>
                  </a:lnTo>
                  <a:lnTo>
                    <a:pt x="436" y="322"/>
                  </a:lnTo>
                  <a:lnTo>
                    <a:pt x="436" y="353"/>
                  </a:lnTo>
                  <a:lnTo>
                    <a:pt x="434" y="357"/>
                  </a:lnTo>
                  <a:lnTo>
                    <a:pt x="429" y="358"/>
                  </a:lnTo>
                  <a:lnTo>
                    <a:pt x="325" y="358"/>
                  </a:lnTo>
                  <a:close/>
                  <a:moveTo>
                    <a:pt x="474" y="358"/>
                  </a:moveTo>
                  <a:lnTo>
                    <a:pt x="470" y="357"/>
                  </a:lnTo>
                  <a:lnTo>
                    <a:pt x="467" y="353"/>
                  </a:lnTo>
                  <a:lnTo>
                    <a:pt x="467" y="322"/>
                  </a:lnTo>
                  <a:lnTo>
                    <a:pt x="468" y="317"/>
                  </a:lnTo>
                  <a:lnTo>
                    <a:pt x="474" y="315"/>
                  </a:lnTo>
                  <a:lnTo>
                    <a:pt x="500" y="315"/>
                  </a:lnTo>
                  <a:lnTo>
                    <a:pt x="500" y="159"/>
                  </a:lnTo>
                  <a:lnTo>
                    <a:pt x="473" y="159"/>
                  </a:lnTo>
                  <a:lnTo>
                    <a:pt x="468" y="157"/>
                  </a:lnTo>
                  <a:lnTo>
                    <a:pt x="466" y="153"/>
                  </a:lnTo>
                  <a:lnTo>
                    <a:pt x="466" y="122"/>
                  </a:lnTo>
                  <a:lnTo>
                    <a:pt x="468" y="117"/>
                  </a:lnTo>
                  <a:lnTo>
                    <a:pt x="473" y="116"/>
                  </a:lnTo>
                  <a:lnTo>
                    <a:pt x="500" y="116"/>
                  </a:lnTo>
                  <a:lnTo>
                    <a:pt x="500" y="90"/>
                  </a:lnTo>
                  <a:lnTo>
                    <a:pt x="501" y="69"/>
                  </a:lnTo>
                  <a:lnTo>
                    <a:pt x="505" y="51"/>
                  </a:lnTo>
                  <a:lnTo>
                    <a:pt x="512" y="36"/>
                  </a:lnTo>
                  <a:lnTo>
                    <a:pt x="516" y="29"/>
                  </a:lnTo>
                  <a:lnTo>
                    <a:pt x="522" y="23"/>
                  </a:lnTo>
                  <a:lnTo>
                    <a:pt x="534" y="13"/>
                  </a:lnTo>
                  <a:lnTo>
                    <a:pt x="541" y="9"/>
                  </a:lnTo>
                  <a:lnTo>
                    <a:pt x="549" y="5"/>
                  </a:lnTo>
                  <a:lnTo>
                    <a:pt x="567" y="2"/>
                  </a:lnTo>
                  <a:lnTo>
                    <a:pt x="586" y="0"/>
                  </a:lnTo>
                  <a:lnTo>
                    <a:pt x="598" y="1"/>
                  </a:lnTo>
                  <a:lnTo>
                    <a:pt x="608" y="3"/>
                  </a:lnTo>
                  <a:lnTo>
                    <a:pt x="626" y="10"/>
                  </a:lnTo>
                  <a:lnTo>
                    <a:pt x="638" y="18"/>
                  </a:lnTo>
                  <a:lnTo>
                    <a:pt x="645" y="24"/>
                  </a:lnTo>
                  <a:lnTo>
                    <a:pt x="648" y="29"/>
                  </a:lnTo>
                  <a:lnTo>
                    <a:pt x="646" y="33"/>
                  </a:lnTo>
                  <a:lnTo>
                    <a:pt x="629" y="56"/>
                  </a:lnTo>
                  <a:lnTo>
                    <a:pt x="625" y="59"/>
                  </a:lnTo>
                  <a:lnTo>
                    <a:pt x="623" y="59"/>
                  </a:lnTo>
                  <a:lnTo>
                    <a:pt x="620" y="57"/>
                  </a:lnTo>
                  <a:lnTo>
                    <a:pt x="616" y="55"/>
                  </a:lnTo>
                  <a:lnTo>
                    <a:pt x="610" y="51"/>
                  </a:lnTo>
                  <a:lnTo>
                    <a:pt x="601" y="48"/>
                  </a:lnTo>
                  <a:lnTo>
                    <a:pt x="591" y="47"/>
                  </a:lnTo>
                  <a:lnTo>
                    <a:pt x="582" y="48"/>
                  </a:lnTo>
                  <a:lnTo>
                    <a:pt x="575" y="50"/>
                  </a:lnTo>
                  <a:lnTo>
                    <a:pt x="569" y="53"/>
                  </a:lnTo>
                  <a:lnTo>
                    <a:pt x="563" y="58"/>
                  </a:lnTo>
                  <a:lnTo>
                    <a:pt x="559" y="65"/>
                  </a:lnTo>
                  <a:lnTo>
                    <a:pt x="557" y="71"/>
                  </a:lnTo>
                  <a:lnTo>
                    <a:pt x="554" y="90"/>
                  </a:lnTo>
                  <a:lnTo>
                    <a:pt x="554" y="116"/>
                  </a:lnTo>
                  <a:lnTo>
                    <a:pt x="617" y="116"/>
                  </a:lnTo>
                  <a:lnTo>
                    <a:pt x="621" y="117"/>
                  </a:lnTo>
                  <a:lnTo>
                    <a:pt x="624" y="122"/>
                  </a:lnTo>
                  <a:lnTo>
                    <a:pt x="624" y="153"/>
                  </a:lnTo>
                  <a:lnTo>
                    <a:pt x="621" y="157"/>
                  </a:lnTo>
                  <a:lnTo>
                    <a:pt x="617" y="159"/>
                  </a:lnTo>
                  <a:lnTo>
                    <a:pt x="554" y="159"/>
                  </a:lnTo>
                  <a:lnTo>
                    <a:pt x="554" y="315"/>
                  </a:lnTo>
                  <a:lnTo>
                    <a:pt x="596" y="315"/>
                  </a:lnTo>
                  <a:lnTo>
                    <a:pt x="601" y="317"/>
                  </a:lnTo>
                  <a:lnTo>
                    <a:pt x="602" y="322"/>
                  </a:lnTo>
                  <a:lnTo>
                    <a:pt x="602" y="353"/>
                  </a:lnTo>
                  <a:lnTo>
                    <a:pt x="601" y="357"/>
                  </a:lnTo>
                  <a:lnTo>
                    <a:pt x="596" y="358"/>
                  </a:lnTo>
                  <a:lnTo>
                    <a:pt x="474" y="358"/>
                  </a:lnTo>
                  <a:close/>
                  <a:moveTo>
                    <a:pt x="818" y="209"/>
                  </a:moveTo>
                  <a:lnTo>
                    <a:pt x="816" y="198"/>
                  </a:lnTo>
                  <a:lnTo>
                    <a:pt x="814" y="188"/>
                  </a:lnTo>
                  <a:lnTo>
                    <a:pt x="808" y="179"/>
                  </a:lnTo>
                  <a:lnTo>
                    <a:pt x="802" y="171"/>
                  </a:lnTo>
                  <a:lnTo>
                    <a:pt x="793" y="164"/>
                  </a:lnTo>
                  <a:lnTo>
                    <a:pt x="783" y="159"/>
                  </a:lnTo>
                  <a:lnTo>
                    <a:pt x="772" y="155"/>
                  </a:lnTo>
                  <a:lnTo>
                    <a:pt x="759" y="155"/>
                  </a:lnTo>
                  <a:lnTo>
                    <a:pt x="738" y="157"/>
                  </a:lnTo>
                  <a:lnTo>
                    <a:pt x="728" y="162"/>
                  </a:lnTo>
                  <a:lnTo>
                    <a:pt x="719" y="167"/>
                  </a:lnTo>
                  <a:lnTo>
                    <a:pt x="710" y="174"/>
                  </a:lnTo>
                  <a:lnTo>
                    <a:pt x="703" y="184"/>
                  </a:lnTo>
                  <a:lnTo>
                    <a:pt x="697" y="195"/>
                  </a:lnTo>
                  <a:lnTo>
                    <a:pt x="694" y="209"/>
                  </a:lnTo>
                  <a:lnTo>
                    <a:pt x="818" y="209"/>
                  </a:lnTo>
                  <a:close/>
                  <a:moveTo>
                    <a:pt x="694" y="245"/>
                  </a:moveTo>
                  <a:lnTo>
                    <a:pt x="696" y="261"/>
                  </a:lnTo>
                  <a:lnTo>
                    <a:pt x="702" y="277"/>
                  </a:lnTo>
                  <a:lnTo>
                    <a:pt x="709" y="289"/>
                  </a:lnTo>
                  <a:lnTo>
                    <a:pt x="719" y="299"/>
                  </a:lnTo>
                  <a:lnTo>
                    <a:pt x="729" y="307"/>
                  </a:lnTo>
                  <a:lnTo>
                    <a:pt x="741" y="313"/>
                  </a:lnTo>
                  <a:lnTo>
                    <a:pt x="753" y="316"/>
                  </a:lnTo>
                  <a:lnTo>
                    <a:pt x="767" y="317"/>
                  </a:lnTo>
                  <a:lnTo>
                    <a:pt x="781" y="316"/>
                  </a:lnTo>
                  <a:lnTo>
                    <a:pt x="795" y="313"/>
                  </a:lnTo>
                  <a:lnTo>
                    <a:pt x="806" y="308"/>
                  </a:lnTo>
                  <a:lnTo>
                    <a:pt x="817" y="303"/>
                  </a:lnTo>
                  <a:lnTo>
                    <a:pt x="833" y="290"/>
                  </a:lnTo>
                  <a:lnTo>
                    <a:pt x="840" y="281"/>
                  </a:lnTo>
                  <a:lnTo>
                    <a:pt x="845" y="279"/>
                  </a:lnTo>
                  <a:lnTo>
                    <a:pt x="849" y="280"/>
                  </a:lnTo>
                  <a:lnTo>
                    <a:pt x="868" y="302"/>
                  </a:lnTo>
                  <a:lnTo>
                    <a:pt x="872" y="306"/>
                  </a:lnTo>
                  <a:lnTo>
                    <a:pt x="871" y="310"/>
                  </a:lnTo>
                  <a:lnTo>
                    <a:pt x="860" y="323"/>
                  </a:lnTo>
                  <a:lnTo>
                    <a:pt x="852" y="332"/>
                  </a:lnTo>
                  <a:lnTo>
                    <a:pt x="839" y="340"/>
                  </a:lnTo>
                  <a:lnTo>
                    <a:pt x="825" y="348"/>
                  </a:lnTo>
                  <a:lnTo>
                    <a:pt x="817" y="352"/>
                  </a:lnTo>
                  <a:lnTo>
                    <a:pt x="807" y="355"/>
                  </a:lnTo>
                  <a:lnTo>
                    <a:pt x="787" y="361"/>
                  </a:lnTo>
                  <a:lnTo>
                    <a:pt x="763" y="363"/>
                  </a:lnTo>
                  <a:lnTo>
                    <a:pt x="738" y="361"/>
                  </a:lnTo>
                  <a:lnTo>
                    <a:pt x="714" y="354"/>
                  </a:lnTo>
                  <a:lnTo>
                    <a:pt x="693" y="344"/>
                  </a:lnTo>
                  <a:lnTo>
                    <a:pt x="674" y="329"/>
                  </a:lnTo>
                  <a:lnTo>
                    <a:pt x="659" y="312"/>
                  </a:lnTo>
                  <a:lnTo>
                    <a:pt x="653" y="300"/>
                  </a:lnTo>
                  <a:lnTo>
                    <a:pt x="647" y="289"/>
                  </a:lnTo>
                  <a:lnTo>
                    <a:pt x="640" y="265"/>
                  </a:lnTo>
                  <a:lnTo>
                    <a:pt x="638" y="251"/>
                  </a:lnTo>
                  <a:lnTo>
                    <a:pt x="638" y="237"/>
                  </a:lnTo>
                  <a:lnTo>
                    <a:pt x="640" y="208"/>
                  </a:lnTo>
                  <a:lnTo>
                    <a:pt x="648" y="183"/>
                  </a:lnTo>
                  <a:lnTo>
                    <a:pt x="659" y="162"/>
                  </a:lnTo>
                  <a:lnTo>
                    <a:pt x="675" y="144"/>
                  </a:lnTo>
                  <a:lnTo>
                    <a:pt x="684" y="136"/>
                  </a:lnTo>
                  <a:lnTo>
                    <a:pt x="693" y="131"/>
                  </a:lnTo>
                  <a:lnTo>
                    <a:pt x="714" y="121"/>
                  </a:lnTo>
                  <a:lnTo>
                    <a:pt x="735" y="114"/>
                  </a:lnTo>
                  <a:lnTo>
                    <a:pt x="758" y="112"/>
                  </a:lnTo>
                  <a:lnTo>
                    <a:pt x="783" y="114"/>
                  </a:lnTo>
                  <a:lnTo>
                    <a:pt x="796" y="117"/>
                  </a:lnTo>
                  <a:lnTo>
                    <a:pt x="806" y="121"/>
                  </a:lnTo>
                  <a:lnTo>
                    <a:pt x="826" y="131"/>
                  </a:lnTo>
                  <a:lnTo>
                    <a:pt x="841" y="145"/>
                  </a:lnTo>
                  <a:lnTo>
                    <a:pt x="855" y="163"/>
                  </a:lnTo>
                  <a:lnTo>
                    <a:pt x="864" y="184"/>
                  </a:lnTo>
                  <a:lnTo>
                    <a:pt x="868" y="209"/>
                  </a:lnTo>
                  <a:lnTo>
                    <a:pt x="871" y="237"/>
                  </a:lnTo>
                  <a:lnTo>
                    <a:pt x="868" y="242"/>
                  </a:lnTo>
                  <a:lnTo>
                    <a:pt x="863" y="245"/>
                  </a:lnTo>
                  <a:lnTo>
                    <a:pt x="694" y="245"/>
                  </a:lnTo>
                  <a:close/>
                  <a:moveTo>
                    <a:pt x="1351" y="265"/>
                  </a:moveTo>
                  <a:lnTo>
                    <a:pt x="1353" y="267"/>
                  </a:lnTo>
                  <a:lnTo>
                    <a:pt x="1354" y="269"/>
                  </a:lnTo>
                  <a:lnTo>
                    <a:pt x="1353" y="275"/>
                  </a:lnTo>
                  <a:lnTo>
                    <a:pt x="1341" y="294"/>
                  </a:lnTo>
                  <a:lnTo>
                    <a:pt x="1330" y="308"/>
                  </a:lnTo>
                  <a:lnTo>
                    <a:pt x="1314" y="323"/>
                  </a:lnTo>
                  <a:lnTo>
                    <a:pt x="1293" y="338"/>
                  </a:lnTo>
                  <a:lnTo>
                    <a:pt x="1266" y="351"/>
                  </a:lnTo>
                  <a:lnTo>
                    <a:pt x="1234" y="360"/>
                  </a:lnTo>
                  <a:lnTo>
                    <a:pt x="1215" y="362"/>
                  </a:lnTo>
                  <a:lnTo>
                    <a:pt x="1194" y="362"/>
                  </a:lnTo>
                  <a:lnTo>
                    <a:pt x="1160" y="360"/>
                  </a:lnTo>
                  <a:lnTo>
                    <a:pt x="1127" y="350"/>
                  </a:lnTo>
                  <a:lnTo>
                    <a:pt x="1113" y="343"/>
                  </a:lnTo>
                  <a:lnTo>
                    <a:pt x="1098" y="334"/>
                  </a:lnTo>
                  <a:lnTo>
                    <a:pt x="1085" y="325"/>
                  </a:lnTo>
                  <a:lnTo>
                    <a:pt x="1073" y="314"/>
                  </a:lnTo>
                  <a:lnTo>
                    <a:pt x="1062" y="300"/>
                  </a:lnTo>
                  <a:lnTo>
                    <a:pt x="1051" y="287"/>
                  </a:lnTo>
                  <a:lnTo>
                    <a:pt x="1044" y="272"/>
                  </a:lnTo>
                  <a:lnTo>
                    <a:pt x="1036" y="256"/>
                  </a:lnTo>
                  <a:lnTo>
                    <a:pt x="1030" y="238"/>
                  </a:lnTo>
                  <a:lnTo>
                    <a:pt x="1026" y="220"/>
                  </a:lnTo>
                  <a:lnTo>
                    <a:pt x="1024" y="200"/>
                  </a:lnTo>
                  <a:lnTo>
                    <a:pt x="1022" y="180"/>
                  </a:lnTo>
                  <a:lnTo>
                    <a:pt x="1024" y="159"/>
                  </a:lnTo>
                  <a:lnTo>
                    <a:pt x="1027" y="138"/>
                  </a:lnTo>
                  <a:lnTo>
                    <a:pt x="1030" y="121"/>
                  </a:lnTo>
                  <a:lnTo>
                    <a:pt x="1037" y="103"/>
                  </a:lnTo>
                  <a:lnTo>
                    <a:pt x="1053" y="72"/>
                  </a:lnTo>
                  <a:lnTo>
                    <a:pt x="1074" y="47"/>
                  </a:lnTo>
                  <a:lnTo>
                    <a:pt x="1086" y="36"/>
                  </a:lnTo>
                  <a:lnTo>
                    <a:pt x="1099" y="27"/>
                  </a:lnTo>
                  <a:lnTo>
                    <a:pt x="1127" y="12"/>
                  </a:lnTo>
                  <a:lnTo>
                    <a:pt x="1159" y="3"/>
                  </a:lnTo>
                  <a:lnTo>
                    <a:pt x="1191" y="1"/>
                  </a:lnTo>
                  <a:lnTo>
                    <a:pt x="1212" y="2"/>
                  </a:lnTo>
                  <a:lnTo>
                    <a:pt x="1230" y="5"/>
                  </a:lnTo>
                  <a:lnTo>
                    <a:pt x="1247" y="11"/>
                  </a:lnTo>
                  <a:lnTo>
                    <a:pt x="1260" y="17"/>
                  </a:lnTo>
                  <a:lnTo>
                    <a:pt x="1271" y="24"/>
                  </a:lnTo>
                  <a:lnTo>
                    <a:pt x="1282" y="32"/>
                  </a:lnTo>
                  <a:lnTo>
                    <a:pt x="1295" y="49"/>
                  </a:lnTo>
                  <a:lnTo>
                    <a:pt x="1294" y="10"/>
                  </a:lnTo>
                  <a:lnTo>
                    <a:pt x="1296" y="5"/>
                  </a:lnTo>
                  <a:lnTo>
                    <a:pt x="1301" y="3"/>
                  </a:lnTo>
                  <a:lnTo>
                    <a:pt x="1340" y="3"/>
                  </a:lnTo>
                  <a:lnTo>
                    <a:pt x="1344" y="5"/>
                  </a:lnTo>
                  <a:lnTo>
                    <a:pt x="1346" y="10"/>
                  </a:lnTo>
                  <a:lnTo>
                    <a:pt x="1346" y="124"/>
                  </a:lnTo>
                  <a:lnTo>
                    <a:pt x="1344" y="128"/>
                  </a:lnTo>
                  <a:lnTo>
                    <a:pt x="1340" y="129"/>
                  </a:lnTo>
                  <a:lnTo>
                    <a:pt x="1296" y="129"/>
                  </a:lnTo>
                  <a:lnTo>
                    <a:pt x="1290" y="128"/>
                  </a:lnTo>
                  <a:lnTo>
                    <a:pt x="1288" y="124"/>
                  </a:lnTo>
                  <a:lnTo>
                    <a:pt x="1287" y="113"/>
                  </a:lnTo>
                  <a:lnTo>
                    <a:pt x="1283" y="100"/>
                  </a:lnTo>
                  <a:lnTo>
                    <a:pt x="1274" y="89"/>
                  </a:lnTo>
                  <a:lnTo>
                    <a:pt x="1264" y="78"/>
                  </a:lnTo>
                  <a:lnTo>
                    <a:pt x="1249" y="69"/>
                  </a:lnTo>
                  <a:lnTo>
                    <a:pt x="1234" y="61"/>
                  </a:lnTo>
                  <a:lnTo>
                    <a:pt x="1215" y="57"/>
                  </a:lnTo>
                  <a:lnTo>
                    <a:pt x="1194" y="55"/>
                  </a:lnTo>
                  <a:lnTo>
                    <a:pt x="1173" y="57"/>
                  </a:lnTo>
                  <a:lnTo>
                    <a:pt x="1153" y="62"/>
                  </a:lnTo>
                  <a:lnTo>
                    <a:pt x="1135" y="72"/>
                  </a:lnTo>
                  <a:lnTo>
                    <a:pt x="1118" y="86"/>
                  </a:lnTo>
                  <a:lnTo>
                    <a:pt x="1104" y="104"/>
                  </a:lnTo>
                  <a:lnTo>
                    <a:pt x="1093" y="125"/>
                  </a:lnTo>
                  <a:lnTo>
                    <a:pt x="1089" y="137"/>
                  </a:lnTo>
                  <a:lnTo>
                    <a:pt x="1086" y="151"/>
                  </a:lnTo>
                  <a:lnTo>
                    <a:pt x="1084" y="181"/>
                  </a:lnTo>
                  <a:lnTo>
                    <a:pt x="1086" y="210"/>
                  </a:lnTo>
                  <a:lnTo>
                    <a:pt x="1093" y="236"/>
                  </a:lnTo>
                  <a:lnTo>
                    <a:pt x="1104" y="257"/>
                  </a:lnTo>
                  <a:lnTo>
                    <a:pt x="1118" y="275"/>
                  </a:lnTo>
                  <a:lnTo>
                    <a:pt x="1136" y="289"/>
                  </a:lnTo>
                  <a:lnTo>
                    <a:pt x="1145" y="295"/>
                  </a:lnTo>
                  <a:lnTo>
                    <a:pt x="1155" y="299"/>
                  </a:lnTo>
                  <a:lnTo>
                    <a:pt x="1175" y="305"/>
                  </a:lnTo>
                  <a:lnTo>
                    <a:pt x="1197" y="307"/>
                  </a:lnTo>
                  <a:lnTo>
                    <a:pt x="1223" y="305"/>
                  </a:lnTo>
                  <a:lnTo>
                    <a:pt x="1246" y="300"/>
                  </a:lnTo>
                  <a:lnTo>
                    <a:pt x="1264" y="293"/>
                  </a:lnTo>
                  <a:lnTo>
                    <a:pt x="1279" y="284"/>
                  </a:lnTo>
                  <a:lnTo>
                    <a:pt x="1290" y="274"/>
                  </a:lnTo>
                  <a:lnTo>
                    <a:pt x="1301" y="264"/>
                  </a:lnTo>
                  <a:lnTo>
                    <a:pt x="1312" y="247"/>
                  </a:lnTo>
                  <a:lnTo>
                    <a:pt x="1316" y="243"/>
                  </a:lnTo>
                  <a:lnTo>
                    <a:pt x="1321" y="245"/>
                  </a:lnTo>
                  <a:lnTo>
                    <a:pt x="1351" y="265"/>
                  </a:lnTo>
                  <a:close/>
                  <a:moveTo>
                    <a:pt x="1504" y="355"/>
                  </a:moveTo>
                  <a:lnTo>
                    <a:pt x="1495" y="355"/>
                  </a:lnTo>
                  <a:lnTo>
                    <a:pt x="1488" y="355"/>
                  </a:lnTo>
                  <a:lnTo>
                    <a:pt x="1485" y="352"/>
                  </a:lnTo>
                  <a:lnTo>
                    <a:pt x="1481" y="347"/>
                  </a:lnTo>
                  <a:lnTo>
                    <a:pt x="1478" y="341"/>
                  </a:lnTo>
                  <a:lnTo>
                    <a:pt x="1409" y="160"/>
                  </a:lnTo>
                  <a:lnTo>
                    <a:pt x="1383" y="160"/>
                  </a:lnTo>
                  <a:lnTo>
                    <a:pt x="1379" y="157"/>
                  </a:lnTo>
                  <a:lnTo>
                    <a:pt x="1376" y="153"/>
                  </a:lnTo>
                  <a:lnTo>
                    <a:pt x="1376" y="122"/>
                  </a:lnTo>
                  <a:lnTo>
                    <a:pt x="1379" y="117"/>
                  </a:lnTo>
                  <a:lnTo>
                    <a:pt x="1383" y="116"/>
                  </a:lnTo>
                  <a:lnTo>
                    <a:pt x="1481" y="116"/>
                  </a:lnTo>
                  <a:lnTo>
                    <a:pt x="1486" y="117"/>
                  </a:lnTo>
                  <a:lnTo>
                    <a:pt x="1488" y="122"/>
                  </a:lnTo>
                  <a:lnTo>
                    <a:pt x="1488" y="153"/>
                  </a:lnTo>
                  <a:lnTo>
                    <a:pt x="1486" y="157"/>
                  </a:lnTo>
                  <a:lnTo>
                    <a:pt x="1481" y="160"/>
                  </a:lnTo>
                  <a:lnTo>
                    <a:pt x="1465" y="160"/>
                  </a:lnTo>
                  <a:lnTo>
                    <a:pt x="1517" y="308"/>
                  </a:lnTo>
                  <a:lnTo>
                    <a:pt x="1570" y="160"/>
                  </a:lnTo>
                  <a:lnTo>
                    <a:pt x="1551" y="160"/>
                  </a:lnTo>
                  <a:lnTo>
                    <a:pt x="1545" y="157"/>
                  </a:lnTo>
                  <a:lnTo>
                    <a:pt x="1543" y="153"/>
                  </a:lnTo>
                  <a:lnTo>
                    <a:pt x="1543" y="122"/>
                  </a:lnTo>
                  <a:lnTo>
                    <a:pt x="1545" y="117"/>
                  </a:lnTo>
                  <a:lnTo>
                    <a:pt x="1551" y="116"/>
                  </a:lnTo>
                  <a:lnTo>
                    <a:pt x="1652" y="116"/>
                  </a:lnTo>
                  <a:lnTo>
                    <a:pt x="1658" y="117"/>
                  </a:lnTo>
                  <a:lnTo>
                    <a:pt x="1659" y="122"/>
                  </a:lnTo>
                  <a:lnTo>
                    <a:pt x="1659" y="153"/>
                  </a:lnTo>
                  <a:lnTo>
                    <a:pt x="1657" y="157"/>
                  </a:lnTo>
                  <a:lnTo>
                    <a:pt x="1652" y="160"/>
                  </a:lnTo>
                  <a:lnTo>
                    <a:pt x="1626" y="160"/>
                  </a:lnTo>
                  <a:lnTo>
                    <a:pt x="1545" y="385"/>
                  </a:lnTo>
                  <a:lnTo>
                    <a:pt x="1530" y="423"/>
                  </a:lnTo>
                  <a:lnTo>
                    <a:pt x="1522" y="439"/>
                  </a:lnTo>
                  <a:lnTo>
                    <a:pt x="1513" y="451"/>
                  </a:lnTo>
                  <a:lnTo>
                    <a:pt x="1507" y="457"/>
                  </a:lnTo>
                  <a:lnTo>
                    <a:pt x="1502" y="461"/>
                  </a:lnTo>
                  <a:lnTo>
                    <a:pt x="1489" y="469"/>
                  </a:lnTo>
                  <a:lnTo>
                    <a:pt x="1474" y="474"/>
                  </a:lnTo>
                  <a:lnTo>
                    <a:pt x="1457" y="475"/>
                  </a:lnTo>
                  <a:lnTo>
                    <a:pt x="1445" y="475"/>
                  </a:lnTo>
                  <a:lnTo>
                    <a:pt x="1435" y="472"/>
                  </a:lnTo>
                  <a:lnTo>
                    <a:pt x="1417" y="466"/>
                  </a:lnTo>
                  <a:lnTo>
                    <a:pt x="1406" y="458"/>
                  </a:lnTo>
                  <a:lnTo>
                    <a:pt x="1398" y="451"/>
                  </a:lnTo>
                  <a:lnTo>
                    <a:pt x="1394" y="447"/>
                  </a:lnTo>
                  <a:lnTo>
                    <a:pt x="1395" y="441"/>
                  </a:lnTo>
                  <a:lnTo>
                    <a:pt x="1414" y="419"/>
                  </a:lnTo>
                  <a:lnTo>
                    <a:pt x="1418" y="415"/>
                  </a:lnTo>
                  <a:lnTo>
                    <a:pt x="1423" y="418"/>
                  </a:lnTo>
                  <a:lnTo>
                    <a:pt x="1432" y="424"/>
                  </a:lnTo>
                  <a:lnTo>
                    <a:pt x="1440" y="427"/>
                  </a:lnTo>
                  <a:lnTo>
                    <a:pt x="1451" y="428"/>
                  </a:lnTo>
                  <a:lnTo>
                    <a:pt x="1466" y="426"/>
                  </a:lnTo>
                  <a:lnTo>
                    <a:pt x="1477" y="418"/>
                  </a:lnTo>
                  <a:lnTo>
                    <a:pt x="1486" y="404"/>
                  </a:lnTo>
                  <a:lnTo>
                    <a:pt x="1494" y="385"/>
                  </a:lnTo>
                  <a:lnTo>
                    <a:pt x="1504" y="355"/>
                  </a:lnTo>
                  <a:close/>
                  <a:moveTo>
                    <a:pt x="1901" y="302"/>
                  </a:moveTo>
                  <a:lnTo>
                    <a:pt x="1904" y="304"/>
                  </a:lnTo>
                  <a:lnTo>
                    <a:pt x="1904" y="306"/>
                  </a:lnTo>
                  <a:lnTo>
                    <a:pt x="1903" y="310"/>
                  </a:lnTo>
                  <a:lnTo>
                    <a:pt x="1893" y="323"/>
                  </a:lnTo>
                  <a:lnTo>
                    <a:pt x="1872" y="340"/>
                  </a:lnTo>
                  <a:lnTo>
                    <a:pt x="1857" y="348"/>
                  </a:lnTo>
                  <a:lnTo>
                    <a:pt x="1849" y="352"/>
                  </a:lnTo>
                  <a:lnTo>
                    <a:pt x="1840" y="355"/>
                  </a:lnTo>
                  <a:lnTo>
                    <a:pt x="1819" y="361"/>
                  </a:lnTo>
                  <a:lnTo>
                    <a:pt x="1795" y="363"/>
                  </a:lnTo>
                  <a:lnTo>
                    <a:pt x="1770" y="361"/>
                  </a:lnTo>
                  <a:lnTo>
                    <a:pt x="1746" y="354"/>
                  </a:lnTo>
                  <a:lnTo>
                    <a:pt x="1725" y="344"/>
                  </a:lnTo>
                  <a:lnTo>
                    <a:pt x="1707" y="329"/>
                  </a:lnTo>
                  <a:lnTo>
                    <a:pt x="1691" y="312"/>
                  </a:lnTo>
                  <a:lnTo>
                    <a:pt x="1685" y="300"/>
                  </a:lnTo>
                  <a:lnTo>
                    <a:pt x="1679" y="289"/>
                  </a:lnTo>
                  <a:lnTo>
                    <a:pt x="1672" y="265"/>
                  </a:lnTo>
                  <a:lnTo>
                    <a:pt x="1670" y="251"/>
                  </a:lnTo>
                  <a:lnTo>
                    <a:pt x="1670" y="237"/>
                  </a:lnTo>
                  <a:lnTo>
                    <a:pt x="1672" y="208"/>
                  </a:lnTo>
                  <a:lnTo>
                    <a:pt x="1680" y="183"/>
                  </a:lnTo>
                  <a:lnTo>
                    <a:pt x="1691" y="162"/>
                  </a:lnTo>
                  <a:lnTo>
                    <a:pt x="1707" y="144"/>
                  </a:lnTo>
                  <a:lnTo>
                    <a:pt x="1715" y="136"/>
                  </a:lnTo>
                  <a:lnTo>
                    <a:pt x="1725" y="131"/>
                  </a:lnTo>
                  <a:lnTo>
                    <a:pt x="1745" y="121"/>
                  </a:lnTo>
                  <a:lnTo>
                    <a:pt x="1766" y="114"/>
                  </a:lnTo>
                  <a:lnTo>
                    <a:pt x="1789" y="112"/>
                  </a:lnTo>
                  <a:lnTo>
                    <a:pt x="1805" y="113"/>
                  </a:lnTo>
                  <a:lnTo>
                    <a:pt x="1819" y="116"/>
                  </a:lnTo>
                  <a:lnTo>
                    <a:pt x="1841" y="125"/>
                  </a:lnTo>
                  <a:lnTo>
                    <a:pt x="1856" y="137"/>
                  </a:lnTo>
                  <a:lnTo>
                    <a:pt x="1865" y="146"/>
                  </a:lnTo>
                  <a:lnTo>
                    <a:pt x="1865" y="122"/>
                  </a:lnTo>
                  <a:lnTo>
                    <a:pt x="1866" y="117"/>
                  </a:lnTo>
                  <a:lnTo>
                    <a:pt x="1870" y="116"/>
                  </a:lnTo>
                  <a:lnTo>
                    <a:pt x="1897" y="116"/>
                  </a:lnTo>
                  <a:lnTo>
                    <a:pt x="1903" y="117"/>
                  </a:lnTo>
                  <a:lnTo>
                    <a:pt x="1904" y="122"/>
                  </a:lnTo>
                  <a:lnTo>
                    <a:pt x="1904" y="210"/>
                  </a:lnTo>
                  <a:lnTo>
                    <a:pt x="1903" y="214"/>
                  </a:lnTo>
                  <a:lnTo>
                    <a:pt x="1897" y="217"/>
                  </a:lnTo>
                  <a:lnTo>
                    <a:pt x="1865" y="217"/>
                  </a:lnTo>
                  <a:lnTo>
                    <a:pt x="1860" y="214"/>
                  </a:lnTo>
                  <a:lnTo>
                    <a:pt x="1858" y="210"/>
                  </a:lnTo>
                  <a:lnTo>
                    <a:pt x="1858" y="202"/>
                  </a:lnTo>
                  <a:lnTo>
                    <a:pt x="1857" y="194"/>
                  </a:lnTo>
                  <a:lnTo>
                    <a:pt x="1853" y="186"/>
                  </a:lnTo>
                  <a:lnTo>
                    <a:pt x="1849" y="180"/>
                  </a:lnTo>
                  <a:lnTo>
                    <a:pt x="1841" y="173"/>
                  </a:lnTo>
                  <a:lnTo>
                    <a:pt x="1832" y="166"/>
                  </a:lnTo>
                  <a:lnTo>
                    <a:pt x="1822" y="162"/>
                  </a:lnTo>
                  <a:lnTo>
                    <a:pt x="1810" y="160"/>
                  </a:lnTo>
                  <a:lnTo>
                    <a:pt x="1796" y="159"/>
                  </a:lnTo>
                  <a:lnTo>
                    <a:pt x="1784" y="160"/>
                  </a:lnTo>
                  <a:lnTo>
                    <a:pt x="1772" y="163"/>
                  </a:lnTo>
                  <a:lnTo>
                    <a:pt x="1760" y="169"/>
                  </a:lnTo>
                  <a:lnTo>
                    <a:pt x="1748" y="178"/>
                  </a:lnTo>
                  <a:lnTo>
                    <a:pt x="1738" y="189"/>
                  </a:lnTo>
                  <a:lnTo>
                    <a:pt x="1732" y="202"/>
                  </a:lnTo>
                  <a:lnTo>
                    <a:pt x="1726" y="218"/>
                  </a:lnTo>
                  <a:lnTo>
                    <a:pt x="1725" y="237"/>
                  </a:lnTo>
                  <a:lnTo>
                    <a:pt x="1726" y="255"/>
                  </a:lnTo>
                  <a:lnTo>
                    <a:pt x="1731" y="270"/>
                  </a:lnTo>
                  <a:lnTo>
                    <a:pt x="1738" y="285"/>
                  </a:lnTo>
                  <a:lnTo>
                    <a:pt x="1747" y="296"/>
                  </a:lnTo>
                  <a:lnTo>
                    <a:pt x="1758" y="305"/>
                  </a:lnTo>
                  <a:lnTo>
                    <a:pt x="1772" y="312"/>
                  </a:lnTo>
                  <a:lnTo>
                    <a:pt x="1785" y="316"/>
                  </a:lnTo>
                  <a:lnTo>
                    <a:pt x="1799" y="317"/>
                  </a:lnTo>
                  <a:lnTo>
                    <a:pt x="1813" y="316"/>
                  </a:lnTo>
                  <a:lnTo>
                    <a:pt x="1827" y="313"/>
                  </a:lnTo>
                  <a:lnTo>
                    <a:pt x="1848" y="302"/>
                  </a:lnTo>
                  <a:lnTo>
                    <a:pt x="1863" y="290"/>
                  </a:lnTo>
                  <a:lnTo>
                    <a:pt x="1871" y="281"/>
                  </a:lnTo>
                  <a:lnTo>
                    <a:pt x="1876" y="278"/>
                  </a:lnTo>
                  <a:lnTo>
                    <a:pt x="1881" y="280"/>
                  </a:lnTo>
                  <a:lnTo>
                    <a:pt x="1901" y="302"/>
                  </a:lnTo>
                  <a:close/>
                  <a:moveTo>
                    <a:pt x="1941" y="358"/>
                  </a:moveTo>
                  <a:lnTo>
                    <a:pt x="1935" y="357"/>
                  </a:lnTo>
                  <a:lnTo>
                    <a:pt x="1934" y="353"/>
                  </a:lnTo>
                  <a:lnTo>
                    <a:pt x="1934" y="322"/>
                  </a:lnTo>
                  <a:lnTo>
                    <a:pt x="1935" y="317"/>
                  </a:lnTo>
                  <a:lnTo>
                    <a:pt x="1941" y="315"/>
                  </a:lnTo>
                  <a:lnTo>
                    <a:pt x="1966" y="315"/>
                  </a:lnTo>
                  <a:lnTo>
                    <a:pt x="1966" y="47"/>
                  </a:lnTo>
                  <a:lnTo>
                    <a:pt x="1941" y="47"/>
                  </a:lnTo>
                  <a:lnTo>
                    <a:pt x="1935" y="46"/>
                  </a:lnTo>
                  <a:lnTo>
                    <a:pt x="1934" y="40"/>
                  </a:lnTo>
                  <a:lnTo>
                    <a:pt x="1934" y="10"/>
                  </a:lnTo>
                  <a:lnTo>
                    <a:pt x="1935" y="5"/>
                  </a:lnTo>
                  <a:lnTo>
                    <a:pt x="1941" y="3"/>
                  </a:lnTo>
                  <a:lnTo>
                    <a:pt x="2009" y="3"/>
                  </a:lnTo>
                  <a:lnTo>
                    <a:pt x="2014" y="4"/>
                  </a:lnTo>
                  <a:lnTo>
                    <a:pt x="2018" y="7"/>
                  </a:lnTo>
                  <a:lnTo>
                    <a:pt x="2020" y="10"/>
                  </a:lnTo>
                  <a:lnTo>
                    <a:pt x="2020" y="14"/>
                  </a:lnTo>
                  <a:lnTo>
                    <a:pt x="2020" y="315"/>
                  </a:lnTo>
                  <a:lnTo>
                    <a:pt x="2044" y="315"/>
                  </a:lnTo>
                  <a:lnTo>
                    <a:pt x="2049" y="317"/>
                  </a:lnTo>
                  <a:lnTo>
                    <a:pt x="2050" y="322"/>
                  </a:lnTo>
                  <a:lnTo>
                    <a:pt x="2050" y="353"/>
                  </a:lnTo>
                  <a:lnTo>
                    <a:pt x="2049" y="357"/>
                  </a:lnTo>
                  <a:lnTo>
                    <a:pt x="2044" y="358"/>
                  </a:lnTo>
                  <a:lnTo>
                    <a:pt x="1941" y="358"/>
                  </a:lnTo>
                  <a:close/>
                  <a:moveTo>
                    <a:pt x="2257" y="209"/>
                  </a:moveTo>
                  <a:lnTo>
                    <a:pt x="2256" y="198"/>
                  </a:lnTo>
                  <a:lnTo>
                    <a:pt x="2252" y="188"/>
                  </a:lnTo>
                  <a:lnTo>
                    <a:pt x="2248" y="179"/>
                  </a:lnTo>
                  <a:lnTo>
                    <a:pt x="2241" y="171"/>
                  </a:lnTo>
                  <a:lnTo>
                    <a:pt x="2233" y="164"/>
                  </a:lnTo>
                  <a:lnTo>
                    <a:pt x="2223" y="159"/>
                  </a:lnTo>
                  <a:lnTo>
                    <a:pt x="2211" y="155"/>
                  </a:lnTo>
                  <a:lnTo>
                    <a:pt x="2199" y="155"/>
                  </a:lnTo>
                  <a:lnTo>
                    <a:pt x="2176" y="157"/>
                  </a:lnTo>
                  <a:lnTo>
                    <a:pt x="2166" y="162"/>
                  </a:lnTo>
                  <a:lnTo>
                    <a:pt x="2157" y="167"/>
                  </a:lnTo>
                  <a:lnTo>
                    <a:pt x="2149" y="174"/>
                  </a:lnTo>
                  <a:lnTo>
                    <a:pt x="2142" y="184"/>
                  </a:lnTo>
                  <a:lnTo>
                    <a:pt x="2137" y="195"/>
                  </a:lnTo>
                  <a:lnTo>
                    <a:pt x="2134" y="209"/>
                  </a:lnTo>
                  <a:lnTo>
                    <a:pt x="2257" y="209"/>
                  </a:lnTo>
                  <a:close/>
                  <a:moveTo>
                    <a:pt x="2133" y="245"/>
                  </a:moveTo>
                  <a:lnTo>
                    <a:pt x="2135" y="261"/>
                  </a:lnTo>
                  <a:lnTo>
                    <a:pt x="2140" y="277"/>
                  </a:lnTo>
                  <a:lnTo>
                    <a:pt x="2148" y="289"/>
                  </a:lnTo>
                  <a:lnTo>
                    <a:pt x="2157" y="299"/>
                  </a:lnTo>
                  <a:lnTo>
                    <a:pt x="2168" y="307"/>
                  </a:lnTo>
                  <a:lnTo>
                    <a:pt x="2180" y="313"/>
                  </a:lnTo>
                  <a:lnTo>
                    <a:pt x="2193" y="316"/>
                  </a:lnTo>
                  <a:lnTo>
                    <a:pt x="2205" y="317"/>
                  </a:lnTo>
                  <a:lnTo>
                    <a:pt x="2220" y="316"/>
                  </a:lnTo>
                  <a:lnTo>
                    <a:pt x="2233" y="313"/>
                  </a:lnTo>
                  <a:lnTo>
                    <a:pt x="2245" y="308"/>
                  </a:lnTo>
                  <a:lnTo>
                    <a:pt x="2256" y="303"/>
                  </a:lnTo>
                  <a:lnTo>
                    <a:pt x="2271" y="290"/>
                  </a:lnTo>
                  <a:lnTo>
                    <a:pt x="2279" y="281"/>
                  </a:lnTo>
                  <a:lnTo>
                    <a:pt x="2283" y="279"/>
                  </a:lnTo>
                  <a:lnTo>
                    <a:pt x="2289" y="280"/>
                  </a:lnTo>
                  <a:lnTo>
                    <a:pt x="2308" y="302"/>
                  </a:lnTo>
                  <a:lnTo>
                    <a:pt x="2310" y="306"/>
                  </a:lnTo>
                  <a:lnTo>
                    <a:pt x="2309" y="310"/>
                  </a:lnTo>
                  <a:lnTo>
                    <a:pt x="2299" y="323"/>
                  </a:lnTo>
                  <a:lnTo>
                    <a:pt x="2290" y="332"/>
                  </a:lnTo>
                  <a:lnTo>
                    <a:pt x="2279" y="340"/>
                  </a:lnTo>
                  <a:lnTo>
                    <a:pt x="2264" y="348"/>
                  </a:lnTo>
                  <a:lnTo>
                    <a:pt x="2256" y="352"/>
                  </a:lnTo>
                  <a:lnTo>
                    <a:pt x="2247" y="355"/>
                  </a:lnTo>
                  <a:lnTo>
                    <a:pt x="2225" y="361"/>
                  </a:lnTo>
                  <a:lnTo>
                    <a:pt x="2202" y="363"/>
                  </a:lnTo>
                  <a:lnTo>
                    <a:pt x="2176" y="361"/>
                  </a:lnTo>
                  <a:lnTo>
                    <a:pt x="2153" y="354"/>
                  </a:lnTo>
                  <a:lnTo>
                    <a:pt x="2132" y="344"/>
                  </a:lnTo>
                  <a:lnTo>
                    <a:pt x="2114" y="329"/>
                  </a:lnTo>
                  <a:lnTo>
                    <a:pt x="2098" y="312"/>
                  </a:lnTo>
                  <a:lnTo>
                    <a:pt x="2091" y="300"/>
                  </a:lnTo>
                  <a:lnTo>
                    <a:pt x="2087" y="289"/>
                  </a:lnTo>
                  <a:lnTo>
                    <a:pt x="2079" y="265"/>
                  </a:lnTo>
                  <a:lnTo>
                    <a:pt x="2077" y="251"/>
                  </a:lnTo>
                  <a:lnTo>
                    <a:pt x="2077" y="237"/>
                  </a:lnTo>
                  <a:lnTo>
                    <a:pt x="2079" y="208"/>
                  </a:lnTo>
                  <a:lnTo>
                    <a:pt x="2087" y="183"/>
                  </a:lnTo>
                  <a:lnTo>
                    <a:pt x="2099" y="162"/>
                  </a:lnTo>
                  <a:lnTo>
                    <a:pt x="2114" y="144"/>
                  </a:lnTo>
                  <a:lnTo>
                    <a:pt x="2123" y="136"/>
                  </a:lnTo>
                  <a:lnTo>
                    <a:pt x="2133" y="131"/>
                  </a:lnTo>
                  <a:lnTo>
                    <a:pt x="2153" y="121"/>
                  </a:lnTo>
                  <a:lnTo>
                    <a:pt x="2174" y="114"/>
                  </a:lnTo>
                  <a:lnTo>
                    <a:pt x="2196" y="112"/>
                  </a:lnTo>
                  <a:lnTo>
                    <a:pt x="2222" y="114"/>
                  </a:lnTo>
                  <a:lnTo>
                    <a:pt x="2234" y="117"/>
                  </a:lnTo>
                  <a:lnTo>
                    <a:pt x="2245" y="121"/>
                  </a:lnTo>
                  <a:lnTo>
                    <a:pt x="2264" y="131"/>
                  </a:lnTo>
                  <a:lnTo>
                    <a:pt x="2281" y="145"/>
                  </a:lnTo>
                  <a:lnTo>
                    <a:pt x="2293" y="163"/>
                  </a:lnTo>
                  <a:lnTo>
                    <a:pt x="2302" y="184"/>
                  </a:lnTo>
                  <a:lnTo>
                    <a:pt x="2308" y="209"/>
                  </a:lnTo>
                  <a:lnTo>
                    <a:pt x="2309" y="237"/>
                  </a:lnTo>
                  <a:lnTo>
                    <a:pt x="2307" y="242"/>
                  </a:lnTo>
                  <a:lnTo>
                    <a:pt x="2302" y="245"/>
                  </a:lnTo>
                  <a:lnTo>
                    <a:pt x="2133" y="245"/>
                  </a:lnTo>
                  <a:close/>
                  <a:moveTo>
                    <a:pt x="2488" y="358"/>
                  </a:moveTo>
                  <a:lnTo>
                    <a:pt x="2483" y="357"/>
                  </a:lnTo>
                  <a:lnTo>
                    <a:pt x="2481" y="353"/>
                  </a:lnTo>
                  <a:lnTo>
                    <a:pt x="2481" y="233"/>
                  </a:lnTo>
                  <a:lnTo>
                    <a:pt x="2483" y="229"/>
                  </a:lnTo>
                  <a:lnTo>
                    <a:pt x="2488" y="228"/>
                  </a:lnTo>
                  <a:lnTo>
                    <a:pt x="2533" y="228"/>
                  </a:lnTo>
                  <a:lnTo>
                    <a:pt x="2537" y="229"/>
                  </a:lnTo>
                  <a:lnTo>
                    <a:pt x="2539" y="233"/>
                  </a:lnTo>
                  <a:lnTo>
                    <a:pt x="2539" y="243"/>
                  </a:lnTo>
                  <a:lnTo>
                    <a:pt x="2544" y="256"/>
                  </a:lnTo>
                  <a:lnTo>
                    <a:pt x="2549" y="267"/>
                  </a:lnTo>
                  <a:lnTo>
                    <a:pt x="2558" y="278"/>
                  </a:lnTo>
                  <a:lnTo>
                    <a:pt x="2570" y="290"/>
                  </a:lnTo>
                  <a:lnTo>
                    <a:pt x="2587" y="300"/>
                  </a:lnTo>
                  <a:lnTo>
                    <a:pt x="2597" y="304"/>
                  </a:lnTo>
                  <a:lnTo>
                    <a:pt x="2607" y="307"/>
                  </a:lnTo>
                  <a:lnTo>
                    <a:pt x="2632" y="309"/>
                  </a:lnTo>
                  <a:lnTo>
                    <a:pt x="2648" y="308"/>
                  </a:lnTo>
                  <a:lnTo>
                    <a:pt x="2660" y="306"/>
                  </a:lnTo>
                  <a:lnTo>
                    <a:pt x="2672" y="302"/>
                  </a:lnTo>
                  <a:lnTo>
                    <a:pt x="2681" y="296"/>
                  </a:lnTo>
                  <a:lnTo>
                    <a:pt x="2689" y="289"/>
                  </a:lnTo>
                  <a:lnTo>
                    <a:pt x="2694" y="281"/>
                  </a:lnTo>
                  <a:lnTo>
                    <a:pt x="2698" y="271"/>
                  </a:lnTo>
                  <a:lnTo>
                    <a:pt x="2700" y="260"/>
                  </a:lnTo>
                  <a:lnTo>
                    <a:pt x="2697" y="247"/>
                  </a:lnTo>
                  <a:lnTo>
                    <a:pt x="2694" y="241"/>
                  </a:lnTo>
                  <a:lnTo>
                    <a:pt x="2691" y="237"/>
                  </a:lnTo>
                  <a:lnTo>
                    <a:pt x="2680" y="228"/>
                  </a:lnTo>
                  <a:lnTo>
                    <a:pt x="2667" y="221"/>
                  </a:lnTo>
                  <a:lnTo>
                    <a:pt x="2633" y="210"/>
                  </a:lnTo>
                  <a:lnTo>
                    <a:pt x="2595" y="200"/>
                  </a:lnTo>
                  <a:lnTo>
                    <a:pt x="2557" y="188"/>
                  </a:lnTo>
                  <a:lnTo>
                    <a:pt x="2539" y="180"/>
                  </a:lnTo>
                  <a:lnTo>
                    <a:pt x="2524" y="170"/>
                  </a:lnTo>
                  <a:lnTo>
                    <a:pt x="2510" y="156"/>
                  </a:lnTo>
                  <a:lnTo>
                    <a:pt x="2505" y="150"/>
                  </a:lnTo>
                  <a:lnTo>
                    <a:pt x="2500" y="142"/>
                  </a:lnTo>
                  <a:lnTo>
                    <a:pt x="2496" y="133"/>
                  </a:lnTo>
                  <a:lnTo>
                    <a:pt x="2493" y="123"/>
                  </a:lnTo>
                  <a:lnTo>
                    <a:pt x="2491" y="100"/>
                  </a:lnTo>
                  <a:lnTo>
                    <a:pt x="2493" y="80"/>
                  </a:lnTo>
                  <a:lnTo>
                    <a:pt x="2499" y="61"/>
                  </a:lnTo>
                  <a:lnTo>
                    <a:pt x="2509" y="45"/>
                  </a:lnTo>
                  <a:lnTo>
                    <a:pt x="2515" y="37"/>
                  </a:lnTo>
                  <a:lnTo>
                    <a:pt x="2522" y="29"/>
                  </a:lnTo>
                  <a:lnTo>
                    <a:pt x="2539" y="18"/>
                  </a:lnTo>
                  <a:lnTo>
                    <a:pt x="2559" y="9"/>
                  </a:lnTo>
                  <a:lnTo>
                    <a:pt x="2583" y="3"/>
                  </a:lnTo>
                  <a:lnTo>
                    <a:pt x="2608" y="1"/>
                  </a:lnTo>
                  <a:lnTo>
                    <a:pt x="2641" y="3"/>
                  </a:lnTo>
                  <a:lnTo>
                    <a:pt x="2667" y="11"/>
                  </a:lnTo>
                  <a:lnTo>
                    <a:pt x="2687" y="22"/>
                  </a:lnTo>
                  <a:lnTo>
                    <a:pt x="2696" y="30"/>
                  </a:lnTo>
                  <a:lnTo>
                    <a:pt x="2702" y="37"/>
                  </a:lnTo>
                  <a:lnTo>
                    <a:pt x="2701" y="10"/>
                  </a:lnTo>
                  <a:lnTo>
                    <a:pt x="2702" y="5"/>
                  </a:lnTo>
                  <a:lnTo>
                    <a:pt x="2708" y="3"/>
                  </a:lnTo>
                  <a:lnTo>
                    <a:pt x="2747" y="3"/>
                  </a:lnTo>
                  <a:lnTo>
                    <a:pt x="2751" y="5"/>
                  </a:lnTo>
                  <a:lnTo>
                    <a:pt x="2753" y="10"/>
                  </a:lnTo>
                  <a:lnTo>
                    <a:pt x="2753" y="123"/>
                  </a:lnTo>
                  <a:lnTo>
                    <a:pt x="2751" y="128"/>
                  </a:lnTo>
                  <a:lnTo>
                    <a:pt x="2747" y="129"/>
                  </a:lnTo>
                  <a:lnTo>
                    <a:pt x="2702" y="129"/>
                  </a:lnTo>
                  <a:lnTo>
                    <a:pt x="2698" y="128"/>
                  </a:lnTo>
                  <a:lnTo>
                    <a:pt x="2696" y="123"/>
                  </a:lnTo>
                  <a:lnTo>
                    <a:pt x="2696" y="112"/>
                  </a:lnTo>
                  <a:lnTo>
                    <a:pt x="2694" y="103"/>
                  </a:lnTo>
                  <a:lnTo>
                    <a:pt x="2691" y="94"/>
                  </a:lnTo>
                  <a:lnTo>
                    <a:pt x="2686" y="85"/>
                  </a:lnTo>
                  <a:lnTo>
                    <a:pt x="2678" y="76"/>
                  </a:lnTo>
                  <a:lnTo>
                    <a:pt x="2667" y="67"/>
                  </a:lnTo>
                  <a:lnTo>
                    <a:pt x="2653" y="60"/>
                  </a:lnTo>
                  <a:lnTo>
                    <a:pt x="2635" y="57"/>
                  </a:lnTo>
                  <a:lnTo>
                    <a:pt x="2615" y="55"/>
                  </a:lnTo>
                  <a:lnTo>
                    <a:pt x="2591" y="58"/>
                  </a:lnTo>
                  <a:lnTo>
                    <a:pt x="2579" y="62"/>
                  </a:lnTo>
                  <a:lnTo>
                    <a:pt x="2570" y="68"/>
                  </a:lnTo>
                  <a:lnTo>
                    <a:pt x="2564" y="75"/>
                  </a:lnTo>
                  <a:lnTo>
                    <a:pt x="2558" y="83"/>
                  </a:lnTo>
                  <a:lnTo>
                    <a:pt x="2555" y="91"/>
                  </a:lnTo>
                  <a:lnTo>
                    <a:pt x="2554" y="100"/>
                  </a:lnTo>
                  <a:lnTo>
                    <a:pt x="2557" y="114"/>
                  </a:lnTo>
                  <a:lnTo>
                    <a:pt x="2559" y="121"/>
                  </a:lnTo>
                  <a:lnTo>
                    <a:pt x="2564" y="125"/>
                  </a:lnTo>
                  <a:lnTo>
                    <a:pt x="2574" y="135"/>
                  </a:lnTo>
                  <a:lnTo>
                    <a:pt x="2587" y="143"/>
                  </a:lnTo>
                  <a:lnTo>
                    <a:pt x="2622" y="154"/>
                  </a:lnTo>
                  <a:lnTo>
                    <a:pt x="2662" y="165"/>
                  </a:lnTo>
                  <a:lnTo>
                    <a:pt x="2701" y="179"/>
                  </a:lnTo>
                  <a:lnTo>
                    <a:pt x="2719" y="186"/>
                  </a:lnTo>
                  <a:lnTo>
                    <a:pt x="2736" y="196"/>
                  </a:lnTo>
                  <a:lnTo>
                    <a:pt x="2742" y="202"/>
                  </a:lnTo>
                  <a:lnTo>
                    <a:pt x="2749" y="208"/>
                  </a:lnTo>
                  <a:lnTo>
                    <a:pt x="2755" y="215"/>
                  </a:lnTo>
                  <a:lnTo>
                    <a:pt x="2760" y="222"/>
                  </a:lnTo>
                  <a:lnTo>
                    <a:pt x="2764" y="231"/>
                  </a:lnTo>
                  <a:lnTo>
                    <a:pt x="2767" y="240"/>
                  </a:lnTo>
                  <a:lnTo>
                    <a:pt x="2769" y="261"/>
                  </a:lnTo>
                  <a:lnTo>
                    <a:pt x="2767" y="280"/>
                  </a:lnTo>
                  <a:lnTo>
                    <a:pt x="2763" y="299"/>
                  </a:lnTo>
                  <a:lnTo>
                    <a:pt x="2754" y="316"/>
                  </a:lnTo>
                  <a:lnTo>
                    <a:pt x="2740" y="332"/>
                  </a:lnTo>
                  <a:lnTo>
                    <a:pt x="2724" y="344"/>
                  </a:lnTo>
                  <a:lnTo>
                    <a:pt x="2702" y="354"/>
                  </a:lnTo>
                  <a:lnTo>
                    <a:pt x="2677" y="361"/>
                  </a:lnTo>
                  <a:lnTo>
                    <a:pt x="2645" y="362"/>
                  </a:lnTo>
                  <a:lnTo>
                    <a:pt x="2622" y="361"/>
                  </a:lnTo>
                  <a:lnTo>
                    <a:pt x="2601" y="356"/>
                  </a:lnTo>
                  <a:lnTo>
                    <a:pt x="2583" y="350"/>
                  </a:lnTo>
                  <a:lnTo>
                    <a:pt x="2567" y="343"/>
                  </a:lnTo>
                  <a:lnTo>
                    <a:pt x="2545" y="326"/>
                  </a:lnTo>
                  <a:lnTo>
                    <a:pt x="2533" y="312"/>
                  </a:lnTo>
                  <a:lnTo>
                    <a:pt x="2534" y="353"/>
                  </a:lnTo>
                  <a:lnTo>
                    <a:pt x="2533" y="357"/>
                  </a:lnTo>
                  <a:lnTo>
                    <a:pt x="2527" y="358"/>
                  </a:lnTo>
                  <a:lnTo>
                    <a:pt x="2488" y="358"/>
                  </a:lnTo>
                  <a:close/>
                  <a:moveTo>
                    <a:pt x="2995" y="237"/>
                  </a:moveTo>
                  <a:lnTo>
                    <a:pt x="2994" y="219"/>
                  </a:lnTo>
                  <a:lnTo>
                    <a:pt x="2989" y="203"/>
                  </a:lnTo>
                  <a:lnTo>
                    <a:pt x="2983" y="190"/>
                  </a:lnTo>
                  <a:lnTo>
                    <a:pt x="2974" y="179"/>
                  </a:lnTo>
                  <a:lnTo>
                    <a:pt x="2964" y="170"/>
                  </a:lnTo>
                  <a:lnTo>
                    <a:pt x="2951" y="163"/>
                  </a:lnTo>
                  <a:lnTo>
                    <a:pt x="2938" y="160"/>
                  </a:lnTo>
                  <a:lnTo>
                    <a:pt x="2925" y="159"/>
                  </a:lnTo>
                  <a:lnTo>
                    <a:pt x="2910" y="160"/>
                  </a:lnTo>
                  <a:lnTo>
                    <a:pt x="2897" y="163"/>
                  </a:lnTo>
                  <a:lnTo>
                    <a:pt x="2885" y="170"/>
                  </a:lnTo>
                  <a:lnTo>
                    <a:pt x="2874" y="179"/>
                  </a:lnTo>
                  <a:lnTo>
                    <a:pt x="2865" y="190"/>
                  </a:lnTo>
                  <a:lnTo>
                    <a:pt x="2859" y="203"/>
                  </a:lnTo>
                  <a:lnTo>
                    <a:pt x="2854" y="219"/>
                  </a:lnTo>
                  <a:lnTo>
                    <a:pt x="2853" y="237"/>
                  </a:lnTo>
                  <a:lnTo>
                    <a:pt x="2854" y="253"/>
                  </a:lnTo>
                  <a:lnTo>
                    <a:pt x="2859" y="269"/>
                  </a:lnTo>
                  <a:lnTo>
                    <a:pt x="2865" y="284"/>
                  </a:lnTo>
                  <a:lnTo>
                    <a:pt x="2874" y="295"/>
                  </a:lnTo>
                  <a:lnTo>
                    <a:pt x="2884" y="304"/>
                  </a:lnTo>
                  <a:lnTo>
                    <a:pt x="2897" y="312"/>
                  </a:lnTo>
                  <a:lnTo>
                    <a:pt x="2910" y="315"/>
                  </a:lnTo>
                  <a:lnTo>
                    <a:pt x="2923" y="317"/>
                  </a:lnTo>
                  <a:lnTo>
                    <a:pt x="2938" y="315"/>
                  </a:lnTo>
                  <a:lnTo>
                    <a:pt x="2952" y="312"/>
                  </a:lnTo>
                  <a:lnTo>
                    <a:pt x="2964" y="304"/>
                  </a:lnTo>
                  <a:lnTo>
                    <a:pt x="2975" y="295"/>
                  </a:lnTo>
                  <a:lnTo>
                    <a:pt x="2983" y="284"/>
                  </a:lnTo>
                  <a:lnTo>
                    <a:pt x="2989" y="269"/>
                  </a:lnTo>
                  <a:lnTo>
                    <a:pt x="2994" y="253"/>
                  </a:lnTo>
                  <a:lnTo>
                    <a:pt x="2995" y="237"/>
                  </a:lnTo>
                  <a:close/>
                  <a:moveTo>
                    <a:pt x="2798" y="237"/>
                  </a:moveTo>
                  <a:lnTo>
                    <a:pt x="2801" y="209"/>
                  </a:lnTo>
                  <a:lnTo>
                    <a:pt x="2804" y="196"/>
                  </a:lnTo>
                  <a:lnTo>
                    <a:pt x="2808" y="184"/>
                  </a:lnTo>
                  <a:lnTo>
                    <a:pt x="2820" y="163"/>
                  </a:lnTo>
                  <a:lnTo>
                    <a:pt x="2826" y="154"/>
                  </a:lnTo>
                  <a:lnTo>
                    <a:pt x="2834" y="145"/>
                  </a:lnTo>
                  <a:lnTo>
                    <a:pt x="2853" y="131"/>
                  </a:lnTo>
                  <a:lnTo>
                    <a:pt x="2863" y="125"/>
                  </a:lnTo>
                  <a:lnTo>
                    <a:pt x="2874" y="121"/>
                  </a:lnTo>
                  <a:lnTo>
                    <a:pt x="2898" y="114"/>
                  </a:lnTo>
                  <a:lnTo>
                    <a:pt x="2925" y="112"/>
                  </a:lnTo>
                  <a:lnTo>
                    <a:pt x="2950" y="114"/>
                  </a:lnTo>
                  <a:lnTo>
                    <a:pt x="2963" y="117"/>
                  </a:lnTo>
                  <a:lnTo>
                    <a:pt x="2975" y="121"/>
                  </a:lnTo>
                  <a:lnTo>
                    <a:pt x="2996" y="132"/>
                  </a:lnTo>
                  <a:lnTo>
                    <a:pt x="3014" y="145"/>
                  </a:lnTo>
                  <a:lnTo>
                    <a:pt x="3022" y="154"/>
                  </a:lnTo>
                  <a:lnTo>
                    <a:pt x="3030" y="163"/>
                  </a:lnTo>
                  <a:lnTo>
                    <a:pt x="3041" y="184"/>
                  </a:lnTo>
                  <a:lnTo>
                    <a:pt x="3044" y="196"/>
                  </a:lnTo>
                  <a:lnTo>
                    <a:pt x="3047" y="209"/>
                  </a:lnTo>
                  <a:lnTo>
                    <a:pt x="3050" y="237"/>
                  </a:lnTo>
                  <a:lnTo>
                    <a:pt x="3047" y="264"/>
                  </a:lnTo>
                  <a:lnTo>
                    <a:pt x="3045" y="276"/>
                  </a:lnTo>
                  <a:lnTo>
                    <a:pt x="3041" y="288"/>
                  </a:lnTo>
                  <a:lnTo>
                    <a:pt x="3030" y="309"/>
                  </a:lnTo>
                  <a:lnTo>
                    <a:pt x="3015" y="328"/>
                  </a:lnTo>
                  <a:lnTo>
                    <a:pt x="2996" y="343"/>
                  </a:lnTo>
                  <a:lnTo>
                    <a:pt x="2975" y="353"/>
                  </a:lnTo>
                  <a:lnTo>
                    <a:pt x="2964" y="357"/>
                  </a:lnTo>
                  <a:lnTo>
                    <a:pt x="2950" y="360"/>
                  </a:lnTo>
                  <a:lnTo>
                    <a:pt x="2923" y="362"/>
                  </a:lnTo>
                  <a:lnTo>
                    <a:pt x="2898" y="360"/>
                  </a:lnTo>
                  <a:lnTo>
                    <a:pt x="2885" y="357"/>
                  </a:lnTo>
                  <a:lnTo>
                    <a:pt x="2873" y="354"/>
                  </a:lnTo>
                  <a:lnTo>
                    <a:pt x="2852" y="343"/>
                  </a:lnTo>
                  <a:lnTo>
                    <a:pt x="2833" y="328"/>
                  </a:lnTo>
                  <a:lnTo>
                    <a:pt x="2818" y="310"/>
                  </a:lnTo>
                  <a:lnTo>
                    <a:pt x="2807" y="288"/>
                  </a:lnTo>
                  <a:lnTo>
                    <a:pt x="2804" y="277"/>
                  </a:lnTo>
                  <a:lnTo>
                    <a:pt x="2801" y="264"/>
                  </a:lnTo>
                  <a:lnTo>
                    <a:pt x="2798" y="237"/>
                  </a:lnTo>
                  <a:close/>
                  <a:moveTo>
                    <a:pt x="3079" y="358"/>
                  </a:moveTo>
                  <a:lnTo>
                    <a:pt x="3074" y="357"/>
                  </a:lnTo>
                  <a:lnTo>
                    <a:pt x="3073" y="353"/>
                  </a:lnTo>
                  <a:lnTo>
                    <a:pt x="3073" y="322"/>
                  </a:lnTo>
                  <a:lnTo>
                    <a:pt x="3074" y="317"/>
                  </a:lnTo>
                  <a:lnTo>
                    <a:pt x="3079" y="315"/>
                  </a:lnTo>
                  <a:lnTo>
                    <a:pt x="3106" y="315"/>
                  </a:lnTo>
                  <a:lnTo>
                    <a:pt x="3106" y="47"/>
                  </a:lnTo>
                  <a:lnTo>
                    <a:pt x="3079" y="47"/>
                  </a:lnTo>
                  <a:lnTo>
                    <a:pt x="3074" y="46"/>
                  </a:lnTo>
                  <a:lnTo>
                    <a:pt x="3073" y="40"/>
                  </a:lnTo>
                  <a:lnTo>
                    <a:pt x="3073" y="10"/>
                  </a:lnTo>
                  <a:lnTo>
                    <a:pt x="3074" y="5"/>
                  </a:lnTo>
                  <a:lnTo>
                    <a:pt x="3079" y="3"/>
                  </a:lnTo>
                  <a:lnTo>
                    <a:pt x="3147" y="3"/>
                  </a:lnTo>
                  <a:lnTo>
                    <a:pt x="3152" y="4"/>
                  </a:lnTo>
                  <a:lnTo>
                    <a:pt x="3157" y="7"/>
                  </a:lnTo>
                  <a:lnTo>
                    <a:pt x="3158" y="10"/>
                  </a:lnTo>
                  <a:lnTo>
                    <a:pt x="3159" y="14"/>
                  </a:lnTo>
                  <a:lnTo>
                    <a:pt x="3159" y="315"/>
                  </a:lnTo>
                  <a:lnTo>
                    <a:pt x="3183" y="315"/>
                  </a:lnTo>
                  <a:lnTo>
                    <a:pt x="3188" y="317"/>
                  </a:lnTo>
                  <a:lnTo>
                    <a:pt x="3189" y="322"/>
                  </a:lnTo>
                  <a:lnTo>
                    <a:pt x="3189" y="353"/>
                  </a:lnTo>
                  <a:lnTo>
                    <a:pt x="3188" y="357"/>
                  </a:lnTo>
                  <a:lnTo>
                    <a:pt x="3183" y="358"/>
                  </a:lnTo>
                  <a:lnTo>
                    <a:pt x="3079" y="358"/>
                  </a:lnTo>
                  <a:close/>
                  <a:moveTo>
                    <a:pt x="3423" y="358"/>
                  </a:moveTo>
                  <a:lnTo>
                    <a:pt x="3414" y="357"/>
                  </a:lnTo>
                  <a:lnTo>
                    <a:pt x="3407" y="354"/>
                  </a:lnTo>
                  <a:lnTo>
                    <a:pt x="3403" y="347"/>
                  </a:lnTo>
                  <a:lnTo>
                    <a:pt x="3401" y="337"/>
                  </a:lnTo>
                  <a:lnTo>
                    <a:pt x="3401" y="321"/>
                  </a:lnTo>
                  <a:lnTo>
                    <a:pt x="3395" y="331"/>
                  </a:lnTo>
                  <a:lnTo>
                    <a:pt x="3381" y="344"/>
                  </a:lnTo>
                  <a:lnTo>
                    <a:pt x="3372" y="351"/>
                  </a:lnTo>
                  <a:lnTo>
                    <a:pt x="3360" y="357"/>
                  </a:lnTo>
                  <a:lnTo>
                    <a:pt x="3345" y="361"/>
                  </a:lnTo>
                  <a:lnTo>
                    <a:pt x="3327" y="362"/>
                  </a:lnTo>
                  <a:lnTo>
                    <a:pt x="3308" y="361"/>
                  </a:lnTo>
                  <a:lnTo>
                    <a:pt x="3291" y="356"/>
                  </a:lnTo>
                  <a:lnTo>
                    <a:pt x="3275" y="348"/>
                  </a:lnTo>
                  <a:lnTo>
                    <a:pt x="3263" y="338"/>
                  </a:lnTo>
                  <a:lnTo>
                    <a:pt x="3254" y="326"/>
                  </a:lnTo>
                  <a:lnTo>
                    <a:pt x="3246" y="312"/>
                  </a:lnTo>
                  <a:lnTo>
                    <a:pt x="3242" y="295"/>
                  </a:lnTo>
                  <a:lnTo>
                    <a:pt x="3241" y="276"/>
                  </a:lnTo>
                  <a:lnTo>
                    <a:pt x="3240" y="159"/>
                  </a:lnTo>
                  <a:lnTo>
                    <a:pt x="3214" y="159"/>
                  </a:lnTo>
                  <a:lnTo>
                    <a:pt x="3209" y="157"/>
                  </a:lnTo>
                  <a:lnTo>
                    <a:pt x="3207" y="153"/>
                  </a:lnTo>
                  <a:lnTo>
                    <a:pt x="3207" y="122"/>
                  </a:lnTo>
                  <a:lnTo>
                    <a:pt x="3209" y="117"/>
                  </a:lnTo>
                  <a:lnTo>
                    <a:pt x="3214" y="116"/>
                  </a:lnTo>
                  <a:lnTo>
                    <a:pt x="3272" y="116"/>
                  </a:lnTo>
                  <a:lnTo>
                    <a:pt x="3281" y="117"/>
                  </a:lnTo>
                  <a:lnTo>
                    <a:pt x="3288" y="121"/>
                  </a:lnTo>
                  <a:lnTo>
                    <a:pt x="3292" y="127"/>
                  </a:lnTo>
                  <a:lnTo>
                    <a:pt x="3293" y="137"/>
                  </a:lnTo>
                  <a:lnTo>
                    <a:pt x="3293" y="260"/>
                  </a:lnTo>
                  <a:lnTo>
                    <a:pt x="3296" y="283"/>
                  </a:lnTo>
                  <a:lnTo>
                    <a:pt x="3304" y="300"/>
                  </a:lnTo>
                  <a:lnTo>
                    <a:pt x="3311" y="306"/>
                  </a:lnTo>
                  <a:lnTo>
                    <a:pt x="3319" y="310"/>
                  </a:lnTo>
                  <a:lnTo>
                    <a:pt x="3329" y="314"/>
                  </a:lnTo>
                  <a:lnTo>
                    <a:pt x="3341" y="315"/>
                  </a:lnTo>
                  <a:lnTo>
                    <a:pt x="3355" y="314"/>
                  </a:lnTo>
                  <a:lnTo>
                    <a:pt x="3367" y="309"/>
                  </a:lnTo>
                  <a:lnTo>
                    <a:pt x="3384" y="297"/>
                  </a:lnTo>
                  <a:lnTo>
                    <a:pt x="3391" y="285"/>
                  </a:lnTo>
                  <a:lnTo>
                    <a:pt x="3395" y="278"/>
                  </a:lnTo>
                  <a:lnTo>
                    <a:pt x="3395" y="159"/>
                  </a:lnTo>
                  <a:lnTo>
                    <a:pt x="3371" y="159"/>
                  </a:lnTo>
                  <a:lnTo>
                    <a:pt x="3366" y="157"/>
                  </a:lnTo>
                  <a:lnTo>
                    <a:pt x="3365" y="153"/>
                  </a:lnTo>
                  <a:lnTo>
                    <a:pt x="3365" y="122"/>
                  </a:lnTo>
                  <a:lnTo>
                    <a:pt x="3366" y="117"/>
                  </a:lnTo>
                  <a:lnTo>
                    <a:pt x="3371" y="116"/>
                  </a:lnTo>
                  <a:lnTo>
                    <a:pt x="3442" y="116"/>
                  </a:lnTo>
                  <a:lnTo>
                    <a:pt x="3447" y="117"/>
                  </a:lnTo>
                  <a:lnTo>
                    <a:pt x="3448" y="122"/>
                  </a:lnTo>
                  <a:lnTo>
                    <a:pt x="3448" y="315"/>
                  </a:lnTo>
                  <a:lnTo>
                    <a:pt x="3474" y="315"/>
                  </a:lnTo>
                  <a:lnTo>
                    <a:pt x="3479" y="317"/>
                  </a:lnTo>
                  <a:lnTo>
                    <a:pt x="3481" y="322"/>
                  </a:lnTo>
                  <a:lnTo>
                    <a:pt x="3481" y="353"/>
                  </a:lnTo>
                  <a:lnTo>
                    <a:pt x="3479" y="357"/>
                  </a:lnTo>
                  <a:lnTo>
                    <a:pt x="3474" y="358"/>
                  </a:lnTo>
                  <a:lnTo>
                    <a:pt x="3423" y="358"/>
                  </a:lnTo>
                  <a:close/>
                  <a:moveTo>
                    <a:pt x="3678" y="328"/>
                  </a:moveTo>
                  <a:lnTo>
                    <a:pt x="3680" y="331"/>
                  </a:lnTo>
                  <a:lnTo>
                    <a:pt x="3681" y="334"/>
                  </a:lnTo>
                  <a:lnTo>
                    <a:pt x="3677" y="338"/>
                  </a:lnTo>
                  <a:lnTo>
                    <a:pt x="3658" y="353"/>
                  </a:lnTo>
                  <a:lnTo>
                    <a:pt x="3641" y="360"/>
                  </a:lnTo>
                  <a:lnTo>
                    <a:pt x="3618" y="362"/>
                  </a:lnTo>
                  <a:lnTo>
                    <a:pt x="3599" y="361"/>
                  </a:lnTo>
                  <a:lnTo>
                    <a:pt x="3581" y="356"/>
                  </a:lnTo>
                  <a:lnTo>
                    <a:pt x="3567" y="350"/>
                  </a:lnTo>
                  <a:lnTo>
                    <a:pt x="3560" y="345"/>
                  </a:lnTo>
                  <a:lnTo>
                    <a:pt x="3555" y="340"/>
                  </a:lnTo>
                  <a:lnTo>
                    <a:pt x="3546" y="327"/>
                  </a:lnTo>
                  <a:lnTo>
                    <a:pt x="3538" y="312"/>
                  </a:lnTo>
                  <a:lnTo>
                    <a:pt x="3533" y="294"/>
                  </a:lnTo>
                  <a:lnTo>
                    <a:pt x="3532" y="272"/>
                  </a:lnTo>
                  <a:lnTo>
                    <a:pt x="3532" y="159"/>
                  </a:lnTo>
                  <a:lnTo>
                    <a:pt x="3506" y="159"/>
                  </a:lnTo>
                  <a:lnTo>
                    <a:pt x="3501" y="157"/>
                  </a:lnTo>
                  <a:lnTo>
                    <a:pt x="3500" y="152"/>
                  </a:lnTo>
                  <a:lnTo>
                    <a:pt x="3500" y="123"/>
                  </a:lnTo>
                  <a:lnTo>
                    <a:pt x="3501" y="117"/>
                  </a:lnTo>
                  <a:lnTo>
                    <a:pt x="3506" y="116"/>
                  </a:lnTo>
                  <a:lnTo>
                    <a:pt x="3532" y="116"/>
                  </a:lnTo>
                  <a:lnTo>
                    <a:pt x="3532" y="62"/>
                  </a:lnTo>
                  <a:lnTo>
                    <a:pt x="3534" y="58"/>
                  </a:lnTo>
                  <a:lnTo>
                    <a:pt x="3540" y="56"/>
                  </a:lnTo>
                  <a:lnTo>
                    <a:pt x="3579" y="56"/>
                  </a:lnTo>
                  <a:lnTo>
                    <a:pt x="3585" y="58"/>
                  </a:lnTo>
                  <a:lnTo>
                    <a:pt x="3587" y="62"/>
                  </a:lnTo>
                  <a:lnTo>
                    <a:pt x="3587" y="116"/>
                  </a:lnTo>
                  <a:lnTo>
                    <a:pt x="3648" y="116"/>
                  </a:lnTo>
                  <a:lnTo>
                    <a:pt x="3654" y="117"/>
                  </a:lnTo>
                  <a:lnTo>
                    <a:pt x="3656" y="123"/>
                  </a:lnTo>
                  <a:lnTo>
                    <a:pt x="3656" y="152"/>
                  </a:lnTo>
                  <a:lnTo>
                    <a:pt x="3654" y="157"/>
                  </a:lnTo>
                  <a:lnTo>
                    <a:pt x="3648" y="159"/>
                  </a:lnTo>
                  <a:lnTo>
                    <a:pt x="3587" y="159"/>
                  </a:lnTo>
                  <a:lnTo>
                    <a:pt x="3587" y="272"/>
                  </a:lnTo>
                  <a:lnTo>
                    <a:pt x="3589" y="290"/>
                  </a:lnTo>
                  <a:lnTo>
                    <a:pt x="3592" y="298"/>
                  </a:lnTo>
                  <a:lnTo>
                    <a:pt x="3596" y="304"/>
                  </a:lnTo>
                  <a:lnTo>
                    <a:pt x="3608" y="313"/>
                  </a:lnTo>
                  <a:lnTo>
                    <a:pt x="3615" y="315"/>
                  </a:lnTo>
                  <a:lnTo>
                    <a:pt x="3624" y="315"/>
                  </a:lnTo>
                  <a:lnTo>
                    <a:pt x="3634" y="314"/>
                  </a:lnTo>
                  <a:lnTo>
                    <a:pt x="3643" y="312"/>
                  </a:lnTo>
                  <a:lnTo>
                    <a:pt x="3652" y="305"/>
                  </a:lnTo>
                  <a:lnTo>
                    <a:pt x="3657" y="304"/>
                  </a:lnTo>
                  <a:lnTo>
                    <a:pt x="3662" y="306"/>
                  </a:lnTo>
                  <a:lnTo>
                    <a:pt x="3678" y="328"/>
                  </a:lnTo>
                  <a:close/>
                  <a:moveTo>
                    <a:pt x="3758" y="90"/>
                  </a:moveTo>
                  <a:lnTo>
                    <a:pt x="3746" y="88"/>
                  </a:lnTo>
                  <a:lnTo>
                    <a:pt x="3734" y="81"/>
                  </a:lnTo>
                  <a:lnTo>
                    <a:pt x="3728" y="70"/>
                  </a:lnTo>
                  <a:lnTo>
                    <a:pt x="3725" y="58"/>
                  </a:lnTo>
                  <a:lnTo>
                    <a:pt x="3728" y="45"/>
                  </a:lnTo>
                  <a:lnTo>
                    <a:pt x="3731" y="39"/>
                  </a:lnTo>
                  <a:lnTo>
                    <a:pt x="3734" y="33"/>
                  </a:lnTo>
                  <a:lnTo>
                    <a:pt x="3746" y="27"/>
                  </a:lnTo>
                  <a:lnTo>
                    <a:pt x="3751" y="24"/>
                  </a:lnTo>
                  <a:lnTo>
                    <a:pt x="3758" y="24"/>
                  </a:lnTo>
                  <a:lnTo>
                    <a:pt x="3771" y="27"/>
                  </a:lnTo>
                  <a:lnTo>
                    <a:pt x="3782" y="33"/>
                  </a:lnTo>
                  <a:lnTo>
                    <a:pt x="3789" y="45"/>
                  </a:lnTo>
                  <a:lnTo>
                    <a:pt x="3791" y="51"/>
                  </a:lnTo>
                  <a:lnTo>
                    <a:pt x="3792" y="58"/>
                  </a:lnTo>
                  <a:lnTo>
                    <a:pt x="3789" y="70"/>
                  </a:lnTo>
                  <a:lnTo>
                    <a:pt x="3786" y="76"/>
                  </a:lnTo>
                  <a:lnTo>
                    <a:pt x="3782" y="81"/>
                  </a:lnTo>
                  <a:lnTo>
                    <a:pt x="3777" y="85"/>
                  </a:lnTo>
                  <a:lnTo>
                    <a:pt x="3771" y="88"/>
                  </a:lnTo>
                  <a:lnTo>
                    <a:pt x="3764" y="90"/>
                  </a:lnTo>
                  <a:lnTo>
                    <a:pt x="3758" y="90"/>
                  </a:lnTo>
                  <a:close/>
                  <a:moveTo>
                    <a:pt x="3706" y="358"/>
                  </a:moveTo>
                  <a:lnTo>
                    <a:pt x="3702" y="357"/>
                  </a:lnTo>
                  <a:lnTo>
                    <a:pt x="3701" y="353"/>
                  </a:lnTo>
                  <a:lnTo>
                    <a:pt x="3701" y="322"/>
                  </a:lnTo>
                  <a:lnTo>
                    <a:pt x="3702" y="317"/>
                  </a:lnTo>
                  <a:lnTo>
                    <a:pt x="3706" y="315"/>
                  </a:lnTo>
                  <a:lnTo>
                    <a:pt x="3733" y="315"/>
                  </a:lnTo>
                  <a:lnTo>
                    <a:pt x="3733" y="159"/>
                  </a:lnTo>
                  <a:lnTo>
                    <a:pt x="3706" y="159"/>
                  </a:lnTo>
                  <a:lnTo>
                    <a:pt x="3702" y="157"/>
                  </a:lnTo>
                  <a:lnTo>
                    <a:pt x="3701" y="153"/>
                  </a:lnTo>
                  <a:lnTo>
                    <a:pt x="3701" y="122"/>
                  </a:lnTo>
                  <a:lnTo>
                    <a:pt x="3702" y="117"/>
                  </a:lnTo>
                  <a:lnTo>
                    <a:pt x="3706" y="116"/>
                  </a:lnTo>
                  <a:lnTo>
                    <a:pt x="3780" y="116"/>
                  </a:lnTo>
                  <a:lnTo>
                    <a:pt x="3786" y="117"/>
                  </a:lnTo>
                  <a:lnTo>
                    <a:pt x="3787" y="122"/>
                  </a:lnTo>
                  <a:lnTo>
                    <a:pt x="3787" y="315"/>
                  </a:lnTo>
                  <a:lnTo>
                    <a:pt x="3810" y="315"/>
                  </a:lnTo>
                  <a:lnTo>
                    <a:pt x="3816" y="317"/>
                  </a:lnTo>
                  <a:lnTo>
                    <a:pt x="3817" y="322"/>
                  </a:lnTo>
                  <a:lnTo>
                    <a:pt x="3817" y="353"/>
                  </a:lnTo>
                  <a:lnTo>
                    <a:pt x="3816" y="357"/>
                  </a:lnTo>
                  <a:lnTo>
                    <a:pt x="3810" y="358"/>
                  </a:lnTo>
                  <a:lnTo>
                    <a:pt x="3706" y="358"/>
                  </a:lnTo>
                  <a:close/>
                  <a:moveTo>
                    <a:pt x="4039" y="237"/>
                  </a:moveTo>
                  <a:lnTo>
                    <a:pt x="4038" y="219"/>
                  </a:lnTo>
                  <a:lnTo>
                    <a:pt x="4034" y="203"/>
                  </a:lnTo>
                  <a:lnTo>
                    <a:pt x="4027" y="190"/>
                  </a:lnTo>
                  <a:lnTo>
                    <a:pt x="4018" y="179"/>
                  </a:lnTo>
                  <a:lnTo>
                    <a:pt x="4008" y="170"/>
                  </a:lnTo>
                  <a:lnTo>
                    <a:pt x="3996" y="163"/>
                  </a:lnTo>
                  <a:lnTo>
                    <a:pt x="3983" y="160"/>
                  </a:lnTo>
                  <a:lnTo>
                    <a:pt x="3969" y="159"/>
                  </a:lnTo>
                  <a:lnTo>
                    <a:pt x="3954" y="160"/>
                  </a:lnTo>
                  <a:lnTo>
                    <a:pt x="3941" y="163"/>
                  </a:lnTo>
                  <a:lnTo>
                    <a:pt x="3930" y="170"/>
                  </a:lnTo>
                  <a:lnTo>
                    <a:pt x="3919" y="179"/>
                  </a:lnTo>
                  <a:lnTo>
                    <a:pt x="3910" y="190"/>
                  </a:lnTo>
                  <a:lnTo>
                    <a:pt x="3903" y="203"/>
                  </a:lnTo>
                  <a:lnTo>
                    <a:pt x="3900" y="219"/>
                  </a:lnTo>
                  <a:lnTo>
                    <a:pt x="3897" y="237"/>
                  </a:lnTo>
                  <a:lnTo>
                    <a:pt x="3900" y="253"/>
                  </a:lnTo>
                  <a:lnTo>
                    <a:pt x="3903" y="269"/>
                  </a:lnTo>
                  <a:lnTo>
                    <a:pt x="3910" y="284"/>
                  </a:lnTo>
                  <a:lnTo>
                    <a:pt x="3919" y="295"/>
                  </a:lnTo>
                  <a:lnTo>
                    <a:pt x="3929" y="304"/>
                  </a:lnTo>
                  <a:lnTo>
                    <a:pt x="3941" y="312"/>
                  </a:lnTo>
                  <a:lnTo>
                    <a:pt x="3954" y="315"/>
                  </a:lnTo>
                  <a:lnTo>
                    <a:pt x="3969" y="317"/>
                  </a:lnTo>
                  <a:lnTo>
                    <a:pt x="3983" y="315"/>
                  </a:lnTo>
                  <a:lnTo>
                    <a:pt x="3997" y="312"/>
                  </a:lnTo>
                  <a:lnTo>
                    <a:pt x="4009" y="304"/>
                  </a:lnTo>
                  <a:lnTo>
                    <a:pt x="4019" y="295"/>
                  </a:lnTo>
                  <a:lnTo>
                    <a:pt x="4028" y="284"/>
                  </a:lnTo>
                  <a:lnTo>
                    <a:pt x="4034" y="269"/>
                  </a:lnTo>
                  <a:lnTo>
                    <a:pt x="4038" y="253"/>
                  </a:lnTo>
                  <a:lnTo>
                    <a:pt x="4039" y="237"/>
                  </a:lnTo>
                  <a:close/>
                  <a:moveTo>
                    <a:pt x="3843" y="237"/>
                  </a:moveTo>
                  <a:lnTo>
                    <a:pt x="3845" y="209"/>
                  </a:lnTo>
                  <a:lnTo>
                    <a:pt x="3848" y="196"/>
                  </a:lnTo>
                  <a:lnTo>
                    <a:pt x="3853" y="184"/>
                  </a:lnTo>
                  <a:lnTo>
                    <a:pt x="3864" y="163"/>
                  </a:lnTo>
                  <a:lnTo>
                    <a:pt x="3871" y="154"/>
                  </a:lnTo>
                  <a:lnTo>
                    <a:pt x="3878" y="145"/>
                  </a:lnTo>
                  <a:lnTo>
                    <a:pt x="3897" y="131"/>
                  </a:lnTo>
                  <a:lnTo>
                    <a:pt x="3907" y="125"/>
                  </a:lnTo>
                  <a:lnTo>
                    <a:pt x="3919" y="121"/>
                  </a:lnTo>
                  <a:lnTo>
                    <a:pt x="3943" y="114"/>
                  </a:lnTo>
                  <a:lnTo>
                    <a:pt x="3969" y="112"/>
                  </a:lnTo>
                  <a:lnTo>
                    <a:pt x="3995" y="114"/>
                  </a:lnTo>
                  <a:lnTo>
                    <a:pt x="4007" y="117"/>
                  </a:lnTo>
                  <a:lnTo>
                    <a:pt x="4019" y="121"/>
                  </a:lnTo>
                  <a:lnTo>
                    <a:pt x="4040" y="132"/>
                  </a:lnTo>
                  <a:lnTo>
                    <a:pt x="4058" y="145"/>
                  </a:lnTo>
                  <a:lnTo>
                    <a:pt x="4066" y="154"/>
                  </a:lnTo>
                  <a:lnTo>
                    <a:pt x="4074" y="163"/>
                  </a:lnTo>
                  <a:lnTo>
                    <a:pt x="4085" y="184"/>
                  </a:lnTo>
                  <a:lnTo>
                    <a:pt x="4090" y="196"/>
                  </a:lnTo>
                  <a:lnTo>
                    <a:pt x="4092" y="209"/>
                  </a:lnTo>
                  <a:lnTo>
                    <a:pt x="4094" y="237"/>
                  </a:lnTo>
                  <a:lnTo>
                    <a:pt x="4092" y="264"/>
                  </a:lnTo>
                  <a:lnTo>
                    <a:pt x="4090" y="276"/>
                  </a:lnTo>
                  <a:lnTo>
                    <a:pt x="4085" y="288"/>
                  </a:lnTo>
                  <a:lnTo>
                    <a:pt x="4074" y="309"/>
                  </a:lnTo>
                  <a:lnTo>
                    <a:pt x="4059" y="328"/>
                  </a:lnTo>
                  <a:lnTo>
                    <a:pt x="4041" y="343"/>
                  </a:lnTo>
                  <a:lnTo>
                    <a:pt x="4019" y="353"/>
                  </a:lnTo>
                  <a:lnTo>
                    <a:pt x="4008" y="357"/>
                  </a:lnTo>
                  <a:lnTo>
                    <a:pt x="3996" y="360"/>
                  </a:lnTo>
                  <a:lnTo>
                    <a:pt x="3969" y="362"/>
                  </a:lnTo>
                  <a:lnTo>
                    <a:pt x="3942" y="360"/>
                  </a:lnTo>
                  <a:lnTo>
                    <a:pt x="3930" y="357"/>
                  </a:lnTo>
                  <a:lnTo>
                    <a:pt x="3918" y="354"/>
                  </a:lnTo>
                  <a:lnTo>
                    <a:pt x="3896" y="343"/>
                  </a:lnTo>
                  <a:lnTo>
                    <a:pt x="3878" y="328"/>
                  </a:lnTo>
                  <a:lnTo>
                    <a:pt x="3863" y="310"/>
                  </a:lnTo>
                  <a:lnTo>
                    <a:pt x="3852" y="288"/>
                  </a:lnTo>
                  <a:lnTo>
                    <a:pt x="3848" y="277"/>
                  </a:lnTo>
                  <a:lnTo>
                    <a:pt x="3845" y="264"/>
                  </a:lnTo>
                  <a:lnTo>
                    <a:pt x="3843" y="237"/>
                  </a:lnTo>
                  <a:close/>
                  <a:moveTo>
                    <a:pt x="4333" y="358"/>
                  </a:moveTo>
                  <a:lnTo>
                    <a:pt x="4323" y="357"/>
                  </a:lnTo>
                  <a:lnTo>
                    <a:pt x="4316" y="354"/>
                  </a:lnTo>
                  <a:lnTo>
                    <a:pt x="4312" y="347"/>
                  </a:lnTo>
                  <a:lnTo>
                    <a:pt x="4311" y="337"/>
                  </a:lnTo>
                  <a:lnTo>
                    <a:pt x="4311" y="214"/>
                  </a:lnTo>
                  <a:lnTo>
                    <a:pt x="4308" y="192"/>
                  </a:lnTo>
                  <a:lnTo>
                    <a:pt x="4300" y="174"/>
                  </a:lnTo>
                  <a:lnTo>
                    <a:pt x="4294" y="169"/>
                  </a:lnTo>
                  <a:lnTo>
                    <a:pt x="4285" y="163"/>
                  </a:lnTo>
                  <a:lnTo>
                    <a:pt x="4276" y="161"/>
                  </a:lnTo>
                  <a:lnTo>
                    <a:pt x="4264" y="160"/>
                  </a:lnTo>
                  <a:lnTo>
                    <a:pt x="4250" y="161"/>
                  </a:lnTo>
                  <a:lnTo>
                    <a:pt x="4238" y="165"/>
                  </a:lnTo>
                  <a:lnTo>
                    <a:pt x="4221" y="178"/>
                  </a:lnTo>
                  <a:lnTo>
                    <a:pt x="4212" y="190"/>
                  </a:lnTo>
                  <a:lnTo>
                    <a:pt x="4210" y="196"/>
                  </a:lnTo>
                  <a:lnTo>
                    <a:pt x="4210" y="315"/>
                  </a:lnTo>
                  <a:lnTo>
                    <a:pt x="4234" y="315"/>
                  </a:lnTo>
                  <a:lnTo>
                    <a:pt x="4238" y="317"/>
                  </a:lnTo>
                  <a:lnTo>
                    <a:pt x="4240" y="322"/>
                  </a:lnTo>
                  <a:lnTo>
                    <a:pt x="4240" y="353"/>
                  </a:lnTo>
                  <a:lnTo>
                    <a:pt x="4238" y="357"/>
                  </a:lnTo>
                  <a:lnTo>
                    <a:pt x="4234" y="358"/>
                  </a:lnTo>
                  <a:lnTo>
                    <a:pt x="4130" y="358"/>
                  </a:lnTo>
                  <a:lnTo>
                    <a:pt x="4125" y="357"/>
                  </a:lnTo>
                  <a:lnTo>
                    <a:pt x="4124" y="353"/>
                  </a:lnTo>
                  <a:lnTo>
                    <a:pt x="4124" y="322"/>
                  </a:lnTo>
                  <a:lnTo>
                    <a:pt x="4125" y="317"/>
                  </a:lnTo>
                  <a:lnTo>
                    <a:pt x="4130" y="315"/>
                  </a:lnTo>
                  <a:lnTo>
                    <a:pt x="4157" y="315"/>
                  </a:lnTo>
                  <a:lnTo>
                    <a:pt x="4157" y="159"/>
                  </a:lnTo>
                  <a:lnTo>
                    <a:pt x="4130" y="159"/>
                  </a:lnTo>
                  <a:lnTo>
                    <a:pt x="4125" y="157"/>
                  </a:lnTo>
                  <a:lnTo>
                    <a:pt x="4124" y="153"/>
                  </a:lnTo>
                  <a:lnTo>
                    <a:pt x="4124" y="122"/>
                  </a:lnTo>
                  <a:lnTo>
                    <a:pt x="4125" y="117"/>
                  </a:lnTo>
                  <a:lnTo>
                    <a:pt x="4130" y="116"/>
                  </a:lnTo>
                  <a:lnTo>
                    <a:pt x="4197" y="116"/>
                  </a:lnTo>
                  <a:lnTo>
                    <a:pt x="4201" y="117"/>
                  </a:lnTo>
                  <a:lnTo>
                    <a:pt x="4203" y="122"/>
                  </a:lnTo>
                  <a:lnTo>
                    <a:pt x="4202" y="155"/>
                  </a:lnTo>
                  <a:lnTo>
                    <a:pt x="4210" y="145"/>
                  </a:lnTo>
                  <a:lnTo>
                    <a:pt x="4224" y="131"/>
                  </a:lnTo>
                  <a:lnTo>
                    <a:pt x="4234" y="124"/>
                  </a:lnTo>
                  <a:lnTo>
                    <a:pt x="4247" y="118"/>
                  </a:lnTo>
                  <a:lnTo>
                    <a:pt x="4263" y="114"/>
                  </a:lnTo>
                  <a:lnTo>
                    <a:pt x="4281" y="112"/>
                  </a:lnTo>
                  <a:lnTo>
                    <a:pt x="4300" y="114"/>
                  </a:lnTo>
                  <a:lnTo>
                    <a:pt x="4316" y="118"/>
                  </a:lnTo>
                  <a:lnTo>
                    <a:pt x="4331" y="126"/>
                  </a:lnTo>
                  <a:lnTo>
                    <a:pt x="4342" y="136"/>
                  </a:lnTo>
                  <a:lnTo>
                    <a:pt x="4352" y="148"/>
                  </a:lnTo>
                  <a:lnTo>
                    <a:pt x="4359" y="163"/>
                  </a:lnTo>
                  <a:lnTo>
                    <a:pt x="4362" y="180"/>
                  </a:lnTo>
                  <a:lnTo>
                    <a:pt x="4364" y="199"/>
                  </a:lnTo>
                  <a:lnTo>
                    <a:pt x="4365" y="315"/>
                  </a:lnTo>
                  <a:lnTo>
                    <a:pt x="4391" y="315"/>
                  </a:lnTo>
                  <a:lnTo>
                    <a:pt x="4396" y="317"/>
                  </a:lnTo>
                  <a:lnTo>
                    <a:pt x="4398" y="322"/>
                  </a:lnTo>
                  <a:lnTo>
                    <a:pt x="4398" y="353"/>
                  </a:lnTo>
                  <a:lnTo>
                    <a:pt x="4396" y="357"/>
                  </a:lnTo>
                  <a:lnTo>
                    <a:pt x="4391" y="358"/>
                  </a:lnTo>
                  <a:lnTo>
                    <a:pt x="4333" y="358"/>
                  </a:lnTo>
                  <a:close/>
                  <a:moveTo>
                    <a:pt x="4460" y="329"/>
                  </a:moveTo>
                  <a:lnTo>
                    <a:pt x="4460" y="352"/>
                  </a:lnTo>
                  <a:lnTo>
                    <a:pt x="4458" y="357"/>
                  </a:lnTo>
                  <a:lnTo>
                    <a:pt x="4454" y="358"/>
                  </a:lnTo>
                  <a:lnTo>
                    <a:pt x="4429" y="358"/>
                  </a:lnTo>
                  <a:lnTo>
                    <a:pt x="4423" y="357"/>
                  </a:lnTo>
                  <a:lnTo>
                    <a:pt x="4421" y="352"/>
                  </a:lnTo>
                  <a:lnTo>
                    <a:pt x="4422" y="277"/>
                  </a:lnTo>
                  <a:lnTo>
                    <a:pt x="4425" y="271"/>
                  </a:lnTo>
                  <a:lnTo>
                    <a:pt x="4429" y="269"/>
                  </a:lnTo>
                  <a:lnTo>
                    <a:pt x="4457" y="269"/>
                  </a:lnTo>
                  <a:lnTo>
                    <a:pt x="4463" y="271"/>
                  </a:lnTo>
                  <a:lnTo>
                    <a:pt x="4465" y="276"/>
                  </a:lnTo>
                  <a:lnTo>
                    <a:pt x="4465" y="285"/>
                  </a:lnTo>
                  <a:lnTo>
                    <a:pt x="4467" y="290"/>
                  </a:lnTo>
                  <a:lnTo>
                    <a:pt x="4477" y="303"/>
                  </a:lnTo>
                  <a:lnTo>
                    <a:pt x="4485" y="309"/>
                  </a:lnTo>
                  <a:lnTo>
                    <a:pt x="4496" y="315"/>
                  </a:lnTo>
                  <a:lnTo>
                    <a:pt x="4509" y="318"/>
                  </a:lnTo>
                  <a:lnTo>
                    <a:pt x="4527" y="321"/>
                  </a:lnTo>
                  <a:lnTo>
                    <a:pt x="4546" y="318"/>
                  </a:lnTo>
                  <a:lnTo>
                    <a:pt x="4560" y="313"/>
                  </a:lnTo>
                  <a:lnTo>
                    <a:pt x="4565" y="308"/>
                  </a:lnTo>
                  <a:lnTo>
                    <a:pt x="4569" y="303"/>
                  </a:lnTo>
                  <a:lnTo>
                    <a:pt x="4571" y="296"/>
                  </a:lnTo>
                  <a:lnTo>
                    <a:pt x="4572" y="289"/>
                  </a:lnTo>
                  <a:lnTo>
                    <a:pt x="4570" y="281"/>
                  </a:lnTo>
                  <a:lnTo>
                    <a:pt x="4565" y="276"/>
                  </a:lnTo>
                  <a:lnTo>
                    <a:pt x="4559" y="271"/>
                  </a:lnTo>
                  <a:lnTo>
                    <a:pt x="4550" y="267"/>
                  </a:lnTo>
                  <a:lnTo>
                    <a:pt x="4526" y="260"/>
                  </a:lnTo>
                  <a:lnTo>
                    <a:pt x="4501" y="253"/>
                  </a:lnTo>
                  <a:lnTo>
                    <a:pt x="4474" y="245"/>
                  </a:lnTo>
                  <a:lnTo>
                    <a:pt x="4463" y="239"/>
                  </a:lnTo>
                  <a:lnTo>
                    <a:pt x="4451" y="231"/>
                  </a:lnTo>
                  <a:lnTo>
                    <a:pt x="4442" y="223"/>
                  </a:lnTo>
                  <a:lnTo>
                    <a:pt x="4436" y="212"/>
                  </a:lnTo>
                  <a:lnTo>
                    <a:pt x="4430" y="200"/>
                  </a:lnTo>
                  <a:lnTo>
                    <a:pt x="4429" y="185"/>
                  </a:lnTo>
                  <a:lnTo>
                    <a:pt x="4430" y="169"/>
                  </a:lnTo>
                  <a:lnTo>
                    <a:pt x="4436" y="155"/>
                  </a:lnTo>
                  <a:lnTo>
                    <a:pt x="4442" y="143"/>
                  </a:lnTo>
                  <a:lnTo>
                    <a:pt x="4453" y="132"/>
                  </a:lnTo>
                  <a:lnTo>
                    <a:pt x="4465" y="124"/>
                  </a:lnTo>
                  <a:lnTo>
                    <a:pt x="4479" y="117"/>
                  </a:lnTo>
                  <a:lnTo>
                    <a:pt x="4496" y="114"/>
                  </a:lnTo>
                  <a:lnTo>
                    <a:pt x="4515" y="112"/>
                  </a:lnTo>
                  <a:lnTo>
                    <a:pt x="4539" y="114"/>
                  </a:lnTo>
                  <a:lnTo>
                    <a:pt x="4558" y="121"/>
                  </a:lnTo>
                  <a:lnTo>
                    <a:pt x="4573" y="129"/>
                  </a:lnTo>
                  <a:lnTo>
                    <a:pt x="4583" y="140"/>
                  </a:lnTo>
                  <a:lnTo>
                    <a:pt x="4583" y="124"/>
                  </a:lnTo>
                  <a:lnTo>
                    <a:pt x="4585" y="118"/>
                  </a:lnTo>
                  <a:lnTo>
                    <a:pt x="4590" y="116"/>
                  </a:lnTo>
                  <a:lnTo>
                    <a:pt x="4612" y="116"/>
                  </a:lnTo>
                  <a:lnTo>
                    <a:pt x="4618" y="118"/>
                  </a:lnTo>
                  <a:lnTo>
                    <a:pt x="4620" y="124"/>
                  </a:lnTo>
                  <a:lnTo>
                    <a:pt x="4619" y="195"/>
                  </a:lnTo>
                  <a:lnTo>
                    <a:pt x="4618" y="200"/>
                  </a:lnTo>
                  <a:lnTo>
                    <a:pt x="4612" y="202"/>
                  </a:lnTo>
                  <a:lnTo>
                    <a:pt x="4584" y="202"/>
                  </a:lnTo>
                  <a:lnTo>
                    <a:pt x="4580" y="200"/>
                  </a:lnTo>
                  <a:lnTo>
                    <a:pt x="4578" y="195"/>
                  </a:lnTo>
                  <a:lnTo>
                    <a:pt x="4574" y="181"/>
                  </a:lnTo>
                  <a:lnTo>
                    <a:pt x="4564" y="167"/>
                  </a:lnTo>
                  <a:lnTo>
                    <a:pt x="4547" y="159"/>
                  </a:lnTo>
                  <a:lnTo>
                    <a:pt x="4535" y="155"/>
                  </a:lnTo>
                  <a:lnTo>
                    <a:pt x="4522" y="155"/>
                  </a:lnTo>
                  <a:lnTo>
                    <a:pt x="4507" y="156"/>
                  </a:lnTo>
                  <a:lnTo>
                    <a:pt x="4494" y="163"/>
                  </a:lnTo>
                  <a:lnTo>
                    <a:pt x="4489" y="167"/>
                  </a:lnTo>
                  <a:lnTo>
                    <a:pt x="4486" y="173"/>
                  </a:lnTo>
                  <a:lnTo>
                    <a:pt x="4483" y="186"/>
                  </a:lnTo>
                  <a:lnTo>
                    <a:pt x="4484" y="194"/>
                  </a:lnTo>
                  <a:lnTo>
                    <a:pt x="4488" y="202"/>
                  </a:lnTo>
                  <a:lnTo>
                    <a:pt x="4496" y="208"/>
                  </a:lnTo>
                  <a:lnTo>
                    <a:pt x="4505" y="212"/>
                  </a:lnTo>
                  <a:lnTo>
                    <a:pt x="4528" y="219"/>
                  </a:lnTo>
                  <a:lnTo>
                    <a:pt x="4555" y="226"/>
                  </a:lnTo>
                  <a:lnTo>
                    <a:pt x="4582" y="234"/>
                  </a:lnTo>
                  <a:lnTo>
                    <a:pt x="4606" y="247"/>
                  </a:lnTo>
                  <a:lnTo>
                    <a:pt x="4616" y="255"/>
                  </a:lnTo>
                  <a:lnTo>
                    <a:pt x="4622" y="265"/>
                  </a:lnTo>
                  <a:lnTo>
                    <a:pt x="4627" y="277"/>
                  </a:lnTo>
                  <a:lnTo>
                    <a:pt x="4629" y="293"/>
                  </a:lnTo>
                  <a:lnTo>
                    <a:pt x="4628" y="305"/>
                  </a:lnTo>
                  <a:lnTo>
                    <a:pt x="4625" y="318"/>
                  </a:lnTo>
                  <a:lnTo>
                    <a:pt x="4618" y="329"/>
                  </a:lnTo>
                  <a:lnTo>
                    <a:pt x="4608" y="341"/>
                  </a:lnTo>
                  <a:lnTo>
                    <a:pt x="4595" y="350"/>
                  </a:lnTo>
                  <a:lnTo>
                    <a:pt x="4579" y="356"/>
                  </a:lnTo>
                  <a:lnTo>
                    <a:pt x="4560" y="361"/>
                  </a:lnTo>
                  <a:lnTo>
                    <a:pt x="4536" y="363"/>
                  </a:lnTo>
                  <a:lnTo>
                    <a:pt x="4518" y="362"/>
                  </a:lnTo>
                  <a:lnTo>
                    <a:pt x="4504" y="358"/>
                  </a:lnTo>
                  <a:lnTo>
                    <a:pt x="4492" y="354"/>
                  </a:lnTo>
                  <a:lnTo>
                    <a:pt x="4482" y="348"/>
                  </a:lnTo>
                  <a:lnTo>
                    <a:pt x="4473" y="343"/>
                  </a:lnTo>
                  <a:lnTo>
                    <a:pt x="4467" y="337"/>
                  </a:lnTo>
                  <a:lnTo>
                    <a:pt x="4460" y="329"/>
                  </a:lnTo>
                  <a:close/>
                  <a:moveTo>
                    <a:pt x="4785" y="358"/>
                  </a:moveTo>
                  <a:lnTo>
                    <a:pt x="4780" y="357"/>
                  </a:lnTo>
                  <a:lnTo>
                    <a:pt x="4778" y="353"/>
                  </a:lnTo>
                  <a:lnTo>
                    <a:pt x="4778" y="322"/>
                  </a:lnTo>
                  <a:lnTo>
                    <a:pt x="4780" y="317"/>
                  </a:lnTo>
                  <a:lnTo>
                    <a:pt x="4785" y="315"/>
                  </a:lnTo>
                  <a:lnTo>
                    <a:pt x="4811" y="315"/>
                  </a:lnTo>
                  <a:lnTo>
                    <a:pt x="4811" y="159"/>
                  </a:lnTo>
                  <a:lnTo>
                    <a:pt x="4784" y="159"/>
                  </a:lnTo>
                  <a:lnTo>
                    <a:pt x="4780" y="157"/>
                  </a:lnTo>
                  <a:lnTo>
                    <a:pt x="4778" y="153"/>
                  </a:lnTo>
                  <a:lnTo>
                    <a:pt x="4778" y="122"/>
                  </a:lnTo>
                  <a:lnTo>
                    <a:pt x="4780" y="117"/>
                  </a:lnTo>
                  <a:lnTo>
                    <a:pt x="4784" y="116"/>
                  </a:lnTo>
                  <a:lnTo>
                    <a:pt x="4811" y="116"/>
                  </a:lnTo>
                  <a:lnTo>
                    <a:pt x="4811" y="90"/>
                  </a:lnTo>
                  <a:lnTo>
                    <a:pt x="4812" y="69"/>
                  </a:lnTo>
                  <a:lnTo>
                    <a:pt x="4817" y="51"/>
                  </a:lnTo>
                  <a:lnTo>
                    <a:pt x="4823" y="36"/>
                  </a:lnTo>
                  <a:lnTo>
                    <a:pt x="4828" y="29"/>
                  </a:lnTo>
                  <a:lnTo>
                    <a:pt x="4833" y="23"/>
                  </a:lnTo>
                  <a:lnTo>
                    <a:pt x="4846" y="13"/>
                  </a:lnTo>
                  <a:lnTo>
                    <a:pt x="4852" y="9"/>
                  </a:lnTo>
                  <a:lnTo>
                    <a:pt x="4860" y="5"/>
                  </a:lnTo>
                  <a:lnTo>
                    <a:pt x="4877" y="2"/>
                  </a:lnTo>
                  <a:lnTo>
                    <a:pt x="4897" y="0"/>
                  </a:lnTo>
                  <a:lnTo>
                    <a:pt x="4908" y="1"/>
                  </a:lnTo>
                  <a:lnTo>
                    <a:pt x="4919" y="3"/>
                  </a:lnTo>
                  <a:lnTo>
                    <a:pt x="4936" y="10"/>
                  </a:lnTo>
                  <a:lnTo>
                    <a:pt x="4948" y="18"/>
                  </a:lnTo>
                  <a:lnTo>
                    <a:pt x="4956" y="24"/>
                  </a:lnTo>
                  <a:lnTo>
                    <a:pt x="4958" y="29"/>
                  </a:lnTo>
                  <a:lnTo>
                    <a:pt x="4957" y="33"/>
                  </a:lnTo>
                  <a:lnTo>
                    <a:pt x="4941" y="56"/>
                  </a:lnTo>
                  <a:lnTo>
                    <a:pt x="4936" y="59"/>
                  </a:lnTo>
                  <a:lnTo>
                    <a:pt x="4933" y="59"/>
                  </a:lnTo>
                  <a:lnTo>
                    <a:pt x="4931" y="57"/>
                  </a:lnTo>
                  <a:lnTo>
                    <a:pt x="4927" y="55"/>
                  </a:lnTo>
                  <a:lnTo>
                    <a:pt x="4922" y="51"/>
                  </a:lnTo>
                  <a:lnTo>
                    <a:pt x="4913" y="48"/>
                  </a:lnTo>
                  <a:lnTo>
                    <a:pt x="4903" y="47"/>
                  </a:lnTo>
                  <a:lnTo>
                    <a:pt x="4894" y="48"/>
                  </a:lnTo>
                  <a:lnTo>
                    <a:pt x="4886" y="50"/>
                  </a:lnTo>
                  <a:lnTo>
                    <a:pt x="4879" y="53"/>
                  </a:lnTo>
                  <a:lnTo>
                    <a:pt x="4875" y="58"/>
                  </a:lnTo>
                  <a:lnTo>
                    <a:pt x="4870" y="65"/>
                  </a:lnTo>
                  <a:lnTo>
                    <a:pt x="4867" y="71"/>
                  </a:lnTo>
                  <a:lnTo>
                    <a:pt x="4865" y="90"/>
                  </a:lnTo>
                  <a:lnTo>
                    <a:pt x="4865" y="116"/>
                  </a:lnTo>
                  <a:lnTo>
                    <a:pt x="4928" y="116"/>
                  </a:lnTo>
                  <a:lnTo>
                    <a:pt x="4933" y="117"/>
                  </a:lnTo>
                  <a:lnTo>
                    <a:pt x="4934" y="122"/>
                  </a:lnTo>
                  <a:lnTo>
                    <a:pt x="4934" y="153"/>
                  </a:lnTo>
                  <a:lnTo>
                    <a:pt x="4933" y="157"/>
                  </a:lnTo>
                  <a:lnTo>
                    <a:pt x="4928" y="159"/>
                  </a:lnTo>
                  <a:lnTo>
                    <a:pt x="4865" y="159"/>
                  </a:lnTo>
                  <a:lnTo>
                    <a:pt x="4865" y="315"/>
                  </a:lnTo>
                  <a:lnTo>
                    <a:pt x="4907" y="315"/>
                  </a:lnTo>
                  <a:lnTo>
                    <a:pt x="4912" y="317"/>
                  </a:lnTo>
                  <a:lnTo>
                    <a:pt x="4914" y="322"/>
                  </a:lnTo>
                  <a:lnTo>
                    <a:pt x="4914" y="353"/>
                  </a:lnTo>
                  <a:lnTo>
                    <a:pt x="4912" y="357"/>
                  </a:lnTo>
                  <a:lnTo>
                    <a:pt x="4907" y="358"/>
                  </a:lnTo>
                  <a:lnTo>
                    <a:pt x="4785" y="358"/>
                  </a:lnTo>
                  <a:close/>
                  <a:moveTo>
                    <a:pt x="5145" y="237"/>
                  </a:moveTo>
                  <a:lnTo>
                    <a:pt x="5144" y="219"/>
                  </a:lnTo>
                  <a:lnTo>
                    <a:pt x="5139" y="203"/>
                  </a:lnTo>
                  <a:lnTo>
                    <a:pt x="5133" y="190"/>
                  </a:lnTo>
                  <a:lnTo>
                    <a:pt x="5125" y="179"/>
                  </a:lnTo>
                  <a:lnTo>
                    <a:pt x="5114" y="170"/>
                  </a:lnTo>
                  <a:lnTo>
                    <a:pt x="5101" y="163"/>
                  </a:lnTo>
                  <a:lnTo>
                    <a:pt x="5089" y="160"/>
                  </a:lnTo>
                  <a:lnTo>
                    <a:pt x="5075" y="159"/>
                  </a:lnTo>
                  <a:lnTo>
                    <a:pt x="5060" y="160"/>
                  </a:lnTo>
                  <a:lnTo>
                    <a:pt x="5048" y="163"/>
                  </a:lnTo>
                  <a:lnTo>
                    <a:pt x="5036" y="170"/>
                  </a:lnTo>
                  <a:lnTo>
                    <a:pt x="5024" y="179"/>
                  </a:lnTo>
                  <a:lnTo>
                    <a:pt x="5015" y="190"/>
                  </a:lnTo>
                  <a:lnTo>
                    <a:pt x="5009" y="203"/>
                  </a:lnTo>
                  <a:lnTo>
                    <a:pt x="5005" y="219"/>
                  </a:lnTo>
                  <a:lnTo>
                    <a:pt x="5003" y="237"/>
                  </a:lnTo>
                  <a:lnTo>
                    <a:pt x="5005" y="253"/>
                  </a:lnTo>
                  <a:lnTo>
                    <a:pt x="5009" y="269"/>
                  </a:lnTo>
                  <a:lnTo>
                    <a:pt x="5015" y="284"/>
                  </a:lnTo>
                  <a:lnTo>
                    <a:pt x="5024" y="295"/>
                  </a:lnTo>
                  <a:lnTo>
                    <a:pt x="5034" y="304"/>
                  </a:lnTo>
                  <a:lnTo>
                    <a:pt x="5047" y="312"/>
                  </a:lnTo>
                  <a:lnTo>
                    <a:pt x="5060" y="315"/>
                  </a:lnTo>
                  <a:lnTo>
                    <a:pt x="5075" y="317"/>
                  </a:lnTo>
                  <a:lnTo>
                    <a:pt x="5089" y="315"/>
                  </a:lnTo>
                  <a:lnTo>
                    <a:pt x="5103" y="312"/>
                  </a:lnTo>
                  <a:lnTo>
                    <a:pt x="5115" y="304"/>
                  </a:lnTo>
                  <a:lnTo>
                    <a:pt x="5125" y="295"/>
                  </a:lnTo>
                  <a:lnTo>
                    <a:pt x="5134" y="284"/>
                  </a:lnTo>
                  <a:lnTo>
                    <a:pt x="5139" y="269"/>
                  </a:lnTo>
                  <a:lnTo>
                    <a:pt x="5144" y="253"/>
                  </a:lnTo>
                  <a:lnTo>
                    <a:pt x="5145" y="237"/>
                  </a:lnTo>
                  <a:close/>
                  <a:moveTo>
                    <a:pt x="4948" y="237"/>
                  </a:moveTo>
                  <a:lnTo>
                    <a:pt x="4951" y="209"/>
                  </a:lnTo>
                  <a:lnTo>
                    <a:pt x="4954" y="196"/>
                  </a:lnTo>
                  <a:lnTo>
                    <a:pt x="4958" y="184"/>
                  </a:lnTo>
                  <a:lnTo>
                    <a:pt x="4970" y="163"/>
                  </a:lnTo>
                  <a:lnTo>
                    <a:pt x="4976" y="154"/>
                  </a:lnTo>
                  <a:lnTo>
                    <a:pt x="4984" y="145"/>
                  </a:lnTo>
                  <a:lnTo>
                    <a:pt x="5003" y="131"/>
                  </a:lnTo>
                  <a:lnTo>
                    <a:pt x="5013" y="125"/>
                  </a:lnTo>
                  <a:lnTo>
                    <a:pt x="5024" y="121"/>
                  </a:lnTo>
                  <a:lnTo>
                    <a:pt x="5049" y="114"/>
                  </a:lnTo>
                  <a:lnTo>
                    <a:pt x="5075" y="112"/>
                  </a:lnTo>
                  <a:lnTo>
                    <a:pt x="5100" y="114"/>
                  </a:lnTo>
                  <a:lnTo>
                    <a:pt x="5113" y="117"/>
                  </a:lnTo>
                  <a:lnTo>
                    <a:pt x="5125" y="121"/>
                  </a:lnTo>
                  <a:lnTo>
                    <a:pt x="5146" y="132"/>
                  </a:lnTo>
                  <a:lnTo>
                    <a:pt x="5164" y="145"/>
                  </a:lnTo>
                  <a:lnTo>
                    <a:pt x="5172" y="154"/>
                  </a:lnTo>
                  <a:lnTo>
                    <a:pt x="5180" y="163"/>
                  </a:lnTo>
                  <a:lnTo>
                    <a:pt x="5191" y="184"/>
                  </a:lnTo>
                  <a:lnTo>
                    <a:pt x="5195" y="196"/>
                  </a:lnTo>
                  <a:lnTo>
                    <a:pt x="5198" y="209"/>
                  </a:lnTo>
                  <a:lnTo>
                    <a:pt x="5200" y="237"/>
                  </a:lnTo>
                  <a:lnTo>
                    <a:pt x="5198" y="264"/>
                  </a:lnTo>
                  <a:lnTo>
                    <a:pt x="5195" y="276"/>
                  </a:lnTo>
                  <a:lnTo>
                    <a:pt x="5191" y="288"/>
                  </a:lnTo>
                  <a:lnTo>
                    <a:pt x="5180" y="309"/>
                  </a:lnTo>
                  <a:lnTo>
                    <a:pt x="5165" y="328"/>
                  </a:lnTo>
                  <a:lnTo>
                    <a:pt x="5147" y="343"/>
                  </a:lnTo>
                  <a:lnTo>
                    <a:pt x="5125" y="353"/>
                  </a:lnTo>
                  <a:lnTo>
                    <a:pt x="5114" y="357"/>
                  </a:lnTo>
                  <a:lnTo>
                    <a:pt x="5101" y="360"/>
                  </a:lnTo>
                  <a:lnTo>
                    <a:pt x="5075" y="362"/>
                  </a:lnTo>
                  <a:lnTo>
                    <a:pt x="5048" y="360"/>
                  </a:lnTo>
                  <a:lnTo>
                    <a:pt x="5036" y="357"/>
                  </a:lnTo>
                  <a:lnTo>
                    <a:pt x="5023" y="354"/>
                  </a:lnTo>
                  <a:lnTo>
                    <a:pt x="5002" y="343"/>
                  </a:lnTo>
                  <a:lnTo>
                    <a:pt x="4984" y="328"/>
                  </a:lnTo>
                  <a:lnTo>
                    <a:pt x="4969" y="310"/>
                  </a:lnTo>
                  <a:lnTo>
                    <a:pt x="4957" y="288"/>
                  </a:lnTo>
                  <a:lnTo>
                    <a:pt x="4954" y="277"/>
                  </a:lnTo>
                  <a:lnTo>
                    <a:pt x="4951" y="264"/>
                  </a:lnTo>
                  <a:lnTo>
                    <a:pt x="4948" y="237"/>
                  </a:lnTo>
                  <a:close/>
                  <a:moveTo>
                    <a:pt x="5235" y="358"/>
                  </a:moveTo>
                  <a:lnTo>
                    <a:pt x="5231" y="357"/>
                  </a:lnTo>
                  <a:lnTo>
                    <a:pt x="5230" y="353"/>
                  </a:lnTo>
                  <a:lnTo>
                    <a:pt x="5230" y="322"/>
                  </a:lnTo>
                  <a:lnTo>
                    <a:pt x="5231" y="317"/>
                  </a:lnTo>
                  <a:lnTo>
                    <a:pt x="5235" y="315"/>
                  </a:lnTo>
                  <a:lnTo>
                    <a:pt x="5262" y="315"/>
                  </a:lnTo>
                  <a:lnTo>
                    <a:pt x="5262" y="159"/>
                  </a:lnTo>
                  <a:lnTo>
                    <a:pt x="5235" y="159"/>
                  </a:lnTo>
                  <a:lnTo>
                    <a:pt x="5231" y="157"/>
                  </a:lnTo>
                  <a:lnTo>
                    <a:pt x="5230" y="153"/>
                  </a:lnTo>
                  <a:lnTo>
                    <a:pt x="5230" y="122"/>
                  </a:lnTo>
                  <a:lnTo>
                    <a:pt x="5231" y="117"/>
                  </a:lnTo>
                  <a:lnTo>
                    <a:pt x="5235" y="116"/>
                  </a:lnTo>
                  <a:lnTo>
                    <a:pt x="5303" y="116"/>
                  </a:lnTo>
                  <a:lnTo>
                    <a:pt x="5307" y="117"/>
                  </a:lnTo>
                  <a:lnTo>
                    <a:pt x="5309" y="122"/>
                  </a:lnTo>
                  <a:lnTo>
                    <a:pt x="5309" y="181"/>
                  </a:lnTo>
                  <a:lnTo>
                    <a:pt x="5315" y="170"/>
                  </a:lnTo>
                  <a:lnTo>
                    <a:pt x="5320" y="160"/>
                  </a:lnTo>
                  <a:lnTo>
                    <a:pt x="5330" y="147"/>
                  </a:lnTo>
                  <a:lnTo>
                    <a:pt x="5344" y="135"/>
                  </a:lnTo>
                  <a:lnTo>
                    <a:pt x="5362" y="124"/>
                  </a:lnTo>
                  <a:lnTo>
                    <a:pt x="5385" y="116"/>
                  </a:lnTo>
                  <a:lnTo>
                    <a:pt x="5399" y="114"/>
                  </a:lnTo>
                  <a:lnTo>
                    <a:pt x="5413" y="114"/>
                  </a:lnTo>
                  <a:lnTo>
                    <a:pt x="5419" y="116"/>
                  </a:lnTo>
                  <a:lnTo>
                    <a:pt x="5421" y="121"/>
                  </a:lnTo>
                  <a:lnTo>
                    <a:pt x="5421" y="160"/>
                  </a:lnTo>
                  <a:lnTo>
                    <a:pt x="5419" y="165"/>
                  </a:lnTo>
                  <a:lnTo>
                    <a:pt x="5413" y="167"/>
                  </a:lnTo>
                  <a:lnTo>
                    <a:pt x="5400" y="167"/>
                  </a:lnTo>
                  <a:lnTo>
                    <a:pt x="5382" y="169"/>
                  </a:lnTo>
                  <a:lnTo>
                    <a:pt x="5365" y="174"/>
                  </a:lnTo>
                  <a:lnTo>
                    <a:pt x="5351" y="182"/>
                  </a:lnTo>
                  <a:lnTo>
                    <a:pt x="5338" y="192"/>
                  </a:lnTo>
                  <a:lnTo>
                    <a:pt x="5329" y="203"/>
                  </a:lnTo>
                  <a:lnTo>
                    <a:pt x="5321" y="217"/>
                  </a:lnTo>
                  <a:lnTo>
                    <a:pt x="5317" y="230"/>
                  </a:lnTo>
                  <a:lnTo>
                    <a:pt x="5316" y="245"/>
                  </a:lnTo>
                  <a:lnTo>
                    <a:pt x="5316" y="315"/>
                  </a:lnTo>
                  <a:lnTo>
                    <a:pt x="5339" y="315"/>
                  </a:lnTo>
                  <a:lnTo>
                    <a:pt x="5344" y="317"/>
                  </a:lnTo>
                  <a:lnTo>
                    <a:pt x="5346" y="322"/>
                  </a:lnTo>
                  <a:lnTo>
                    <a:pt x="5346" y="353"/>
                  </a:lnTo>
                  <a:lnTo>
                    <a:pt x="5344" y="357"/>
                  </a:lnTo>
                  <a:lnTo>
                    <a:pt x="5339" y="358"/>
                  </a:lnTo>
                  <a:lnTo>
                    <a:pt x="5235" y="358"/>
                  </a:lnTo>
                  <a:close/>
                  <a:moveTo>
                    <a:pt x="166" y="851"/>
                  </a:moveTo>
                  <a:lnTo>
                    <a:pt x="182" y="850"/>
                  </a:lnTo>
                  <a:lnTo>
                    <a:pt x="196" y="848"/>
                  </a:lnTo>
                  <a:lnTo>
                    <a:pt x="209" y="843"/>
                  </a:lnTo>
                  <a:lnTo>
                    <a:pt x="215" y="841"/>
                  </a:lnTo>
                  <a:lnTo>
                    <a:pt x="219" y="838"/>
                  </a:lnTo>
                  <a:lnTo>
                    <a:pt x="228" y="829"/>
                  </a:lnTo>
                  <a:lnTo>
                    <a:pt x="234" y="819"/>
                  </a:lnTo>
                  <a:lnTo>
                    <a:pt x="236" y="813"/>
                  </a:lnTo>
                  <a:lnTo>
                    <a:pt x="238" y="808"/>
                  </a:lnTo>
                  <a:lnTo>
                    <a:pt x="239" y="793"/>
                  </a:lnTo>
                  <a:lnTo>
                    <a:pt x="238" y="781"/>
                  </a:lnTo>
                  <a:lnTo>
                    <a:pt x="235" y="770"/>
                  </a:lnTo>
                  <a:lnTo>
                    <a:pt x="228" y="761"/>
                  </a:lnTo>
                  <a:lnTo>
                    <a:pt x="220" y="753"/>
                  </a:lnTo>
                  <a:lnTo>
                    <a:pt x="210" y="747"/>
                  </a:lnTo>
                  <a:lnTo>
                    <a:pt x="198" y="743"/>
                  </a:lnTo>
                  <a:lnTo>
                    <a:pt x="185" y="741"/>
                  </a:lnTo>
                  <a:lnTo>
                    <a:pt x="168" y="739"/>
                  </a:lnTo>
                  <a:lnTo>
                    <a:pt x="101" y="739"/>
                  </a:lnTo>
                  <a:lnTo>
                    <a:pt x="101" y="851"/>
                  </a:lnTo>
                  <a:lnTo>
                    <a:pt x="166" y="851"/>
                  </a:lnTo>
                  <a:close/>
                  <a:moveTo>
                    <a:pt x="162" y="697"/>
                  </a:moveTo>
                  <a:lnTo>
                    <a:pt x="184" y="695"/>
                  </a:lnTo>
                  <a:lnTo>
                    <a:pt x="194" y="690"/>
                  </a:lnTo>
                  <a:lnTo>
                    <a:pt x="201" y="686"/>
                  </a:lnTo>
                  <a:lnTo>
                    <a:pt x="209" y="678"/>
                  </a:lnTo>
                  <a:lnTo>
                    <a:pt x="215" y="670"/>
                  </a:lnTo>
                  <a:lnTo>
                    <a:pt x="218" y="659"/>
                  </a:lnTo>
                  <a:lnTo>
                    <a:pt x="220" y="648"/>
                  </a:lnTo>
                  <a:lnTo>
                    <a:pt x="218" y="633"/>
                  </a:lnTo>
                  <a:lnTo>
                    <a:pt x="215" y="622"/>
                  </a:lnTo>
                  <a:lnTo>
                    <a:pt x="208" y="612"/>
                  </a:lnTo>
                  <a:lnTo>
                    <a:pt x="205" y="609"/>
                  </a:lnTo>
                  <a:lnTo>
                    <a:pt x="200" y="605"/>
                  </a:lnTo>
                  <a:lnTo>
                    <a:pt x="191" y="600"/>
                  </a:lnTo>
                  <a:lnTo>
                    <a:pt x="181" y="596"/>
                  </a:lnTo>
                  <a:lnTo>
                    <a:pt x="169" y="594"/>
                  </a:lnTo>
                  <a:lnTo>
                    <a:pt x="158" y="593"/>
                  </a:lnTo>
                  <a:lnTo>
                    <a:pt x="101" y="593"/>
                  </a:lnTo>
                  <a:lnTo>
                    <a:pt x="101" y="697"/>
                  </a:lnTo>
                  <a:lnTo>
                    <a:pt x="162" y="697"/>
                  </a:lnTo>
                  <a:close/>
                  <a:moveTo>
                    <a:pt x="7" y="900"/>
                  </a:moveTo>
                  <a:lnTo>
                    <a:pt x="3" y="898"/>
                  </a:lnTo>
                  <a:lnTo>
                    <a:pt x="0" y="894"/>
                  </a:lnTo>
                  <a:lnTo>
                    <a:pt x="0" y="858"/>
                  </a:lnTo>
                  <a:lnTo>
                    <a:pt x="3" y="853"/>
                  </a:lnTo>
                  <a:lnTo>
                    <a:pt x="7" y="851"/>
                  </a:lnTo>
                  <a:lnTo>
                    <a:pt x="44" y="851"/>
                  </a:lnTo>
                  <a:lnTo>
                    <a:pt x="44" y="594"/>
                  </a:lnTo>
                  <a:lnTo>
                    <a:pt x="7" y="594"/>
                  </a:lnTo>
                  <a:lnTo>
                    <a:pt x="3" y="592"/>
                  </a:lnTo>
                  <a:lnTo>
                    <a:pt x="0" y="588"/>
                  </a:lnTo>
                  <a:lnTo>
                    <a:pt x="0" y="552"/>
                  </a:lnTo>
                  <a:lnTo>
                    <a:pt x="3" y="547"/>
                  </a:lnTo>
                  <a:lnTo>
                    <a:pt x="7" y="545"/>
                  </a:lnTo>
                  <a:lnTo>
                    <a:pt x="170" y="545"/>
                  </a:lnTo>
                  <a:lnTo>
                    <a:pt x="195" y="547"/>
                  </a:lnTo>
                  <a:lnTo>
                    <a:pt x="216" y="552"/>
                  </a:lnTo>
                  <a:lnTo>
                    <a:pt x="234" y="561"/>
                  </a:lnTo>
                  <a:lnTo>
                    <a:pt x="250" y="572"/>
                  </a:lnTo>
                  <a:lnTo>
                    <a:pt x="261" y="586"/>
                  </a:lnTo>
                  <a:lnTo>
                    <a:pt x="270" y="603"/>
                  </a:lnTo>
                  <a:lnTo>
                    <a:pt x="275" y="621"/>
                  </a:lnTo>
                  <a:lnTo>
                    <a:pt x="277" y="642"/>
                  </a:lnTo>
                  <a:lnTo>
                    <a:pt x="276" y="653"/>
                  </a:lnTo>
                  <a:lnTo>
                    <a:pt x="274" y="665"/>
                  </a:lnTo>
                  <a:lnTo>
                    <a:pt x="266" y="685"/>
                  </a:lnTo>
                  <a:lnTo>
                    <a:pt x="261" y="694"/>
                  </a:lnTo>
                  <a:lnTo>
                    <a:pt x="253" y="703"/>
                  </a:lnTo>
                  <a:lnTo>
                    <a:pt x="245" y="709"/>
                  </a:lnTo>
                  <a:lnTo>
                    <a:pt x="236" y="716"/>
                  </a:lnTo>
                  <a:lnTo>
                    <a:pt x="251" y="723"/>
                  </a:lnTo>
                  <a:lnTo>
                    <a:pt x="264" y="729"/>
                  </a:lnTo>
                  <a:lnTo>
                    <a:pt x="274" y="738"/>
                  </a:lnTo>
                  <a:lnTo>
                    <a:pt x="283" y="748"/>
                  </a:lnTo>
                  <a:lnTo>
                    <a:pt x="289" y="760"/>
                  </a:lnTo>
                  <a:lnTo>
                    <a:pt x="293" y="772"/>
                  </a:lnTo>
                  <a:lnTo>
                    <a:pt x="296" y="785"/>
                  </a:lnTo>
                  <a:lnTo>
                    <a:pt x="296" y="799"/>
                  </a:lnTo>
                  <a:lnTo>
                    <a:pt x="295" y="821"/>
                  </a:lnTo>
                  <a:lnTo>
                    <a:pt x="289" y="841"/>
                  </a:lnTo>
                  <a:lnTo>
                    <a:pt x="285" y="850"/>
                  </a:lnTo>
                  <a:lnTo>
                    <a:pt x="280" y="859"/>
                  </a:lnTo>
                  <a:lnTo>
                    <a:pt x="273" y="867"/>
                  </a:lnTo>
                  <a:lnTo>
                    <a:pt x="266" y="874"/>
                  </a:lnTo>
                  <a:lnTo>
                    <a:pt x="248" y="885"/>
                  </a:lnTo>
                  <a:lnTo>
                    <a:pt x="227" y="894"/>
                  </a:lnTo>
                  <a:lnTo>
                    <a:pt x="201" y="898"/>
                  </a:lnTo>
                  <a:lnTo>
                    <a:pt x="172" y="900"/>
                  </a:lnTo>
                  <a:lnTo>
                    <a:pt x="7" y="900"/>
                  </a:lnTo>
                  <a:close/>
                  <a:moveTo>
                    <a:pt x="534" y="900"/>
                  </a:moveTo>
                  <a:lnTo>
                    <a:pt x="524" y="899"/>
                  </a:lnTo>
                  <a:lnTo>
                    <a:pt x="518" y="895"/>
                  </a:lnTo>
                  <a:lnTo>
                    <a:pt x="513" y="888"/>
                  </a:lnTo>
                  <a:lnTo>
                    <a:pt x="512" y="878"/>
                  </a:lnTo>
                  <a:lnTo>
                    <a:pt x="512" y="861"/>
                  </a:lnTo>
                  <a:lnTo>
                    <a:pt x="505" y="871"/>
                  </a:lnTo>
                  <a:lnTo>
                    <a:pt x="493" y="886"/>
                  </a:lnTo>
                  <a:lnTo>
                    <a:pt x="483" y="893"/>
                  </a:lnTo>
                  <a:lnTo>
                    <a:pt x="471" y="898"/>
                  </a:lnTo>
                  <a:lnTo>
                    <a:pt x="456" y="903"/>
                  </a:lnTo>
                  <a:lnTo>
                    <a:pt x="437" y="904"/>
                  </a:lnTo>
                  <a:lnTo>
                    <a:pt x="418" y="903"/>
                  </a:lnTo>
                  <a:lnTo>
                    <a:pt x="401" y="897"/>
                  </a:lnTo>
                  <a:lnTo>
                    <a:pt x="387" y="890"/>
                  </a:lnTo>
                  <a:lnTo>
                    <a:pt x="375" y="880"/>
                  </a:lnTo>
                  <a:lnTo>
                    <a:pt x="365" y="867"/>
                  </a:lnTo>
                  <a:lnTo>
                    <a:pt x="358" y="852"/>
                  </a:lnTo>
                  <a:lnTo>
                    <a:pt x="353" y="836"/>
                  </a:lnTo>
                  <a:lnTo>
                    <a:pt x="351" y="818"/>
                  </a:lnTo>
                  <a:lnTo>
                    <a:pt x="351" y="700"/>
                  </a:lnTo>
                  <a:lnTo>
                    <a:pt x="324" y="700"/>
                  </a:lnTo>
                  <a:lnTo>
                    <a:pt x="320" y="698"/>
                  </a:lnTo>
                  <a:lnTo>
                    <a:pt x="319" y="694"/>
                  </a:lnTo>
                  <a:lnTo>
                    <a:pt x="319" y="664"/>
                  </a:lnTo>
                  <a:lnTo>
                    <a:pt x="320" y="659"/>
                  </a:lnTo>
                  <a:lnTo>
                    <a:pt x="324" y="657"/>
                  </a:lnTo>
                  <a:lnTo>
                    <a:pt x="382" y="657"/>
                  </a:lnTo>
                  <a:lnTo>
                    <a:pt x="392" y="658"/>
                  </a:lnTo>
                  <a:lnTo>
                    <a:pt x="399" y="662"/>
                  </a:lnTo>
                  <a:lnTo>
                    <a:pt x="404" y="669"/>
                  </a:lnTo>
                  <a:lnTo>
                    <a:pt x="405" y="679"/>
                  </a:lnTo>
                  <a:lnTo>
                    <a:pt x="405" y="801"/>
                  </a:lnTo>
                  <a:lnTo>
                    <a:pt x="407" y="824"/>
                  </a:lnTo>
                  <a:lnTo>
                    <a:pt x="416" y="841"/>
                  </a:lnTo>
                  <a:lnTo>
                    <a:pt x="423" y="848"/>
                  </a:lnTo>
                  <a:lnTo>
                    <a:pt x="430" y="852"/>
                  </a:lnTo>
                  <a:lnTo>
                    <a:pt x="441" y="856"/>
                  </a:lnTo>
                  <a:lnTo>
                    <a:pt x="452" y="857"/>
                  </a:lnTo>
                  <a:lnTo>
                    <a:pt x="466" y="855"/>
                  </a:lnTo>
                  <a:lnTo>
                    <a:pt x="477" y="851"/>
                  </a:lnTo>
                  <a:lnTo>
                    <a:pt x="494" y="839"/>
                  </a:lnTo>
                  <a:lnTo>
                    <a:pt x="503" y="827"/>
                  </a:lnTo>
                  <a:lnTo>
                    <a:pt x="505" y="820"/>
                  </a:lnTo>
                  <a:lnTo>
                    <a:pt x="505" y="700"/>
                  </a:lnTo>
                  <a:lnTo>
                    <a:pt x="482" y="700"/>
                  </a:lnTo>
                  <a:lnTo>
                    <a:pt x="477" y="698"/>
                  </a:lnTo>
                  <a:lnTo>
                    <a:pt x="475" y="694"/>
                  </a:lnTo>
                  <a:lnTo>
                    <a:pt x="475" y="664"/>
                  </a:lnTo>
                  <a:lnTo>
                    <a:pt x="477" y="659"/>
                  </a:lnTo>
                  <a:lnTo>
                    <a:pt x="482" y="657"/>
                  </a:lnTo>
                  <a:lnTo>
                    <a:pt x="553" y="657"/>
                  </a:lnTo>
                  <a:lnTo>
                    <a:pt x="558" y="659"/>
                  </a:lnTo>
                  <a:lnTo>
                    <a:pt x="560" y="664"/>
                  </a:lnTo>
                  <a:lnTo>
                    <a:pt x="560" y="857"/>
                  </a:lnTo>
                  <a:lnTo>
                    <a:pt x="586" y="857"/>
                  </a:lnTo>
                  <a:lnTo>
                    <a:pt x="590" y="859"/>
                  </a:lnTo>
                  <a:lnTo>
                    <a:pt x="591" y="863"/>
                  </a:lnTo>
                  <a:lnTo>
                    <a:pt x="591" y="894"/>
                  </a:lnTo>
                  <a:lnTo>
                    <a:pt x="590" y="898"/>
                  </a:lnTo>
                  <a:lnTo>
                    <a:pt x="586" y="900"/>
                  </a:lnTo>
                  <a:lnTo>
                    <a:pt x="534" y="900"/>
                  </a:lnTo>
                  <a:close/>
                  <a:moveTo>
                    <a:pt x="681" y="632"/>
                  </a:moveTo>
                  <a:lnTo>
                    <a:pt x="668" y="630"/>
                  </a:lnTo>
                  <a:lnTo>
                    <a:pt x="658" y="622"/>
                  </a:lnTo>
                  <a:lnTo>
                    <a:pt x="650" y="612"/>
                  </a:lnTo>
                  <a:lnTo>
                    <a:pt x="648" y="599"/>
                  </a:lnTo>
                  <a:lnTo>
                    <a:pt x="650" y="585"/>
                  </a:lnTo>
                  <a:lnTo>
                    <a:pt x="654" y="580"/>
                  </a:lnTo>
                  <a:lnTo>
                    <a:pt x="658" y="575"/>
                  </a:lnTo>
                  <a:lnTo>
                    <a:pt x="668" y="567"/>
                  </a:lnTo>
                  <a:lnTo>
                    <a:pt x="674" y="566"/>
                  </a:lnTo>
                  <a:lnTo>
                    <a:pt x="681" y="565"/>
                  </a:lnTo>
                  <a:lnTo>
                    <a:pt x="694" y="567"/>
                  </a:lnTo>
                  <a:lnTo>
                    <a:pt x="705" y="575"/>
                  </a:lnTo>
                  <a:lnTo>
                    <a:pt x="712" y="585"/>
                  </a:lnTo>
                  <a:lnTo>
                    <a:pt x="714" y="592"/>
                  </a:lnTo>
                  <a:lnTo>
                    <a:pt x="715" y="599"/>
                  </a:lnTo>
                  <a:lnTo>
                    <a:pt x="712" y="612"/>
                  </a:lnTo>
                  <a:lnTo>
                    <a:pt x="709" y="618"/>
                  </a:lnTo>
                  <a:lnTo>
                    <a:pt x="705" y="622"/>
                  </a:lnTo>
                  <a:lnTo>
                    <a:pt x="700" y="627"/>
                  </a:lnTo>
                  <a:lnTo>
                    <a:pt x="694" y="630"/>
                  </a:lnTo>
                  <a:lnTo>
                    <a:pt x="687" y="631"/>
                  </a:lnTo>
                  <a:lnTo>
                    <a:pt x="681" y="632"/>
                  </a:lnTo>
                  <a:close/>
                  <a:moveTo>
                    <a:pt x="629" y="900"/>
                  </a:moveTo>
                  <a:lnTo>
                    <a:pt x="625" y="898"/>
                  </a:lnTo>
                  <a:lnTo>
                    <a:pt x="624" y="894"/>
                  </a:lnTo>
                  <a:lnTo>
                    <a:pt x="624" y="863"/>
                  </a:lnTo>
                  <a:lnTo>
                    <a:pt x="625" y="859"/>
                  </a:lnTo>
                  <a:lnTo>
                    <a:pt x="629" y="857"/>
                  </a:lnTo>
                  <a:lnTo>
                    <a:pt x="656" y="857"/>
                  </a:lnTo>
                  <a:lnTo>
                    <a:pt x="656" y="700"/>
                  </a:lnTo>
                  <a:lnTo>
                    <a:pt x="629" y="700"/>
                  </a:lnTo>
                  <a:lnTo>
                    <a:pt x="625" y="698"/>
                  </a:lnTo>
                  <a:lnTo>
                    <a:pt x="624" y="694"/>
                  </a:lnTo>
                  <a:lnTo>
                    <a:pt x="624" y="664"/>
                  </a:lnTo>
                  <a:lnTo>
                    <a:pt x="625" y="659"/>
                  </a:lnTo>
                  <a:lnTo>
                    <a:pt x="629" y="657"/>
                  </a:lnTo>
                  <a:lnTo>
                    <a:pt x="703" y="657"/>
                  </a:lnTo>
                  <a:lnTo>
                    <a:pt x="709" y="659"/>
                  </a:lnTo>
                  <a:lnTo>
                    <a:pt x="710" y="664"/>
                  </a:lnTo>
                  <a:lnTo>
                    <a:pt x="710" y="857"/>
                  </a:lnTo>
                  <a:lnTo>
                    <a:pt x="733" y="857"/>
                  </a:lnTo>
                  <a:lnTo>
                    <a:pt x="739" y="859"/>
                  </a:lnTo>
                  <a:lnTo>
                    <a:pt x="740" y="863"/>
                  </a:lnTo>
                  <a:lnTo>
                    <a:pt x="740" y="894"/>
                  </a:lnTo>
                  <a:lnTo>
                    <a:pt x="739" y="898"/>
                  </a:lnTo>
                  <a:lnTo>
                    <a:pt x="733" y="900"/>
                  </a:lnTo>
                  <a:lnTo>
                    <a:pt x="629" y="900"/>
                  </a:lnTo>
                  <a:close/>
                  <a:moveTo>
                    <a:pt x="778" y="900"/>
                  </a:moveTo>
                  <a:lnTo>
                    <a:pt x="773" y="898"/>
                  </a:lnTo>
                  <a:lnTo>
                    <a:pt x="771" y="894"/>
                  </a:lnTo>
                  <a:lnTo>
                    <a:pt x="771" y="863"/>
                  </a:lnTo>
                  <a:lnTo>
                    <a:pt x="773" y="859"/>
                  </a:lnTo>
                  <a:lnTo>
                    <a:pt x="778" y="857"/>
                  </a:lnTo>
                  <a:lnTo>
                    <a:pt x="804" y="857"/>
                  </a:lnTo>
                  <a:lnTo>
                    <a:pt x="804" y="589"/>
                  </a:lnTo>
                  <a:lnTo>
                    <a:pt x="778" y="589"/>
                  </a:lnTo>
                  <a:lnTo>
                    <a:pt x="773" y="586"/>
                  </a:lnTo>
                  <a:lnTo>
                    <a:pt x="771" y="582"/>
                  </a:lnTo>
                  <a:lnTo>
                    <a:pt x="771" y="552"/>
                  </a:lnTo>
                  <a:lnTo>
                    <a:pt x="773" y="546"/>
                  </a:lnTo>
                  <a:lnTo>
                    <a:pt x="778" y="545"/>
                  </a:lnTo>
                  <a:lnTo>
                    <a:pt x="846" y="545"/>
                  </a:lnTo>
                  <a:lnTo>
                    <a:pt x="852" y="545"/>
                  </a:lnTo>
                  <a:lnTo>
                    <a:pt x="855" y="547"/>
                  </a:lnTo>
                  <a:lnTo>
                    <a:pt x="857" y="551"/>
                  </a:lnTo>
                  <a:lnTo>
                    <a:pt x="857" y="555"/>
                  </a:lnTo>
                  <a:lnTo>
                    <a:pt x="857" y="857"/>
                  </a:lnTo>
                  <a:lnTo>
                    <a:pt x="882" y="857"/>
                  </a:lnTo>
                  <a:lnTo>
                    <a:pt x="886" y="859"/>
                  </a:lnTo>
                  <a:lnTo>
                    <a:pt x="888" y="863"/>
                  </a:lnTo>
                  <a:lnTo>
                    <a:pt x="888" y="894"/>
                  </a:lnTo>
                  <a:lnTo>
                    <a:pt x="886" y="898"/>
                  </a:lnTo>
                  <a:lnTo>
                    <a:pt x="882" y="900"/>
                  </a:lnTo>
                  <a:lnTo>
                    <a:pt x="778" y="900"/>
                  </a:lnTo>
                  <a:close/>
                  <a:moveTo>
                    <a:pt x="1099" y="777"/>
                  </a:moveTo>
                  <a:lnTo>
                    <a:pt x="1098" y="760"/>
                  </a:lnTo>
                  <a:lnTo>
                    <a:pt x="1095" y="744"/>
                  </a:lnTo>
                  <a:lnTo>
                    <a:pt x="1088" y="731"/>
                  </a:lnTo>
                  <a:lnTo>
                    <a:pt x="1081" y="719"/>
                  </a:lnTo>
                  <a:lnTo>
                    <a:pt x="1070" y="710"/>
                  </a:lnTo>
                  <a:lnTo>
                    <a:pt x="1059" y="704"/>
                  </a:lnTo>
                  <a:lnTo>
                    <a:pt x="1047" y="700"/>
                  </a:lnTo>
                  <a:lnTo>
                    <a:pt x="1035" y="699"/>
                  </a:lnTo>
                  <a:lnTo>
                    <a:pt x="1021" y="700"/>
                  </a:lnTo>
                  <a:lnTo>
                    <a:pt x="1008" y="704"/>
                  </a:lnTo>
                  <a:lnTo>
                    <a:pt x="997" y="710"/>
                  </a:lnTo>
                  <a:lnTo>
                    <a:pt x="987" y="719"/>
                  </a:lnTo>
                  <a:lnTo>
                    <a:pt x="979" y="731"/>
                  </a:lnTo>
                  <a:lnTo>
                    <a:pt x="972" y="744"/>
                  </a:lnTo>
                  <a:lnTo>
                    <a:pt x="970" y="752"/>
                  </a:lnTo>
                  <a:lnTo>
                    <a:pt x="969" y="760"/>
                  </a:lnTo>
                  <a:lnTo>
                    <a:pt x="968" y="777"/>
                  </a:lnTo>
                  <a:lnTo>
                    <a:pt x="969" y="795"/>
                  </a:lnTo>
                  <a:lnTo>
                    <a:pt x="972" y="811"/>
                  </a:lnTo>
                  <a:lnTo>
                    <a:pt x="978" y="824"/>
                  </a:lnTo>
                  <a:lnTo>
                    <a:pt x="986" y="836"/>
                  </a:lnTo>
                  <a:lnTo>
                    <a:pt x="996" y="846"/>
                  </a:lnTo>
                  <a:lnTo>
                    <a:pt x="1007" y="852"/>
                  </a:lnTo>
                  <a:lnTo>
                    <a:pt x="1020" y="857"/>
                  </a:lnTo>
                  <a:lnTo>
                    <a:pt x="1035" y="858"/>
                  </a:lnTo>
                  <a:lnTo>
                    <a:pt x="1048" y="857"/>
                  </a:lnTo>
                  <a:lnTo>
                    <a:pt x="1060" y="852"/>
                  </a:lnTo>
                  <a:lnTo>
                    <a:pt x="1072" y="846"/>
                  </a:lnTo>
                  <a:lnTo>
                    <a:pt x="1082" y="837"/>
                  </a:lnTo>
                  <a:lnTo>
                    <a:pt x="1089" y="825"/>
                  </a:lnTo>
                  <a:lnTo>
                    <a:pt x="1095" y="812"/>
                  </a:lnTo>
                  <a:lnTo>
                    <a:pt x="1098" y="795"/>
                  </a:lnTo>
                  <a:lnTo>
                    <a:pt x="1099" y="777"/>
                  </a:lnTo>
                  <a:close/>
                  <a:moveTo>
                    <a:pt x="1126" y="900"/>
                  </a:moveTo>
                  <a:lnTo>
                    <a:pt x="1117" y="899"/>
                  </a:lnTo>
                  <a:lnTo>
                    <a:pt x="1110" y="895"/>
                  </a:lnTo>
                  <a:lnTo>
                    <a:pt x="1106" y="888"/>
                  </a:lnTo>
                  <a:lnTo>
                    <a:pt x="1104" y="878"/>
                  </a:lnTo>
                  <a:lnTo>
                    <a:pt x="1104" y="858"/>
                  </a:lnTo>
                  <a:lnTo>
                    <a:pt x="1095" y="872"/>
                  </a:lnTo>
                  <a:lnTo>
                    <a:pt x="1079" y="887"/>
                  </a:lnTo>
                  <a:lnTo>
                    <a:pt x="1056" y="899"/>
                  </a:lnTo>
                  <a:lnTo>
                    <a:pt x="1041" y="903"/>
                  </a:lnTo>
                  <a:lnTo>
                    <a:pt x="1026" y="904"/>
                  </a:lnTo>
                  <a:lnTo>
                    <a:pt x="1001" y="901"/>
                  </a:lnTo>
                  <a:lnTo>
                    <a:pt x="991" y="899"/>
                  </a:lnTo>
                  <a:lnTo>
                    <a:pt x="980" y="895"/>
                  </a:lnTo>
                  <a:lnTo>
                    <a:pt x="961" y="885"/>
                  </a:lnTo>
                  <a:lnTo>
                    <a:pt x="945" y="870"/>
                  </a:lnTo>
                  <a:lnTo>
                    <a:pt x="932" y="852"/>
                  </a:lnTo>
                  <a:lnTo>
                    <a:pt x="922" y="830"/>
                  </a:lnTo>
                  <a:lnTo>
                    <a:pt x="916" y="805"/>
                  </a:lnTo>
                  <a:lnTo>
                    <a:pt x="914" y="777"/>
                  </a:lnTo>
                  <a:lnTo>
                    <a:pt x="916" y="752"/>
                  </a:lnTo>
                  <a:lnTo>
                    <a:pt x="922" y="727"/>
                  </a:lnTo>
                  <a:lnTo>
                    <a:pt x="926" y="717"/>
                  </a:lnTo>
                  <a:lnTo>
                    <a:pt x="932" y="706"/>
                  </a:lnTo>
                  <a:lnTo>
                    <a:pt x="938" y="697"/>
                  </a:lnTo>
                  <a:lnTo>
                    <a:pt x="944" y="688"/>
                  </a:lnTo>
                  <a:lnTo>
                    <a:pt x="952" y="680"/>
                  </a:lnTo>
                  <a:lnTo>
                    <a:pt x="961" y="674"/>
                  </a:lnTo>
                  <a:lnTo>
                    <a:pt x="980" y="662"/>
                  </a:lnTo>
                  <a:lnTo>
                    <a:pt x="990" y="659"/>
                  </a:lnTo>
                  <a:lnTo>
                    <a:pt x="1002" y="656"/>
                  </a:lnTo>
                  <a:lnTo>
                    <a:pt x="1026" y="653"/>
                  </a:lnTo>
                  <a:lnTo>
                    <a:pt x="1041" y="655"/>
                  </a:lnTo>
                  <a:lnTo>
                    <a:pt x="1055" y="658"/>
                  </a:lnTo>
                  <a:lnTo>
                    <a:pt x="1067" y="662"/>
                  </a:lnTo>
                  <a:lnTo>
                    <a:pt x="1077" y="668"/>
                  </a:lnTo>
                  <a:lnTo>
                    <a:pt x="1092" y="682"/>
                  </a:lnTo>
                  <a:lnTo>
                    <a:pt x="1096" y="689"/>
                  </a:lnTo>
                  <a:lnTo>
                    <a:pt x="1099" y="696"/>
                  </a:lnTo>
                  <a:lnTo>
                    <a:pt x="1099" y="676"/>
                  </a:lnTo>
                  <a:lnTo>
                    <a:pt x="1099" y="589"/>
                  </a:lnTo>
                  <a:lnTo>
                    <a:pt x="1074" y="589"/>
                  </a:lnTo>
                  <a:lnTo>
                    <a:pt x="1069" y="586"/>
                  </a:lnTo>
                  <a:lnTo>
                    <a:pt x="1067" y="582"/>
                  </a:lnTo>
                  <a:lnTo>
                    <a:pt x="1067" y="552"/>
                  </a:lnTo>
                  <a:lnTo>
                    <a:pt x="1069" y="547"/>
                  </a:lnTo>
                  <a:lnTo>
                    <a:pt x="1074" y="545"/>
                  </a:lnTo>
                  <a:lnTo>
                    <a:pt x="1145" y="545"/>
                  </a:lnTo>
                  <a:lnTo>
                    <a:pt x="1150" y="547"/>
                  </a:lnTo>
                  <a:lnTo>
                    <a:pt x="1152" y="552"/>
                  </a:lnTo>
                  <a:lnTo>
                    <a:pt x="1152" y="857"/>
                  </a:lnTo>
                  <a:lnTo>
                    <a:pt x="1178" y="857"/>
                  </a:lnTo>
                  <a:lnTo>
                    <a:pt x="1182" y="859"/>
                  </a:lnTo>
                  <a:lnTo>
                    <a:pt x="1184" y="863"/>
                  </a:lnTo>
                  <a:lnTo>
                    <a:pt x="1184" y="894"/>
                  </a:lnTo>
                  <a:lnTo>
                    <a:pt x="1182" y="898"/>
                  </a:lnTo>
                  <a:lnTo>
                    <a:pt x="1178" y="900"/>
                  </a:lnTo>
                  <a:lnTo>
                    <a:pt x="1126" y="900"/>
                  </a:lnTo>
                  <a:close/>
                  <a:moveTo>
                    <a:pt x="1273" y="632"/>
                  </a:moveTo>
                  <a:lnTo>
                    <a:pt x="1260" y="630"/>
                  </a:lnTo>
                  <a:lnTo>
                    <a:pt x="1249" y="622"/>
                  </a:lnTo>
                  <a:lnTo>
                    <a:pt x="1242" y="612"/>
                  </a:lnTo>
                  <a:lnTo>
                    <a:pt x="1240" y="599"/>
                  </a:lnTo>
                  <a:lnTo>
                    <a:pt x="1242" y="585"/>
                  </a:lnTo>
                  <a:lnTo>
                    <a:pt x="1246" y="580"/>
                  </a:lnTo>
                  <a:lnTo>
                    <a:pt x="1249" y="575"/>
                  </a:lnTo>
                  <a:lnTo>
                    <a:pt x="1260" y="567"/>
                  </a:lnTo>
                  <a:lnTo>
                    <a:pt x="1266" y="566"/>
                  </a:lnTo>
                  <a:lnTo>
                    <a:pt x="1273" y="565"/>
                  </a:lnTo>
                  <a:lnTo>
                    <a:pt x="1286" y="567"/>
                  </a:lnTo>
                  <a:lnTo>
                    <a:pt x="1296" y="575"/>
                  </a:lnTo>
                  <a:lnTo>
                    <a:pt x="1304" y="585"/>
                  </a:lnTo>
                  <a:lnTo>
                    <a:pt x="1306" y="592"/>
                  </a:lnTo>
                  <a:lnTo>
                    <a:pt x="1306" y="599"/>
                  </a:lnTo>
                  <a:lnTo>
                    <a:pt x="1304" y="612"/>
                  </a:lnTo>
                  <a:lnTo>
                    <a:pt x="1301" y="618"/>
                  </a:lnTo>
                  <a:lnTo>
                    <a:pt x="1296" y="622"/>
                  </a:lnTo>
                  <a:lnTo>
                    <a:pt x="1292" y="627"/>
                  </a:lnTo>
                  <a:lnTo>
                    <a:pt x="1286" y="630"/>
                  </a:lnTo>
                  <a:lnTo>
                    <a:pt x="1279" y="631"/>
                  </a:lnTo>
                  <a:lnTo>
                    <a:pt x="1273" y="632"/>
                  </a:lnTo>
                  <a:close/>
                  <a:moveTo>
                    <a:pt x="1221" y="900"/>
                  </a:moveTo>
                  <a:lnTo>
                    <a:pt x="1217" y="898"/>
                  </a:lnTo>
                  <a:lnTo>
                    <a:pt x="1215" y="894"/>
                  </a:lnTo>
                  <a:lnTo>
                    <a:pt x="1215" y="863"/>
                  </a:lnTo>
                  <a:lnTo>
                    <a:pt x="1217" y="859"/>
                  </a:lnTo>
                  <a:lnTo>
                    <a:pt x="1221" y="857"/>
                  </a:lnTo>
                  <a:lnTo>
                    <a:pt x="1248" y="857"/>
                  </a:lnTo>
                  <a:lnTo>
                    <a:pt x="1248" y="700"/>
                  </a:lnTo>
                  <a:lnTo>
                    <a:pt x="1221" y="700"/>
                  </a:lnTo>
                  <a:lnTo>
                    <a:pt x="1217" y="698"/>
                  </a:lnTo>
                  <a:lnTo>
                    <a:pt x="1215" y="694"/>
                  </a:lnTo>
                  <a:lnTo>
                    <a:pt x="1215" y="664"/>
                  </a:lnTo>
                  <a:lnTo>
                    <a:pt x="1217" y="659"/>
                  </a:lnTo>
                  <a:lnTo>
                    <a:pt x="1221" y="657"/>
                  </a:lnTo>
                  <a:lnTo>
                    <a:pt x="1295" y="657"/>
                  </a:lnTo>
                  <a:lnTo>
                    <a:pt x="1299" y="659"/>
                  </a:lnTo>
                  <a:lnTo>
                    <a:pt x="1302" y="664"/>
                  </a:lnTo>
                  <a:lnTo>
                    <a:pt x="1302" y="857"/>
                  </a:lnTo>
                  <a:lnTo>
                    <a:pt x="1325" y="857"/>
                  </a:lnTo>
                  <a:lnTo>
                    <a:pt x="1330" y="859"/>
                  </a:lnTo>
                  <a:lnTo>
                    <a:pt x="1332" y="863"/>
                  </a:lnTo>
                  <a:lnTo>
                    <a:pt x="1332" y="894"/>
                  </a:lnTo>
                  <a:lnTo>
                    <a:pt x="1330" y="898"/>
                  </a:lnTo>
                  <a:lnTo>
                    <a:pt x="1325" y="900"/>
                  </a:lnTo>
                  <a:lnTo>
                    <a:pt x="1221" y="900"/>
                  </a:lnTo>
                  <a:close/>
                  <a:moveTo>
                    <a:pt x="1572" y="900"/>
                  </a:moveTo>
                  <a:lnTo>
                    <a:pt x="1563" y="899"/>
                  </a:lnTo>
                  <a:lnTo>
                    <a:pt x="1555" y="895"/>
                  </a:lnTo>
                  <a:lnTo>
                    <a:pt x="1551" y="888"/>
                  </a:lnTo>
                  <a:lnTo>
                    <a:pt x="1550" y="878"/>
                  </a:lnTo>
                  <a:lnTo>
                    <a:pt x="1550" y="756"/>
                  </a:lnTo>
                  <a:lnTo>
                    <a:pt x="1547" y="733"/>
                  </a:lnTo>
                  <a:lnTo>
                    <a:pt x="1540" y="716"/>
                  </a:lnTo>
                  <a:lnTo>
                    <a:pt x="1533" y="709"/>
                  </a:lnTo>
                  <a:lnTo>
                    <a:pt x="1525" y="705"/>
                  </a:lnTo>
                  <a:lnTo>
                    <a:pt x="1515" y="701"/>
                  </a:lnTo>
                  <a:lnTo>
                    <a:pt x="1503" y="700"/>
                  </a:lnTo>
                  <a:lnTo>
                    <a:pt x="1489" y="703"/>
                  </a:lnTo>
                  <a:lnTo>
                    <a:pt x="1477" y="706"/>
                  </a:lnTo>
                  <a:lnTo>
                    <a:pt x="1460" y="718"/>
                  </a:lnTo>
                  <a:lnTo>
                    <a:pt x="1451" y="731"/>
                  </a:lnTo>
                  <a:lnTo>
                    <a:pt x="1449" y="737"/>
                  </a:lnTo>
                  <a:lnTo>
                    <a:pt x="1449" y="857"/>
                  </a:lnTo>
                  <a:lnTo>
                    <a:pt x="1473" y="857"/>
                  </a:lnTo>
                  <a:lnTo>
                    <a:pt x="1478" y="859"/>
                  </a:lnTo>
                  <a:lnTo>
                    <a:pt x="1479" y="863"/>
                  </a:lnTo>
                  <a:lnTo>
                    <a:pt x="1479" y="894"/>
                  </a:lnTo>
                  <a:lnTo>
                    <a:pt x="1478" y="898"/>
                  </a:lnTo>
                  <a:lnTo>
                    <a:pt x="1473" y="900"/>
                  </a:lnTo>
                  <a:lnTo>
                    <a:pt x="1370" y="900"/>
                  </a:lnTo>
                  <a:lnTo>
                    <a:pt x="1364" y="898"/>
                  </a:lnTo>
                  <a:lnTo>
                    <a:pt x="1363" y="894"/>
                  </a:lnTo>
                  <a:lnTo>
                    <a:pt x="1363" y="863"/>
                  </a:lnTo>
                  <a:lnTo>
                    <a:pt x="1364" y="859"/>
                  </a:lnTo>
                  <a:lnTo>
                    <a:pt x="1370" y="857"/>
                  </a:lnTo>
                  <a:lnTo>
                    <a:pt x="1395" y="857"/>
                  </a:lnTo>
                  <a:lnTo>
                    <a:pt x="1395" y="700"/>
                  </a:lnTo>
                  <a:lnTo>
                    <a:pt x="1370" y="700"/>
                  </a:lnTo>
                  <a:lnTo>
                    <a:pt x="1364" y="698"/>
                  </a:lnTo>
                  <a:lnTo>
                    <a:pt x="1363" y="694"/>
                  </a:lnTo>
                  <a:lnTo>
                    <a:pt x="1363" y="664"/>
                  </a:lnTo>
                  <a:lnTo>
                    <a:pt x="1364" y="659"/>
                  </a:lnTo>
                  <a:lnTo>
                    <a:pt x="1370" y="657"/>
                  </a:lnTo>
                  <a:lnTo>
                    <a:pt x="1436" y="657"/>
                  </a:lnTo>
                  <a:lnTo>
                    <a:pt x="1441" y="659"/>
                  </a:lnTo>
                  <a:lnTo>
                    <a:pt x="1442" y="664"/>
                  </a:lnTo>
                  <a:lnTo>
                    <a:pt x="1442" y="696"/>
                  </a:lnTo>
                  <a:lnTo>
                    <a:pt x="1449" y="687"/>
                  </a:lnTo>
                  <a:lnTo>
                    <a:pt x="1462" y="672"/>
                  </a:lnTo>
                  <a:lnTo>
                    <a:pt x="1473" y="666"/>
                  </a:lnTo>
                  <a:lnTo>
                    <a:pt x="1486" y="659"/>
                  </a:lnTo>
                  <a:lnTo>
                    <a:pt x="1502" y="655"/>
                  </a:lnTo>
                  <a:lnTo>
                    <a:pt x="1521" y="653"/>
                  </a:lnTo>
                  <a:lnTo>
                    <a:pt x="1538" y="655"/>
                  </a:lnTo>
                  <a:lnTo>
                    <a:pt x="1555" y="660"/>
                  </a:lnTo>
                  <a:lnTo>
                    <a:pt x="1570" y="667"/>
                  </a:lnTo>
                  <a:lnTo>
                    <a:pt x="1582" y="677"/>
                  </a:lnTo>
                  <a:lnTo>
                    <a:pt x="1591" y="690"/>
                  </a:lnTo>
                  <a:lnTo>
                    <a:pt x="1598" y="705"/>
                  </a:lnTo>
                  <a:lnTo>
                    <a:pt x="1602" y="722"/>
                  </a:lnTo>
                  <a:lnTo>
                    <a:pt x="1603" y="739"/>
                  </a:lnTo>
                  <a:lnTo>
                    <a:pt x="1604" y="857"/>
                  </a:lnTo>
                  <a:lnTo>
                    <a:pt x="1630" y="857"/>
                  </a:lnTo>
                  <a:lnTo>
                    <a:pt x="1635" y="859"/>
                  </a:lnTo>
                  <a:lnTo>
                    <a:pt x="1637" y="863"/>
                  </a:lnTo>
                  <a:lnTo>
                    <a:pt x="1637" y="894"/>
                  </a:lnTo>
                  <a:lnTo>
                    <a:pt x="1635" y="898"/>
                  </a:lnTo>
                  <a:lnTo>
                    <a:pt x="1630" y="900"/>
                  </a:lnTo>
                  <a:lnTo>
                    <a:pt x="1572" y="900"/>
                  </a:lnTo>
                  <a:close/>
                  <a:moveTo>
                    <a:pt x="1844" y="779"/>
                  </a:moveTo>
                  <a:lnTo>
                    <a:pt x="1843" y="761"/>
                  </a:lnTo>
                  <a:lnTo>
                    <a:pt x="1840" y="745"/>
                  </a:lnTo>
                  <a:lnTo>
                    <a:pt x="1833" y="731"/>
                  </a:lnTo>
                  <a:lnTo>
                    <a:pt x="1825" y="719"/>
                  </a:lnTo>
                  <a:lnTo>
                    <a:pt x="1817" y="710"/>
                  </a:lnTo>
                  <a:lnTo>
                    <a:pt x="1805" y="705"/>
                  </a:lnTo>
                  <a:lnTo>
                    <a:pt x="1793" y="700"/>
                  </a:lnTo>
                  <a:lnTo>
                    <a:pt x="1780" y="699"/>
                  </a:lnTo>
                  <a:lnTo>
                    <a:pt x="1765" y="700"/>
                  </a:lnTo>
                  <a:lnTo>
                    <a:pt x="1753" y="705"/>
                  </a:lnTo>
                  <a:lnTo>
                    <a:pt x="1741" y="712"/>
                  </a:lnTo>
                  <a:lnTo>
                    <a:pt x="1732" y="720"/>
                  </a:lnTo>
                  <a:lnTo>
                    <a:pt x="1723" y="733"/>
                  </a:lnTo>
                  <a:lnTo>
                    <a:pt x="1717" y="746"/>
                  </a:lnTo>
                  <a:lnTo>
                    <a:pt x="1714" y="762"/>
                  </a:lnTo>
                  <a:lnTo>
                    <a:pt x="1713" y="780"/>
                  </a:lnTo>
                  <a:lnTo>
                    <a:pt x="1714" y="796"/>
                  </a:lnTo>
                  <a:lnTo>
                    <a:pt x="1717" y="812"/>
                  </a:lnTo>
                  <a:lnTo>
                    <a:pt x="1724" y="825"/>
                  </a:lnTo>
                  <a:lnTo>
                    <a:pt x="1732" y="837"/>
                  </a:lnTo>
                  <a:lnTo>
                    <a:pt x="1742" y="846"/>
                  </a:lnTo>
                  <a:lnTo>
                    <a:pt x="1753" y="852"/>
                  </a:lnTo>
                  <a:lnTo>
                    <a:pt x="1765" y="857"/>
                  </a:lnTo>
                  <a:lnTo>
                    <a:pt x="1780" y="858"/>
                  </a:lnTo>
                  <a:lnTo>
                    <a:pt x="1793" y="857"/>
                  </a:lnTo>
                  <a:lnTo>
                    <a:pt x="1804" y="853"/>
                  </a:lnTo>
                  <a:lnTo>
                    <a:pt x="1815" y="847"/>
                  </a:lnTo>
                  <a:lnTo>
                    <a:pt x="1825" y="838"/>
                  </a:lnTo>
                  <a:lnTo>
                    <a:pt x="1833" y="827"/>
                  </a:lnTo>
                  <a:lnTo>
                    <a:pt x="1840" y="813"/>
                  </a:lnTo>
                  <a:lnTo>
                    <a:pt x="1843" y="798"/>
                  </a:lnTo>
                  <a:lnTo>
                    <a:pt x="1844" y="779"/>
                  </a:lnTo>
                  <a:close/>
                  <a:moveTo>
                    <a:pt x="1675" y="982"/>
                  </a:moveTo>
                  <a:lnTo>
                    <a:pt x="1671" y="977"/>
                  </a:lnTo>
                  <a:lnTo>
                    <a:pt x="1672" y="972"/>
                  </a:lnTo>
                  <a:lnTo>
                    <a:pt x="1691" y="946"/>
                  </a:lnTo>
                  <a:lnTo>
                    <a:pt x="1693" y="944"/>
                  </a:lnTo>
                  <a:lnTo>
                    <a:pt x="1695" y="944"/>
                  </a:lnTo>
                  <a:lnTo>
                    <a:pt x="1700" y="946"/>
                  </a:lnTo>
                  <a:lnTo>
                    <a:pt x="1722" y="960"/>
                  </a:lnTo>
                  <a:lnTo>
                    <a:pt x="1743" y="966"/>
                  </a:lnTo>
                  <a:lnTo>
                    <a:pt x="1756" y="969"/>
                  </a:lnTo>
                  <a:lnTo>
                    <a:pt x="1772" y="969"/>
                  </a:lnTo>
                  <a:lnTo>
                    <a:pt x="1788" y="969"/>
                  </a:lnTo>
                  <a:lnTo>
                    <a:pt x="1801" y="965"/>
                  </a:lnTo>
                  <a:lnTo>
                    <a:pt x="1814" y="961"/>
                  </a:lnTo>
                  <a:lnTo>
                    <a:pt x="1824" y="954"/>
                  </a:lnTo>
                  <a:lnTo>
                    <a:pt x="1833" y="946"/>
                  </a:lnTo>
                  <a:lnTo>
                    <a:pt x="1839" y="935"/>
                  </a:lnTo>
                  <a:lnTo>
                    <a:pt x="1843" y="922"/>
                  </a:lnTo>
                  <a:lnTo>
                    <a:pt x="1844" y="907"/>
                  </a:lnTo>
                  <a:lnTo>
                    <a:pt x="1844" y="860"/>
                  </a:lnTo>
                  <a:lnTo>
                    <a:pt x="1837" y="875"/>
                  </a:lnTo>
                  <a:lnTo>
                    <a:pt x="1821" y="888"/>
                  </a:lnTo>
                  <a:lnTo>
                    <a:pt x="1800" y="899"/>
                  </a:lnTo>
                  <a:lnTo>
                    <a:pt x="1785" y="903"/>
                  </a:lnTo>
                  <a:lnTo>
                    <a:pt x="1770" y="904"/>
                  </a:lnTo>
                  <a:lnTo>
                    <a:pt x="1745" y="901"/>
                  </a:lnTo>
                  <a:lnTo>
                    <a:pt x="1734" y="899"/>
                  </a:lnTo>
                  <a:lnTo>
                    <a:pt x="1724" y="895"/>
                  </a:lnTo>
                  <a:lnTo>
                    <a:pt x="1705" y="884"/>
                  </a:lnTo>
                  <a:lnTo>
                    <a:pt x="1689" y="869"/>
                  </a:lnTo>
                  <a:lnTo>
                    <a:pt x="1676" y="850"/>
                  </a:lnTo>
                  <a:lnTo>
                    <a:pt x="1667" y="829"/>
                  </a:lnTo>
                  <a:lnTo>
                    <a:pt x="1661" y="805"/>
                  </a:lnTo>
                  <a:lnTo>
                    <a:pt x="1659" y="779"/>
                  </a:lnTo>
                  <a:lnTo>
                    <a:pt x="1661" y="751"/>
                  </a:lnTo>
                  <a:lnTo>
                    <a:pt x="1664" y="737"/>
                  </a:lnTo>
                  <a:lnTo>
                    <a:pt x="1667" y="726"/>
                  </a:lnTo>
                  <a:lnTo>
                    <a:pt x="1671" y="715"/>
                  </a:lnTo>
                  <a:lnTo>
                    <a:pt x="1677" y="704"/>
                  </a:lnTo>
                  <a:lnTo>
                    <a:pt x="1684" y="695"/>
                  </a:lnTo>
                  <a:lnTo>
                    <a:pt x="1690" y="686"/>
                  </a:lnTo>
                  <a:lnTo>
                    <a:pt x="1698" y="679"/>
                  </a:lnTo>
                  <a:lnTo>
                    <a:pt x="1706" y="672"/>
                  </a:lnTo>
                  <a:lnTo>
                    <a:pt x="1716" y="666"/>
                  </a:lnTo>
                  <a:lnTo>
                    <a:pt x="1725" y="661"/>
                  </a:lnTo>
                  <a:lnTo>
                    <a:pt x="1747" y="655"/>
                  </a:lnTo>
                  <a:lnTo>
                    <a:pt x="1770" y="653"/>
                  </a:lnTo>
                  <a:lnTo>
                    <a:pt x="1786" y="655"/>
                  </a:lnTo>
                  <a:lnTo>
                    <a:pt x="1800" y="657"/>
                  </a:lnTo>
                  <a:lnTo>
                    <a:pt x="1812" y="662"/>
                  </a:lnTo>
                  <a:lnTo>
                    <a:pt x="1823" y="668"/>
                  </a:lnTo>
                  <a:lnTo>
                    <a:pt x="1839" y="681"/>
                  </a:lnTo>
                  <a:lnTo>
                    <a:pt x="1848" y="695"/>
                  </a:lnTo>
                  <a:lnTo>
                    <a:pt x="1848" y="664"/>
                  </a:lnTo>
                  <a:lnTo>
                    <a:pt x="1850" y="659"/>
                  </a:lnTo>
                  <a:lnTo>
                    <a:pt x="1855" y="657"/>
                  </a:lnTo>
                  <a:lnTo>
                    <a:pt x="1920" y="657"/>
                  </a:lnTo>
                  <a:lnTo>
                    <a:pt x="1926" y="659"/>
                  </a:lnTo>
                  <a:lnTo>
                    <a:pt x="1928" y="664"/>
                  </a:lnTo>
                  <a:lnTo>
                    <a:pt x="1928" y="694"/>
                  </a:lnTo>
                  <a:lnTo>
                    <a:pt x="1926" y="698"/>
                  </a:lnTo>
                  <a:lnTo>
                    <a:pt x="1920" y="700"/>
                  </a:lnTo>
                  <a:lnTo>
                    <a:pt x="1897" y="700"/>
                  </a:lnTo>
                  <a:lnTo>
                    <a:pt x="1897" y="907"/>
                  </a:lnTo>
                  <a:lnTo>
                    <a:pt x="1895" y="933"/>
                  </a:lnTo>
                  <a:lnTo>
                    <a:pt x="1887" y="956"/>
                  </a:lnTo>
                  <a:lnTo>
                    <a:pt x="1876" y="975"/>
                  </a:lnTo>
                  <a:lnTo>
                    <a:pt x="1861" y="990"/>
                  </a:lnTo>
                  <a:lnTo>
                    <a:pt x="1843" y="1002"/>
                  </a:lnTo>
                  <a:lnTo>
                    <a:pt x="1822" y="1010"/>
                  </a:lnTo>
                  <a:lnTo>
                    <a:pt x="1799" y="1015"/>
                  </a:lnTo>
                  <a:lnTo>
                    <a:pt x="1774" y="1017"/>
                  </a:lnTo>
                  <a:lnTo>
                    <a:pt x="1751" y="1015"/>
                  </a:lnTo>
                  <a:lnTo>
                    <a:pt x="1732" y="1012"/>
                  </a:lnTo>
                  <a:lnTo>
                    <a:pt x="1716" y="1006"/>
                  </a:lnTo>
                  <a:lnTo>
                    <a:pt x="1703" y="1001"/>
                  </a:lnTo>
                  <a:lnTo>
                    <a:pt x="1684" y="990"/>
                  </a:lnTo>
                  <a:lnTo>
                    <a:pt x="1675" y="982"/>
                  </a:lnTo>
                  <a:close/>
                  <a:moveTo>
                    <a:pt x="1999" y="871"/>
                  </a:moveTo>
                  <a:lnTo>
                    <a:pt x="1999" y="893"/>
                  </a:lnTo>
                  <a:lnTo>
                    <a:pt x="1996" y="898"/>
                  </a:lnTo>
                  <a:lnTo>
                    <a:pt x="1992" y="900"/>
                  </a:lnTo>
                  <a:lnTo>
                    <a:pt x="1967" y="900"/>
                  </a:lnTo>
                  <a:lnTo>
                    <a:pt x="1962" y="898"/>
                  </a:lnTo>
                  <a:lnTo>
                    <a:pt x="1960" y="893"/>
                  </a:lnTo>
                  <a:lnTo>
                    <a:pt x="1961" y="818"/>
                  </a:lnTo>
                  <a:lnTo>
                    <a:pt x="1963" y="813"/>
                  </a:lnTo>
                  <a:lnTo>
                    <a:pt x="1967" y="811"/>
                  </a:lnTo>
                  <a:lnTo>
                    <a:pt x="1995" y="811"/>
                  </a:lnTo>
                  <a:lnTo>
                    <a:pt x="2001" y="813"/>
                  </a:lnTo>
                  <a:lnTo>
                    <a:pt x="2003" y="818"/>
                  </a:lnTo>
                  <a:lnTo>
                    <a:pt x="2003" y="825"/>
                  </a:lnTo>
                  <a:lnTo>
                    <a:pt x="2005" y="831"/>
                  </a:lnTo>
                  <a:lnTo>
                    <a:pt x="2015" y="843"/>
                  </a:lnTo>
                  <a:lnTo>
                    <a:pt x="2023" y="850"/>
                  </a:lnTo>
                  <a:lnTo>
                    <a:pt x="2034" y="856"/>
                  </a:lnTo>
                  <a:lnTo>
                    <a:pt x="2048" y="860"/>
                  </a:lnTo>
                  <a:lnTo>
                    <a:pt x="2066" y="861"/>
                  </a:lnTo>
                  <a:lnTo>
                    <a:pt x="2085" y="860"/>
                  </a:lnTo>
                  <a:lnTo>
                    <a:pt x="2098" y="853"/>
                  </a:lnTo>
                  <a:lnTo>
                    <a:pt x="2104" y="849"/>
                  </a:lnTo>
                  <a:lnTo>
                    <a:pt x="2107" y="844"/>
                  </a:lnTo>
                  <a:lnTo>
                    <a:pt x="2109" y="838"/>
                  </a:lnTo>
                  <a:lnTo>
                    <a:pt x="2110" y="830"/>
                  </a:lnTo>
                  <a:lnTo>
                    <a:pt x="2108" y="823"/>
                  </a:lnTo>
                  <a:lnTo>
                    <a:pt x="2104" y="817"/>
                  </a:lnTo>
                  <a:lnTo>
                    <a:pt x="2097" y="812"/>
                  </a:lnTo>
                  <a:lnTo>
                    <a:pt x="2088" y="808"/>
                  </a:lnTo>
                  <a:lnTo>
                    <a:pt x="2065" y="801"/>
                  </a:lnTo>
                  <a:lnTo>
                    <a:pt x="2039" y="794"/>
                  </a:lnTo>
                  <a:lnTo>
                    <a:pt x="2012" y="785"/>
                  </a:lnTo>
                  <a:lnTo>
                    <a:pt x="2001" y="780"/>
                  </a:lnTo>
                  <a:lnTo>
                    <a:pt x="1990" y="773"/>
                  </a:lnTo>
                  <a:lnTo>
                    <a:pt x="1981" y="764"/>
                  </a:lnTo>
                  <a:lnTo>
                    <a:pt x="1974" y="754"/>
                  </a:lnTo>
                  <a:lnTo>
                    <a:pt x="1968" y="741"/>
                  </a:lnTo>
                  <a:lnTo>
                    <a:pt x="1967" y="726"/>
                  </a:lnTo>
                  <a:lnTo>
                    <a:pt x="1968" y="710"/>
                  </a:lnTo>
                  <a:lnTo>
                    <a:pt x="1974" y="696"/>
                  </a:lnTo>
                  <a:lnTo>
                    <a:pt x="1981" y="684"/>
                  </a:lnTo>
                  <a:lnTo>
                    <a:pt x="1991" y="674"/>
                  </a:lnTo>
                  <a:lnTo>
                    <a:pt x="2003" y="665"/>
                  </a:lnTo>
                  <a:lnTo>
                    <a:pt x="2018" y="659"/>
                  </a:lnTo>
                  <a:lnTo>
                    <a:pt x="2034" y="655"/>
                  </a:lnTo>
                  <a:lnTo>
                    <a:pt x="2053" y="653"/>
                  </a:lnTo>
                  <a:lnTo>
                    <a:pt x="2077" y="656"/>
                  </a:lnTo>
                  <a:lnTo>
                    <a:pt x="2096" y="661"/>
                  </a:lnTo>
                  <a:lnTo>
                    <a:pt x="2111" y="670"/>
                  </a:lnTo>
                  <a:lnTo>
                    <a:pt x="2121" y="681"/>
                  </a:lnTo>
                  <a:lnTo>
                    <a:pt x="2121" y="665"/>
                  </a:lnTo>
                  <a:lnTo>
                    <a:pt x="2124" y="660"/>
                  </a:lnTo>
                  <a:lnTo>
                    <a:pt x="2128" y="658"/>
                  </a:lnTo>
                  <a:lnTo>
                    <a:pt x="2151" y="658"/>
                  </a:lnTo>
                  <a:lnTo>
                    <a:pt x="2156" y="660"/>
                  </a:lnTo>
                  <a:lnTo>
                    <a:pt x="2158" y="665"/>
                  </a:lnTo>
                  <a:lnTo>
                    <a:pt x="2157" y="736"/>
                  </a:lnTo>
                  <a:lnTo>
                    <a:pt x="2156" y="742"/>
                  </a:lnTo>
                  <a:lnTo>
                    <a:pt x="2151" y="744"/>
                  </a:lnTo>
                  <a:lnTo>
                    <a:pt x="2123" y="744"/>
                  </a:lnTo>
                  <a:lnTo>
                    <a:pt x="2118" y="742"/>
                  </a:lnTo>
                  <a:lnTo>
                    <a:pt x="2116" y="736"/>
                  </a:lnTo>
                  <a:lnTo>
                    <a:pt x="2113" y="722"/>
                  </a:lnTo>
                  <a:lnTo>
                    <a:pt x="2102" y="709"/>
                  </a:lnTo>
                  <a:lnTo>
                    <a:pt x="2086" y="699"/>
                  </a:lnTo>
                  <a:lnTo>
                    <a:pt x="2073" y="697"/>
                  </a:lnTo>
                  <a:lnTo>
                    <a:pt x="2060" y="696"/>
                  </a:lnTo>
                  <a:lnTo>
                    <a:pt x="2046" y="698"/>
                  </a:lnTo>
                  <a:lnTo>
                    <a:pt x="2032" y="704"/>
                  </a:lnTo>
                  <a:lnTo>
                    <a:pt x="2028" y="708"/>
                  </a:lnTo>
                  <a:lnTo>
                    <a:pt x="2024" y="714"/>
                  </a:lnTo>
                  <a:lnTo>
                    <a:pt x="2021" y="727"/>
                  </a:lnTo>
                  <a:lnTo>
                    <a:pt x="2022" y="736"/>
                  </a:lnTo>
                  <a:lnTo>
                    <a:pt x="2027" y="743"/>
                  </a:lnTo>
                  <a:lnTo>
                    <a:pt x="2034" y="748"/>
                  </a:lnTo>
                  <a:lnTo>
                    <a:pt x="2043" y="753"/>
                  </a:lnTo>
                  <a:lnTo>
                    <a:pt x="2067" y="761"/>
                  </a:lnTo>
                  <a:lnTo>
                    <a:pt x="2094" y="767"/>
                  </a:lnTo>
                  <a:lnTo>
                    <a:pt x="2120" y="775"/>
                  </a:lnTo>
                  <a:lnTo>
                    <a:pt x="2144" y="788"/>
                  </a:lnTo>
                  <a:lnTo>
                    <a:pt x="2154" y="796"/>
                  </a:lnTo>
                  <a:lnTo>
                    <a:pt x="2161" y="807"/>
                  </a:lnTo>
                  <a:lnTo>
                    <a:pt x="2165" y="819"/>
                  </a:lnTo>
                  <a:lnTo>
                    <a:pt x="2167" y="833"/>
                  </a:lnTo>
                  <a:lnTo>
                    <a:pt x="2166" y="847"/>
                  </a:lnTo>
                  <a:lnTo>
                    <a:pt x="2163" y="859"/>
                  </a:lnTo>
                  <a:lnTo>
                    <a:pt x="2156" y="871"/>
                  </a:lnTo>
                  <a:lnTo>
                    <a:pt x="2146" y="882"/>
                  </a:lnTo>
                  <a:lnTo>
                    <a:pt x="2134" y="891"/>
                  </a:lnTo>
                  <a:lnTo>
                    <a:pt x="2117" y="898"/>
                  </a:lnTo>
                  <a:lnTo>
                    <a:pt x="2098" y="903"/>
                  </a:lnTo>
                  <a:lnTo>
                    <a:pt x="2075" y="904"/>
                  </a:lnTo>
                  <a:lnTo>
                    <a:pt x="2057" y="903"/>
                  </a:lnTo>
                  <a:lnTo>
                    <a:pt x="2042" y="900"/>
                  </a:lnTo>
                  <a:lnTo>
                    <a:pt x="2030" y="896"/>
                  </a:lnTo>
                  <a:lnTo>
                    <a:pt x="2020" y="890"/>
                  </a:lnTo>
                  <a:lnTo>
                    <a:pt x="2011" y="885"/>
                  </a:lnTo>
                  <a:lnTo>
                    <a:pt x="2005" y="879"/>
                  </a:lnTo>
                  <a:lnTo>
                    <a:pt x="1999" y="871"/>
                  </a:lnTo>
                  <a:close/>
                  <a:moveTo>
                    <a:pt x="2492" y="789"/>
                  </a:moveTo>
                  <a:lnTo>
                    <a:pt x="2459" y="789"/>
                  </a:lnTo>
                  <a:lnTo>
                    <a:pt x="2429" y="791"/>
                  </a:lnTo>
                  <a:lnTo>
                    <a:pt x="2415" y="792"/>
                  </a:lnTo>
                  <a:lnTo>
                    <a:pt x="2404" y="795"/>
                  </a:lnTo>
                  <a:lnTo>
                    <a:pt x="2395" y="801"/>
                  </a:lnTo>
                  <a:lnTo>
                    <a:pt x="2388" y="807"/>
                  </a:lnTo>
                  <a:lnTo>
                    <a:pt x="2384" y="815"/>
                  </a:lnTo>
                  <a:lnTo>
                    <a:pt x="2382" y="825"/>
                  </a:lnTo>
                  <a:lnTo>
                    <a:pt x="2385" y="839"/>
                  </a:lnTo>
                  <a:lnTo>
                    <a:pt x="2390" y="844"/>
                  </a:lnTo>
                  <a:lnTo>
                    <a:pt x="2394" y="849"/>
                  </a:lnTo>
                  <a:lnTo>
                    <a:pt x="2401" y="853"/>
                  </a:lnTo>
                  <a:lnTo>
                    <a:pt x="2409" y="856"/>
                  </a:lnTo>
                  <a:lnTo>
                    <a:pt x="2426" y="859"/>
                  </a:lnTo>
                  <a:lnTo>
                    <a:pt x="2439" y="858"/>
                  </a:lnTo>
                  <a:lnTo>
                    <a:pt x="2450" y="855"/>
                  </a:lnTo>
                  <a:lnTo>
                    <a:pt x="2469" y="846"/>
                  </a:lnTo>
                  <a:lnTo>
                    <a:pt x="2483" y="834"/>
                  </a:lnTo>
                  <a:lnTo>
                    <a:pt x="2492" y="823"/>
                  </a:lnTo>
                  <a:lnTo>
                    <a:pt x="2492" y="789"/>
                  </a:lnTo>
                  <a:close/>
                  <a:moveTo>
                    <a:pt x="2522" y="900"/>
                  </a:moveTo>
                  <a:lnTo>
                    <a:pt x="2512" y="899"/>
                  </a:lnTo>
                  <a:lnTo>
                    <a:pt x="2506" y="895"/>
                  </a:lnTo>
                  <a:lnTo>
                    <a:pt x="2501" y="888"/>
                  </a:lnTo>
                  <a:lnTo>
                    <a:pt x="2500" y="878"/>
                  </a:lnTo>
                  <a:lnTo>
                    <a:pt x="2500" y="857"/>
                  </a:lnTo>
                  <a:lnTo>
                    <a:pt x="2491" y="867"/>
                  </a:lnTo>
                  <a:lnTo>
                    <a:pt x="2483" y="876"/>
                  </a:lnTo>
                  <a:lnTo>
                    <a:pt x="2473" y="884"/>
                  </a:lnTo>
                  <a:lnTo>
                    <a:pt x="2461" y="891"/>
                  </a:lnTo>
                  <a:lnTo>
                    <a:pt x="2445" y="898"/>
                  </a:lnTo>
                  <a:lnTo>
                    <a:pt x="2428" y="903"/>
                  </a:lnTo>
                  <a:lnTo>
                    <a:pt x="2407" y="905"/>
                  </a:lnTo>
                  <a:lnTo>
                    <a:pt x="2390" y="904"/>
                  </a:lnTo>
                  <a:lnTo>
                    <a:pt x="2374" y="900"/>
                  </a:lnTo>
                  <a:lnTo>
                    <a:pt x="2361" y="894"/>
                  </a:lnTo>
                  <a:lnTo>
                    <a:pt x="2348" y="886"/>
                  </a:lnTo>
                  <a:lnTo>
                    <a:pt x="2339" y="876"/>
                  </a:lnTo>
                  <a:lnTo>
                    <a:pt x="2335" y="870"/>
                  </a:lnTo>
                  <a:lnTo>
                    <a:pt x="2331" y="863"/>
                  </a:lnTo>
                  <a:lnTo>
                    <a:pt x="2327" y="850"/>
                  </a:lnTo>
                  <a:lnTo>
                    <a:pt x="2326" y="834"/>
                  </a:lnTo>
                  <a:lnTo>
                    <a:pt x="2328" y="815"/>
                  </a:lnTo>
                  <a:lnTo>
                    <a:pt x="2330" y="808"/>
                  </a:lnTo>
                  <a:lnTo>
                    <a:pt x="2335" y="800"/>
                  </a:lnTo>
                  <a:lnTo>
                    <a:pt x="2346" y="786"/>
                  </a:lnTo>
                  <a:lnTo>
                    <a:pt x="2361" y="775"/>
                  </a:lnTo>
                  <a:lnTo>
                    <a:pt x="2379" y="766"/>
                  </a:lnTo>
                  <a:lnTo>
                    <a:pt x="2402" y="761"/>
                  </a:lnTo>
                  <a:lnTo>
                    <a:pt x="2426" y="757"/>
                  </a:lnTo>
                  <a:lnTo>
                    <a:pt x="2454" y="756"/>
                  </a:lnTo>
                  <a:lnTo>
                    <a:pt x="2492" y="756"/>
                  </a:lnTo>
                  <a:lnTo>
                    <a:pt x="2492" y="742"/>
                  </a:lnTo>
                  <a:lnTo>
                    <a:pt x="2490" y="735"/>
                  </a:lnTo>
                  <a:lnTo>
                    <a:pt x="2489" y="729"/>
                  </a:lnTo>
                  <a:lnTo>
                    <a:pt x="2484" y="720"/>
                  </a:lnTo>
                  <a:lnTo>
                    <a:pt x="2478" y="713"/>
                  </a:lnTo>
                  <a:lnTo>
                    <a:pt x="2470" y="707"/>
                  </a:lnTo>
                  <a:lnTo>
                    <a:pt x="2460" y="704"/>
                  </a:lnTo>
                  <a:lnTo>
                    <a:pt x="2449" y="701"/>
                  </a:lnTo>
                  <a:lnTo>
                    <a:pt x="2438" y="700"/>
                  </a:lnTo>
                  <a:lnTo>
                    <a:pt x="2420" y="701"/>
                  </a:lnTo>
                  <a:lnTo>
                    <a:pt x="2406" y="704"/>
                  </a:lnTo>
                  <a:lnTo>
                    <a:pt x="2385" y="712"/>
                  </a:lnTo>
                  <a:lnTo>
                    <a:pt x="2366" y="722"/>
                  </a:lnTo>
                  <a:lnTo>
                    <a:pt x="2363" y="722"/>
                  </a:lnTo>
                  <a:lnTo>
                    <a:pt x="2358" y="719"/>
                  </a:lnTo>
                  <a:lnTo>
                    <a:pt x="2339" y="695"/>
                  </a:lnTo>
                  <a:lnTo>
                    <a:pt x="2338" y="690"/>
                  </a:lnTo>
                  <a:lnTo>
                    <a:pt x="2340" y="687"/>
                  </a:lnTo>
                  <a:lnTo>
                    <a:pt x="2347" y="680"/>
                  </a:lnTo>
                  <a:lnTo>
                    <a:pt x="2355" y="675"/>
                  </a:lnTo>
                  <a:lnTo>
                    <a:pt x="2365" y="669"/>
                  </a:lnTo>
                  <a:lnTo>
                    <a:pt x="2379" y="664"/>
                  </a:lnTo>
                  <a:lnTo>
                    <a:pt x="2396" y="658"/>
                  </a:lnTo>
                  <a:lnTo>
                    <a:pt x="2416" y="655"/>
                  </a:lnTo>
                  <a:lnTo>
                    <a:pt x="2441" y="653"/>
                  </a:lnTo>
                  <a:lnTo>
                    <a:pt x="2463" y="655"/>
                  </a:lnTo>
                  <a:lnTo>
                    <a:pt x="2484" y="659"/>
                  </a:lnTo>
                  <a:lnTo>
                    <a:pt x="2502" y="666"/>
                  </a:lnTo>
                  <a:lnTo>
                    <a:pt x="2518" y="676"/>
                  </a:lnTo>
                  <a:lnTo>
                    <a:pt x="2530" y="690"/>
                  </a:lnTo>
                  <a:lnTo>
                    <a:pt x="2539" y="707"/>
                  </a:lnTo>
                  <a:lnTo>
                    <a:pt x="2545" y="728"/>
                  </a:lnTo>
                  <a:lnTo>
                    <a:pt x="2547" y="754"/>
                  </a:lnTo>
                  <a:lnTo>
                    <a:pt x="2547" y="857"/>
                  </a:lnTo>
                  <a:lnTo>
                    <a:pt x="2573" y="857"/>
                  </a:lnTo>
                  <a:lnTo>
                    <a:pt x="2578" y="859"/>
                  </a:lnTo>
                  <a:lnTo>
                    <a:pt x="2579" y="863"/>
                  </a:lnTo>
                  <a:lnTo>
                    <a:pt x="2579" y="894"/>
                  </a:lnTo>
                  <a:lnTo>
                    <a:pt x="2577" y="898"/>
                  </a:lnTo>
                  <a:lnTo>
                    <a:pt x="2573" y="900"/>
                  </a:lnTo>
                  <a:lnTo>
                    <a:pt x="2522" y="900"/>
                  </a:lnTo>
                  <a:close/>
                  <a:moveTo>
                    <a:pt x="2818" y="900"/>
                  </a:moveTo>
                  <a:lnTo>
                    <a:pt x="2808" y="899"/>
                  </a:lnTo>
                  <a:lnTo>
                    <a:pt x="2802" y="895"/>
                  </a:lnTo>
                  <a:lnTo>
                    <a:pt x="2797" y="888"/>
                  </a:lnTo>
                  <a:lnTo>
                    <a:pt x="2796" y="878"/>
                  </a:lnTo>
                  <a:lnTo>
                    <a:pt x="2796" y="756"/>
                  </a:lnTo>
                  <a:lnTo>
                    <a:pt x="2794" y="733"/>
                  </a:lnTo>
                  <a:lnTo>
                    <a:pt x="2785" y="716"/>
                  </a:lnTo>
                  <a:lnTo>
                    <a:pt x="2779" y="709"/>
                  </a:lnTo>
                  <a:lnTo>
                    <a:pt x="2770" y="705"/>
                  </a:lnTo>
                  <a:lnTo>
                    <a:pt x="2761" y="701"/>
                  </a:lnTo>
                  <a:lnTo>
                    <a:pt x="2749" y="700"/>
                  </a:lnTo>
                  <a:lnTo>
                    <a:pt x="2735" y="703"/>
                  </a:lnTo>
                  <a:lnTo>
                    <a:pt x="2724" y="706"/>
                  </a:lnTo>
                  <a:lnTo>
                    <a:pt x="2707" y="718"/>
                  </a:lnTo>
                  <a:lnTo>
                    <a:pt x="2698" y="731"/>
                  </a:lnTo>
                  <a:lnTo>
                    <a:pt x="2696" y="737"/>
                  </a:lnTo>
                  <a:lnTo>
                    <a:pt x="2696" y="857"/>
                  </a:lnTo>
                  <a:lnTo>
                    <a:pt x="2719" y="857"/>
                  </a:lnTo>
                  <a:lnTo>
                    <a:pt x="2724" y="859"/>
                  </a:lnTo>
                  <a:lnTo>
                    <a:pt x="2726" y="863"/>
                  </a:lnTo>
                  <a:lnTo>
                    <a:pt x="2726" y="894"/>
                  </a:lnTo>
                  <a:lnTo>
                    <a:pt x="2724" y="898"/>
                  </a:lnTo>
                  <a:lnTo>
                    <a:pt x="2719" y="900"/>
                  </a:lnTo>
                  <a:lnTo>
                    <a:pt x="2615" y="900"/>
                  </a:lnTo>
                  <a:lnTo>
                    <a:pt x="2611" y="898"/>
                  </a:lnTo>
                  <a:lnTo>
                    <a:pt x="2608" y="894"/>
                  </a:lnTo>
                  <a:lnTo>
                    <a:pt x="2608" y="863"/>
                  </a:lnTo>
                  <a:lnTo>
                    <a:pt x="2611" y="859"/>
                  </a:lnTo>
                  <a:lnTo>
                    <a:pt x="2615" y="857"/>
                  </a:lnTo>
                  <a:lnTo>
                    <a:pt x="2642" y="857"/>
                  </a:lnTo>
                  <a:lnTo>
                    <a:pt x="2642" y="700"/>
                  </a:lnTo>
                  <a:lnTo>
                    <a:pt x="2615" y="700"/>
                  </a:lnTo>
                  <a:lnTo>
                    <a:pt x="2611" y="698"/>
                  </a:lnTo>
                  <a:lnTo>
                    <a:pt x="2608" y="694"/>
                  </a:lnTo>
                  <a:lnTo>
                    <a:pt x="2608" y="664"/>
                  </a:lnTo>
                  <a:lnTo>
                    <a:pt x="2611" y="659"/>
                  </a:lnTo>
                  <a:lnTo>
                    <a:pt x="2615" y="657"/>
                  </a:lnTo>
                  <a:lnTo>
                    <a:pt x="2682" y="657"/>
                  </a:lnTo>
                  <a:lnTo>
                    <a:pt x="2687" y="659"/>
                  </a:lnTo>
                  <a:lnTo>
                    <a:pt x="2689" y="664"/>
                  </a:lnTo>
                  <a:lnTo>
                    <a:pt x="2688" y="696"/>
                  </a:lnTo>
                  <a:lnTo>
                    <a:pt x="2694" y="687"/>
                  </a:lnTo>
                  <a:lnTo>
                    <a:pt x="2709" y="672"/>
                  </a:lnTo>
                  <a:lnTo>
                    <a:pt x="2719" y="666"/>
                  </a:lnTo>
                  <a:lnTo>
                    <a:pt x="2731" y="659"/>
                  </a:lnTo>
                  <a:lnTo>
                    <a:pt x="2747" y="655"/>
                  </a:lnTo>
                  <a:lnTo>
                    <a:pt x="2766" y="653"/>
                  </a:lnTo>
                  <a:lnTo>
                    <a:pt x="2785" y="655"/>
                  </a:lnTo>
                  <a:lnTo>
                    <a:pt x="2802" y="660"/>
                  </a:lnTo>
                  <a:lnTo>
                    <a:pt x="2816" y="667"/>
                  </a:lnTo>
                  <a:lnTo>
                    <a:pt x="2827" y="677"/>
                  </a:lnTo>
                  <a:lnTo>
                    <a:pt x="2837" y="690"/>
                  </a:lnTo>
                  <a:lnTo>
                    <a:pt x="2844" y="705"/>
                  </a:lnTo>
                  <a:lnTo>
                    <a:pt x="2847" y="722"/>
                  </a:lnTo>
                  <a:lnTo>
                    <a:pt x="2850" y="739"/>
                  </a:lnTo>
                  <a:lnTo>
                    <a:pt x="2850" y="857"/>
                  </a:lnTo>
                  <a:lnTo>
                    <a:pt x="2877" y="857"/>
                  </a:lnTo>
                  <a:lnTo>
                    <a:pt x="2881" y="859"/>
                  </a:lnTo>
                  <a:lnTo>
                    <a:pt x="2883" y="863"/>
                  </a:lnTo>
                  <a:lnTo>
                    <a:pt x="2883" y="894"/>
                  </a:lnTo>
                  <a:lnTo>
                    <a:pt x="2881" y="898"/>
                  </a:lnTo>
                  <a:lnTo>
                    <a:pt x="2877" y="900"/>
                  </a:lnTo>
                  <a:lnTo>
                    <a:pt x="2818" y="900"/>
                  </a:lnTo>
                  <a:close/>
                  <a:moveTo>
                    <a:pt x="3095" y="777"/>
                  </a:moveTo>
                  <a:lnTo>
                    <a:pt x="3094" y="760"/>
                  </a:lnTo>
                  <a:lnTo>
                    <a:pt x="3091" y="744"/>
                  </a:lnTo>
                  <a:lnTo>
                    <a:pt x="3084" y="731"/>
                  </a:lnTo>
                  <a:lnTo>
                    <a:pt x="3076" y="719"/>
                  </a:lnTo>
                  <a:lnTo>
                    <a:pt x="3066" y="710"/>
                  </a:lnTo>
                  <a:lnTo>
                    <a:pt x="3055" y="704"/>
                  </a:lnTo>
                  <a:lnTo>
                    <a:pt x="3043" y="700"/>
                  </a:lnTo>
                  <a:lnTo>
                    <a:pt x="3031" y="699"/>
                  </a:lnTo>
                  <a:lnTo>
                    <a:pt x="3017" y="700"/>
                  </a:lnTo>
                  <a:lnTo>
                    <a:pt x="3004" y="704"/>
                  </a:lnTo>
                  <a:lnTo>
                    <a:pt x="2993" y="710"/>
                  </a:lnTo>
                  <a:lnTo>
                    <a:pt x="2983" y="719"/>
                  </a:lnTo>
                  <a:lnTo>
                    <a:pt x="2975" y="731"/>
                  </a:lnTo>
                  <a:lnTo>
                    <a:pt x="2969" y="744"/>
                  </a:lnTo>
                  <a:lnTo>
                    <a:pt x="2967" y="752"/>
                  </a:lnTo>
                  <a:lnTo>
                    <a:pt x="2965" y="760"/>
                  </a:lnTo>
                  <a:lnTo>
                    <a:pt x="2964" y="777"/>
                  </a:lnTo>
                  <a:lnTo>
                    <a:pt x="2965" y="795"/>
                  </a:lnTo>
                  <a:lnTo>
                    <a:pt x="2968" y="811"/>
                  </a:lnTo>
                  <a:lnTo>
                    <a:pt x="2974" y="824"/>
                  </a:lnTo>
                  <a:lnTo>
                    <a:pt x="2982" y="836"/>
                  </a:lnTo>
                  <a:lnTo>
                    <a:pt x="2992" y="846"/>
                  </a:lnTo>
                  <a:lnTo>
                    <a:pt x="3003" y="852"/>
                  </a:lnTo>
                  <a:lnTo>
                    <a:pt x="3016" y="857"/>
                  </a:lnTo>
                  <a:lnTo>
                    <a:pt x="3031" y="858"/>
                  </a:lnTo>
                  <a:lnTo>
                    <a:pt x="3044" y="857"/>
                  </a:lnTo>
                  <a:lnTo>
                    <a:pt x="3056" y="852"/>
                  </a:lnTo>
                  <a:lnTo>
                    <a:pt x="3068" y="846"/>
                  </a:lnTo>
                  <a:lnTo>
                    <a:pt x="3078" y="837"/>
                  </a:lnTo>
                  <a:lnTo>
                    <a:pt x="3085" y="825"/>
                  </a:lnTo>
                  <a:lnTo>
                    <a:pt x="3091" y="812"/>
                  </a:lnTo>
                  <a:lnTo>
                    <a:pt x="3094" y="795"/>
                  </a:lnTo>
                  <a:lnTo>
                    <a:pt x="3095" y="777"/>
                  </a:lnTo>
                  <a:close/>
                  <a:moveTo>
                    <a:pt x="3122" y="900"/>
                  </a:moveTo>
                  <a:lnTo>
                    <a:pt x="3113" y="899"/>
                  </a:lnTo>
                  <a:lnTo>
                    <a:pt x="3106" y="895"/>
                  </a:lnTo>
                  <a:lnTo>
                    <a:pt x="3102" y="888"/>
                  </a:lnTo>
                  <a:lnTo>
                    <a:pt x="3100" y="878"/>
                  </a:lnTo>
                  <a:lnTo>
                    <a:pt x="3100" y="858"/>
                  </a:lnTo>
                  <a:lnTo>
                    <a:pt x="3091" y="872"/>
                  </a:lnTo>
                  <a:lnTo>
                    <a:pt x="3075" y="887"/>
                  </a:lnTo>
                  <a:lnTo>
                    <a:pt x="3052" y="899"/>
                  </a:lnTo>
                  <a:lnTo>
                    <a:pt x="3037" y="903"/>
                  </a:lnTo>
                  <a:lnTo>
                    <a:pt x="3022" y="904"/>
                  </a:lnTo>
                  <a:lnTo>
                    <a:pt x="2998" y="901"/>
                  </a:lnTo>
                  <a:lnTo>
                    <a:pt x="2987" y="899"/>
                  </a:lnTo>
                  <a:lnTo>
                    <a:pt x="2976" y="895"/>
                  </a:lnTo>
                  <a:lnTo>
                    <a:pt x="2957" y="885"/>
                  </a:lnTo>
                  <a:lnTo>
                    <a:pt x="2941" y="870"/>
                  </a:lnTo>
                  <a:lnTo>
                    <a:pt x="2928" y="852"/>
                  </a:lnTo>
                  <a:lnTo>
                    <a:pt x="2918" y="830"/>
                  </a:lnTo>
                  <a:lnTo>
                    <a:pt x="2912" y="805"/>
                  </a:lnTo>
                  <a:lnTo>
                    <a:pt x="2910" y="777"/>
                  </a:lnTo>
                  <a:lnTo>
                    <a:pt x="2912" y="752"/>
                  </a:lnTo>
                  <a:lnTo>
                    <a:pt x="2918" y="727"/>
                  </a:lnTo>
                  <a:lnTo>
                    <a:pt x="2922" y="717"/>
                  </a:lnTo>
                  <a:lnTo>
                    <a:pt x="2928" y="706"/>
                  </a:lnTo>
                  <a:lnTo>
                    <a:pt x="2933" y="697"/>
                  </a:lnTo>
                  <a:lnTo>
                    <a:pt x="2940" y="688"/>
                  </a:lnTo>
                  <a:lnTo>
                    <a:pt x="2948" y="680"/>
                  </a:lnTo>
                  <a:lnTo>
                    <a:pt x="2957" y="674"/>
                  </a:lnTo>
                  <a:lnTo>
                    <a:pt x="2976" y="662"/>
                  </a:lnTo>
                  <a:lnTo>
                    <a:pt x="2987" y="659"/>
                  </a:lnTo>
                  <a:lnTo>
                    <a:pt x="2998" y="656"/>
                  </a:lnTo>
                  <a:lnTo>
                    <a:pt x="3023" y="653"/>
                  </a:lnTo>
                  <a:lnTo>
                    <a:pt x="3037" y="655"/>
                  </a:lnTo>
                  <a:lnTo>
                    <a:pt x="3052" y="658"/>
                  </a:lnTo>
                  <a:lnTo>
                    <a:pt x="3063" y="662"/>
                  </a:lnTo>
                  <a:lnTo>
                    <a:pt x="3073" y="668"/>
                  </a:lnTo>
                  <a:lnTo>
                    <a:pt x="3088" y="682"/>
                  </a:lnTo>
                  <a:lnTo>
                    <a:pt x="3092" y="689"/>
                  </a:lnTo>
                  <a:lnTo>
                    <a:pt x="3095" y="696"/>
                  </a:lnTo>
                  <a:lnTo>
                    <a:pt x="3095" y="676"/>
                  </a:lnTo>
                  <a:lnTo>
                    <a:pt x="3095" y="589"/>
                  </a:lnTo>
                  <a:lnTo>
                    <a:pt x="3070" y="589"/>
                  </a:lnTo>
                  <a:lnTo>
                    <a:pt x="3065" y="586"/>
                  </a:lnTo>
                  <a:lnTo>
                    <a:pt x="3063" y="582"/>
                  </a:lnTo>
                  <a:lnTo>
                    <a:pt x="3063" y="552"/>
                  </a:lnTo>
                  <a:lnTo>
                    <a:pt x="3065" y="547"/>
                  </a:lnTo>
                  <a:lnTo>
                    <a:pt x="3070" y="545"/>
                  </a:lnTo>
                  <a:lnTo>
                    <a:pt x="3141" y="545"/>
                  </a:lnTo>
                  <a:lnTo>
                    <a:pt x="3146" y="547"/>
                  </a:lnTo>
                  <a:lnTo>
                    <a:pt x="3148" y="552"/>
                  </a:lnTo>
                  <a:lnTo>
                    <a:pt x="3148" y="857"/>
                  </a:lnTo>
                  <a:lnTo>
                    <a:pt x="3174" y="857"/>
                  </a:lnTo>
                  <a:lnTo>
                    <a:pt x="3178" y="859"/>
                  </a:lnTo>
                  <a:lnTo>
                    <a:pt x="3180" y="863"/>
                  </a:lnTo>
                  <a:lnTo>
                    <a:pt x="3180" y="894"/>
                  </a:lnTo>
                  <a:lnTo>
                    <a:pt x="3178" y="898"/>
                  </a:lnTo>
                  <a:lnTo>
                    <a:pt x="3174" y="900"/>
                  </a:lnTo>
                  <a:lnTo>
                    <a:pt x="3122" y="900"/>
                  </a:lnTo>
                  <a:close/>
                  <a:moveTo>
                    <a:pt x="3328" y="900"/>
                  </a:moveTo>
                  <a:lnTo>
                    <a:pt x="3322" y="898"/>
                  </a:lnTo>
                  <a:lnTo>
                    <a:pt x="3321" y="894"/>
                  </a:lnTo>
                  <a:lnTo>
                    <a:pt x="3321" y="858"/>
                  </a:lnTo>
                  <a:lnTo>
                    <a:pt x="3322" y="853"/>
                  </a:lnTo>
                  <a:lnTo>
                    <a:pt x="3328" y="851"/>
                  </a:lnTo>
                  <a:lnTo>
                    <a:pt x="3364" y="851"/>
                  </a:lnTo>
                  <a:lnTo>
                    <a:pt x="3364" y="594"/>
                  </a:lnTo>
                  <a:lnTo>
                    <a:pt x="3328" y="594"/>
                  </a:lnTo>
                  <a:lnTo>
                    <a:pt x="3322" y="592"/>
                  </a:lnTo>
                  <a:lnTo>
                    <a:pt x="3321" y="588"/>
                  </a:lnTo>
                  <a:lnTo>
                    <a:pt x="3321" y="552"/>
                  </a:lnTo>
                  <a:lnTo>
                    <a:pt x="3322" y="547"/>
                  </a:lnTo>
                  <a:lnTo>
                    <a:pt x="3328" y="545"/>
                  </a:lnTo>
                  <a:lnTo>
                    <a:pt x="3456" y="545"/>
                  </a:lnTo>
                  <a:lnTo>
                    <a:pt x="3461" y="547"/>
                  </a:lnTo>
                  <a:lnTo>
                    <a:pt x="3463" y="552"/>
                  </a:lnTo>
                  <a:lnTo>
                    <a:pt x="3463" y="588"/>
                  </a:lnTo>
                  <a:lnTo>
                    <a:pt x="3461" y="592"/>
                  </a:lnTo>
                  <a:lnTo>
                    <a:pt x="3456" y="594"/>
                  </a:lnTo>
                  <a:lnTo>
                    <a:pt x="3420" y="594"/>
                  </a:lnTo>
                  <a:lnTo>
                    <a:pt x="3420" y="851"/>
                  </a:lnTo>
                  <a:lnTo>
                    <a:pt x="3456" y="851"/>
                  </a:lnTo>
                  <a:lnTo>
                    <a:pt x="3461" y="853"/>
                  </a:lnTo>
                  <a:lnTo>
                    <a:pt x="3463" y="858"/>
                  </a:lnTo>
                  <a:lnTo>
                    <a:pt x="3463" y="894"/>
                  </a:lnTo>
                  <a:lnTo>
                    <a:pt x="3461" y="898"/>
                  </a:lnTo>
                  <a:lnTo>
                    <a:pt x="3456" y="900"/>
                  </a:lnTo>
                  <a:lnTo>
                    <a:pt x="3328" y="900"/>
                  </a:lnTo>
                  <a:close/>
                  <a:moveTo>
                    <a:pt x="3703" y="900"/>
                  </a:moveTo>
                  <a:lnTo>
                    <a:pt x="3694" y="899"/>
                  </a:lnTo>
                  <a:lnTo>
                    <a:pt x="3686" y="895"/>
                  </a:lnTo>
                  <a:lnTo>
                    <a:pt x="3682" y="888"/>
                  </a:lnTo>
                  <a:lnTo>
                    <a:pt x="3681" y="878"/>
                  </a:lnTo>
                  <a:lnTo>
                    <a:pt x="3681" y="756"/>
                  </a:lnTo>
                  <a:lnTo>
                    <a:pt x="3678" y="733"/>
                  </a:lnTo>
                  <a:lnTo>
                    <a:pt x="3670" y="716"/>
                  </a:lnTo>
                  <a:lnTo>
                    <a:pt x="3664" y="709"/>
                  </a:lnTo>
                  <a:lnTo>
                    <a:pt x="3656" y="705"/>
                  </a:lnTo>
                  <a:lnTo>
                    <a:pt x="3646" y="701"/>
                  </a:lnTo>
                  <a:lnTo>
                    <a:pt x="3634" y="700"/>
                  </a:lnTo>
                  <a:lnTo>
                    <a:pt x="3620" y="703"/>
                  </a:lnTo>
                  <a:lnTo>
                    <a:pt x="3608" y="706"/>
                  </a:lnTo>
                  <a:lnTo>
                    <a:pt x="3591" y="718"/>
                  </a:lnTo>
                  <a:lnTo>
                    <a:pt x="3582" y="731"/>
                  </a:lnTo>
                  <a:lnTo>
                    <a:pt x="3580" y="737"/>
                  </a:lnTo>
                  <a:lnTo>
                    <a:pt x="3580" y="857"/>
                  </a:lnTo>
                  <a:lnTo>
                    <a:pt x="3604" y="857"/>
                  </a:lnTo>
                  <a:lnTo>
                    <a:pt x="3609" y="859"/>
                  </a:lnTo>
                  <a:lnTo>
                    <a:pt x="3610" y="863"/>
                  </a:lnTo>
                  <a:lnTo>
                    <a:pt x="3610" y="894"/>
                  </a:lnTo>
                  <a:lnTo>
                    <a:pt x="3609" y="898"/>
                  </a:lnTo>
                  <a:lnTo>
                    <a:pt x="3604" y="900"/>
                  </a:lnTo>
                  <a:lnTo>
                    <a:pt x="3500" y="900"/>
                  </a:lnTo>
                  <a:lnTo>
                    <a:pt x="3495" y="898"/>
                  </a:lnTo>
                  <a:lnTo>
                    <a:pt x="3494" y="894"/>
                  </a:lnTo>
                  <a:lnTo>
                    <a:pt x="3494" y="863"/>
                  </a:lnTo>
                  <a:lnTo>
                    <a:pt x="3495" y="859"/>
                  </a:lnTo>
                  <a:lnTo>
                    <a:pt x="3500" y="857"/>
                  </a:lnTo>
                  <a:lnTo>
                    <a:pt x="3527" y="857"/>
                  </a:lnTo>
                  <a:lnTo>
                    <a:pt x="3527" y="700"/>
                  </a:lnTo>
                  <a:lnTo>
                    <a:pt x="3500" y="700"/>
                  </a:lnTo>
                  <a:lnTo>
                    <a:pt x="3495" y="698"/>
                  </a:lnTo>
                  <a:lnTo>
                    <a:pt x="3494" y="694"/>
                  </a:lnTo>
                  <a:lnTo>
                    <a:pt x="3494" y="664"/>
                  </a:lnTo>
                  <a:lnTo>
                    <a:pt x="3495" y="659"/>
                  </a:lnTo>
                  <a:lnTo>
                    <a:pt x="3500" y="657"/>
                  </a:lnTo>
                  <a:lnTo>
                    <a:pt x="3567" y="657"/>
                  </a:lnTo>
                  <a:lnTo>
                    <a:pt x="3572" y="659"/>
                  </a:lnTo>
                  <a:lnTo>
                    <a:pt x="3573" y="664"/>
                  </a:lnTo>
                  <a:lnTo>
                    <a:pt x="3573" y="696"/>
                  </a:lnTo>
                  <a:lnTo>
                    <a:pt x="3580" y="687"/>
                  </a:lnTo>
                  <a:lnTo>
                    <a:pt x="3594" y="672"/>
                  </a:lnTo>
                  <a:lnTo>
                    <a:pt x="3604" y="666"/>
                  </a:lnTo>
                  <a:lnTo>
                    <a:pt x="3617" y="659"/>
                  </a:lnTo>
                  <a:lnTo>
                    <a:pt x="3633" y="655"/>
                  </a:lnTo>
                  <a:lnTo>
                    <a:pt x="3651" y="653"/>
                  </a:lnTo>
                  <a:lnTo>
                    <a:pt x="3670" y="655"/>
                  </a:lnTo>
                  <a:lnTo>
                    <a:pt x="3686" y="660"/>
                  </a:lnTo>
                  <a:lnTo>
                    <a:pt x="3701" y="667"/>
                  </a:lnTo>
                  <a:lnTo>
                    <a:pt x="3713" y="677"/>
                  </a:lnTo>
                  <a:lnTo>
                    <a:pt x="3722" y="690"/>
                  </a:lnTo>
                  <a:lnTo>
                    <a:pt x="3729" y="705"/>
                  </a:lnTo>
                  <a:lnTo>
                    <a:pt x="3733" y="722"/>
                  </a:lnTo>
                  <a:lnTo>
                    <a:pt x="3734" y="739"/>
                  </a:lnTo>
                  <a:lnTo>
                    <a:pt x="3735" y="857"/>
                  </a:lnTo>
                  <a:lnTo>
                    <a:pt x="3761" y="857"/>
                  </a:lnTo>
                  <a:lnTo>
                    <a:pt x="3766" y="859"/>
                  </a:lnTo>
                  <a:lnTo>
                    <a:pt x="3768" y="863"/>
                  </a:lnTo>
                  <a:lnTo>
                    <a:pt x="3768" y="894"/>
                  </a:lnTo>
                  <a:lnTo>
                    <a:pt x="3766" y="898"/>
                  </a:lnTo>
                  <a:lnTo>
                    <a:pt x="3761" y="900"/>
                  </a:lnTo>
                  <a:lnTo>
                    <a:pt x="3703" y="900"/>
                  </a:lnTo>
                  <a:close/>
                  <a:moveTo>
                    <a:pt x="3971" y="777"/>
                  </a:moveTo>
                  <a:lnTo>
                    <a:pt x="3970" y="760"/>
                  </a:lnTo>
                  <a:lnTo>
                    <a:pt x="3966" y="744"/>
                  </a:lnTo>
                  <a:lnTo>
                    <a:pt x="3959" y="731"/>
                  </a:lnTo>
                  <a:lnTo>
                    <a:pt x="3951" y="719"/>
                  </a:lnTo>
                  <a:lnTo>
                    <a:pt x="3941" y="710"/>
                  </a:lnTo>
                  <a:lnTo>
                    <a:pt x="3931" y="704"/>
                  </a:lnTo>
                  <a:lnTo>
                    <a:pt x="3919" y="700"/>
                  </a:lnTo>
                  <a:lnTo>
                    <a:pt x="3905" y="699"/>
                  </a:lnTo>
                  <a:lnTo>
                    <a:pt x="3892" y="700"/>
                  </a:lnTo>
                  <a:lnTo>
                    <a:pt x="3880" y="704"/>
                  </a:lnTo>
                  <a:lnTo>
                    <a:pt x="3868" y="710"/>
                  </a:lnTo>
                  <a:lnTo>
                    <a:pt x="3858" y="719"/>
                  </a:lnTo>
                  <a:lnTo>
                    <a:pt x="3849" y="731"/>
                  </a:lnTo>
                  <a:lnTo>
                    <a:pt x="3844" y="744"/>
                  </a:lnTo>
                  <a:lnTo>
                    <a:pt x="3842" y="752"/>
                  </a:lnTo>
                  <a:lnTo>
                    <a:pt x="3839" y="760"/>
                  </a:lnTo>
                  <a:lnTo>
                    <a:pt x="3838" y="777"/>
                  </a:lnTo>
                  <a:lnTo>
                    <a:pt x="3839" y="795"/>
                  </a:lnTo>
                  <a:lnTo>
                    <a:pt x="3844" y="811"/>
                  </a:lnTo>
                  <a:lnTo>
                    <a:pt x="3849" y="824"/>
                  </a:lnTo>
                  <a:lnTo>
                    <a:pt x="3857" y="836"/>
                  </a:lnTo>
                  <a:lnTo>
                    <a:pt x="3867" y="846"/>
                  </a:lnTo>
                  <a:lnTo>
                    <a:pt x="3878" y="852"/>
                  </a:lnTo>
                  <a:lnTo>
                    <a:pt x="3891" y="857"/>
                  </a:lnTo>
                  <a:lnTo>
                    <a:pt x="3905" y="858"/>
                  </a:lnTo>
                  <a:lnTo>
                    <a:pt x="3919" y="857"/>
                  </a:lnTo>
                  <a:lnTo>
                    <a:pt x="3932" y="852"/>
                  </a:lnTo>
                  <a:lnTo>
                    <a:pt x="3942" y="846"/>
                  </a:lnTo>
                  <a:lnTo>
                    <a:pt x="3952" y="837"/>
                  </a:lnTo>
                  <a:lnTo>
                    <a:pt x="3960" y="825"/>
                  </a:lnTo>
                  <a:lnTo>
                    <a:pt x="3966" y="812"/>
                  </a:lnTo>
                  <a:lnTo>
                    <a:pt x="3970" y="795"/>
                  </a:lnTo>
                  <a:lnTo>
                    <a:pt x="3971" y="777"/>
                  </a:lnTo>
                  <a:close/>
                  <a:moveTo>
                    <a:pt x="3998" y="900"/>
                  </a:moveTo>
                  <a:lnTo>
                    <a:pt x="3988" y="899"/>
                  </a:lnTo>
                  <a:lnTo>
                    <a:pt x="3981" y="895"/>
                  </a:lnTo>
                  <a:lnTo>
                    <a:pt x="3977" y="888"/>
                  </a:lnTo>
                  <a:lnTo>
                    <a:pt x="3976" y="878"/>
                  </a:lnTo>
                  <a:lnTo>
                    <a:pt x="3976" y="858"/>
                  </a:lnTo>
                  <a:lnTo>
                    <a:pt x="3967" y="872"/>
                  </a:lnTo>
                  <a:lnTo>
                    <a:pt x="3950" y="887"/>
                  </a:lnTo>
                  <a:lnTo>
                    <a:pt x="3926" y="899"/>
                  </a:lnTo>
                  <a:lnTo>
                    <a:pt x="3912" y="903"/>
                  </a:lnTo>
                  <a:lnTo>
                    <a:pt x="3896" y="904"/>
                  </a:lnTo>
                  <a:lnTo>
                    <a:pt x="3873" y="901"/>
                  </a:lnTo>
                  <a:lnTo>
                    <a:pt x="3862" y="899"/>
                  </a:lnTo>
                  <a:lnTo>
                    <a:pt x="3852" y="895"/>
                  </a:lnTo>
                  <a:lnTo>
                    <a:pt x="3833" y="885"/>
                  </a:lnTo>
                  <a:lnTo>
                    <a:pt x="3816" y="870"/>
                  </a:lnTo>
                  <a:lnTo>
                    <a:pt x="3802" y="852"/>
                  </a:lnTo>
                  <a:lnTo>
                    <a:pt x="3794" y="830"/>
                  </a:lnTo>
                  <a:lnTo>
                    <a:pt x="3787" y="805"/>
                  </a:lnTo>
                  <a:lnTo>
                    <a:pt x="3785" y="777"/>
                  </a:lnTo>
                  <a:lnTo>
                    <a:pt x="3787" y="752"/>
                  </a:lnTo>
                  <a:lnTo>
                    <a:pt x="3792" y="727"/>
                  </a:lnTo>
                  <a:lnTo>
                    <a:pt x="3797" y="717"/>
                  </a:lnTo>
                  <a:lnTo>
                    <a:pt x="3802" y="706"/>
                  </a:lnTo>
                  <a:lnTo>
                    <a:pt x="3808" y="697"/>
                  </a:lnTo>
                  <a:lnTo>
                    <a:pt x="3816" y="688"/>
                  </a:lnTo>
                  <a:lnTo>
                    <a:pt x="3824" y="680"/>
                  </a:lnTo>
                  <a:lnTo>
                    <a:pt x="3832" y="674"/>
                  </a:lnTo>
                  <a:lnTo>
                    <a:pt x="3850" y="662"/>
                  </a:lnTo>
                  <a:lnTo>
                    <a:pt x="3862" y="659"/>
                  </a:lnTo>
                  <a:lnTo>
                    <a:pt x="3873" y="656"/>
                  </a:lnTo>
                  <a:lnTo>
                    <a:pt x="3897" y="653"/>
                  </a:lnTo>
                  <a:lnTo>
                    <a:pt x="3913" y="655"/>
                  </a:lnTo>
                  <a:lnTo>
                    <a:pt x="3926" y="658"/>
                  </a:lnTo>
                  <a:lnTo>
                    <a:pt x="3938" y="662"/>
                  </a:lnTo>
                  <a:lnTo>
                    <a:pt x="3948" y="668"/>
                  </a:lnTo>
                  <a:lnTo>
                    <a:pt x="3962" y="682"/>
                  </a:lnTo>
                  <a:lnTo>
                    <a:pt x="3968" y="689"/>
                  </a:lnTo>
                  <a:lnTo>
                    <a:pt x="3971" y="696"/>
                  </a:lnTo>
                  <a:lnTo>
                    <a:pt x="3971" y="676"/>
                  </a:lnTo>
                  <a:lnTo>
                    <a:pt x="3971" y="589"/>
                  </a:lnTo>
                  <a:lnTo>
                    <a:pt x="3944" y="589"/>
                  </a:lnTo>
                  <a:lnTo>
                    <a:pt x="3940" y="586"/>
                  </a:lnTo>
                  <a:lnTo>
                    <a:pt x="3939" y="582"/>
                  </a:lnTo>
                  <a:lnTo>
                    <a:pt x="3939" y="552"/>
                  </a:lnTo>
                  <a:lnTo>
                    <a:pt x="3940" y="547"/>
                  </a:lnTo>
                  <a:lnTo>
                    <a:pt x="3944" y="545"/>
                  </a:lnTo>
                  <a:lnTo>
                    <a:pt x="4017" y="545"/>
                  </a:lnTo>
                  <a:lnTo>
                    <a:pt x="4021" y="547"/>
                  </a:lnTo>
                  <a:lnTo>
                    <a:pt x="4023" y="552"/>
                  </a:lnTo>
                  <a:lnTo>
                    <a:pt x="4023" y="857"/>
                  </a:lnTo>
                  <a:lnTo>
                    <a:pt x="4048" y="857"/>
                  </a:lnTo>
                  <a:lnTo>
                    <a:pt x="4054" y="859"/>
                  </a:lnTo>
                  <a:lnTo>
                    <a:pt x="4055" y="863"/>
                  </a:lnTo>
                  <a:lnTo>
                    <a:pt x="4055" y="894"/>
                  </a:lnTo>
                  <a:lnTo>
                    <a:pt x="4054" y="898"/>
                  </a:lnTo>
                  <a:lnTo>
                    <a:pt x="4048" y="900"/>
                  </a:lnTo>
                  <a:lnTo>
                    <a:pt x="3998" y="900"/>
                  </a:lnTo>
                  <a:close/>
                  <a:moveTo>
                    <a:pt x="4287" y="900"/>
                  </a:moveTo>
                  <a:lnTo>
                    <a:pt x="4277" y="899"/>
                  </a:lnTo>
                  <a:lnTo>
                    <a:pt x="4270" y="895"/>
                  </a:lnTo>
                  <a:lnTo>
                    <a:pt x="4266" y="888"/>
                  </a:lnTo>
                  <a:lnTo>
                    <a:pt x="4265" y="878"/>
                  </a:lnTo>
                  <a:lnTo>
                    <a:pt x="4265" y="861"/>
                  </a:lnTo>
                  <a:lnTo>
                    <a:pt x="4258" y="871"/>
                  </a:lnTo>
                  <a:lnTo>
                    <a:pt x="4246" y="886"/>
                  </a:lnTo>
                  <a:lnTo>
                    <a:pt x="4236" y="893"/>
                  </a:lnTo>
                  <a:lnTo>
                    <a:pt x="4224" y="898"/>
                  </a:lnTo>
                  <a:lnTo>
                    <a:pt x="4209" y="903"/>
                  </a:lnTo>
                  <a:lnTo>
                    <a:pt x="4190" y="904"/>
                  </a:lnTo>
                  <a:lnTo>
                    <a:pt x="4171" y="903"/>
                  </a:lnTo>
                  <a:lnTo>
                    <a:pt x="4154" y="897"/>
                  </a:lnTo>
                  <a:lnTo>
                    <a:pt x="4140" y="890"/>
                  </a:lnTo>
                  <a:lnTo>
                    <a:pt x="4127" y="880"/>
                  </a:lnTo>
                  <a:lnTo>
                    <a:pt x="4117" y="867"/>
                  </a:lnTo>
                  <a:lnTo>
                    <a:pt x="4111" y="852"/>
                  </a:lnTo>
                  <a:lnTo>
                    <a:pt x="4106" y="836"/>
                  </a:lnTo>
                  <a:lnTo>
                    <a:pt x="4104" y="818"/>
                  </a:lnTo>
                  <a:lnTo>
                    <a:pt x="4104" y="700"/>
                  </a:lnTo>
                  <a:lnTo>
                    <a:pt x="4077" y="700"/>
                  </a:lnTo>
                  <a:lnTo>
                    <a:pt x="4073" y="698"/>
                  </a:lnTo>
                  <a:lnTo>
                    <a:pt x="4072" y="694"/>
                  </a:lnTo>
                  <a:lnTo>
                    <a:pt x="4072" y="664"/>
                  </a:lnTo>
                  <a:lnTo>
                    <a:pt x="4073" y="659"/>
                  </a:lnTo>
                  <a:lnTo>
                    <a:pt x="4077" y="657"/>
                  </a:lnTo>
                  <a:lnTo>
                    <a:pt x="4135" y="657"/>
                  </a:lnTo>
                  <a:lnTo>
                    <a:pt x="4145" y="658"/>
                  </a:lnTo>
                  <a:lnTo>
                    <a:pt x="4152" y="662"/>
                  </a:lnTo>
                  <a:lnTo>
                    <a:pt x="4157" y="669"/>
                  </a:lnTo>
                  <a:lnTo>
                    <a:pt x="4158" y="679"/>
                  </a:lnTo>
                  <a:lnTo>
                    <a:pt x="4158" y="801"/>
                  </a:lnTo>
                  <a:lnTo>
                    <a:pt x="4160" y="824"/>
                  </a:lnTo>
                  <a:lnTo>
                    <a:pt x="4169" y="841"/>
                  </a:lnTo>
                  <a:lnTo>
                    <a:pt x="4176" y="848"/>
                  </a:lnTo>
                  <a:lnTo>
                    <a:pt x="4183" y="852"/>
                  </a:lnTo>
                  <a:lnTo>
                    <a:pt x="4193" y="856"/>
                  </a:lnTo>
                  <a:lnTo>
                    <a:pt x="4205" y="857"/>
                  </a:lnTo>
                  <a:lnTo>
                    <a:pt x="4219" y="855"/>
                  </a:lnTo>
                  <a:lnTo>
                    <a:pt x="4230" y="851"/>
                  </a:lnTo>
                  <a:lnTo>
                    <a:pt x="4247" y="839"/>
                  </a:lnTo>
                  <a:lnTo>
                    <a:pt x="4256" y="827"/>
                  </a:lnTo>
                  <a:lnTo>
                    <a:pt x="4258" y="820"/>
                  </a:lnTo>
                  <a:lnTo>
                    <a:pt x="4258" y="700"/>
                  </a:lnTo>
                  <a:lnTo>
                    <a:pt x="4235" y="700"/>
                  </a:lnTo>
                  <a:lnTo>
                    <a:pt x="4230" y="698"/>
                  </a:lnTo>
                  <a:lnTo>
                    <a:pt x="4228" y="694"/>
                  </a:lnTo>
                  <a:lnTo>
                    <a:pt x="4228" y="664"/>
                  </a:lnTo>
                  <a:lnTo>
                    <a:pt x="4230" y="659"/>
                  </a:lnTo>
                  <a:lnTo>
                    <a:pt x="4235" y="657"/>
                  </a:lnTo>
                  <a:lnTo>
                    <a:pt x="4306" y="657"/>
                  </a:lnTo>
                  <a:lnTo>
                    <a:pt x="4311" y="659"/>
                  </a:lnTo>
                  <a:lnTo>
                    <a:pt x="4313" y="664"/>
                  </a:lnTo>
                  <a:lnTo>
                    <a:pt x="4313" y="857"/>
                  </a:lnTo>
                  <a:lnTo>
                    <a:pt x="4339" y="857"/>
                  </a:lnTo>
                  <a:lnTo>
                    <a:pt x="4343" y="859"/>
                  </a:lnTo>
                  <a:lnTo>
                    <a:pt x="4344" y="863"/>
                  </a:lnTo>
                  <a:lnTo>
                    <a:pt x="4344" y="894"/>
                  </a:lnTo>
                  <a:lnTo>
                    <a:pt x="4343" y="898"/>
                  </a:lnTo>
                  <a:lnTo>
                    <a:pt x="4339" y="900"/>
                  </a:lnTo>
                  <a:lnTo>
                    <a:pt x="4287" y="900"/>
                  </a:lnTo>
                  <a:close/>
                  <a:moveTo>
                    <a:pt x="4411" y="871"/>
                  </a:moveTo>
                  <a:lnTo>
                    <a:pt x="4411" y="893"/>
                  </a:lnTo>
                  <a:lnTo>
                    <a:pt x="4409" y="898"/>
                  </a:lnTo>
                  <a:lnTo>
                    <a:pt x="4403" y="900"/>
                  </a:lnTo>
                  <a:lnTo>
                    <a:pt x="4379" y="900"/>
                  </a:lnTo>
                  <a:lnTo>
                    <a:pt x="4374" y="898"/>
                  </a:lnTo>
                  <a:lnTo>
                    <a:pt x="4372" y="893"/>
                  </a:lnTo>
                  <a:lnTo>
                    <a:pt x="4372" y="818"/>
                  </a:lnTo>
                  <a:lnTo>
                    <a:pt x="4374" y="813"/>
                  </a:lnTo>
                  <a:lnTo>
                    <a:pt x="4380" y="811"/>
                  </a:lnTo>
                  <a:lnTo>
                    <a:pt x="4408" y="811"/>
                  </a:lnTo>
                  <a:lnTo>
                    <a:pt x="4412" y="813"/>
                  </a:lnTo>
                  <a:lnTo>
                    <a:pt x="4415" y="818"/>
                  </a:lnTo>
                  <a:lnTo>
                    <a:pt x="4415" y="825"/>
                  </a:lnTo>
                  <a:lnTo>
                    <a:pt x="4418" y="831"/>
                  </a:lnTo>
                  <a:lnTo>
                    <a:pt x="4427" y="843"/>
                  </a:lnTo>
                  <a:lnTo>
                    <a:pt x="4436" y="850"/>
                  </a:lnTo>
                  <a:lnTo>
                    <a:pt x="4446" y="856"/>
                  </a:lnTo>
                  <a:lnTo>
                    <a:pt x="4460" y="860"/>
                  </a:lnTo>
                  <a:lnTo>
                    <a:pt x="4477" y="861"/>
                  </a:lnTo>
                  <a:lnTo>
                    <a:pt x="4496" y="860"/>
                  </a:lnTo>
                  <a:lnTo>
                    <a:pt x="4511" y="853"/>
                  </a:lnTo>
                  <a:lnTo>
                    <a:pt x="4515" y="849"/>
                  </a:lnTo>
                  <a:lnTo>
                    <a:pt x="4518" y="844"/>
                  </a:lnTo>
                  <a:lnTo>
                    <a:pt x="4521" y="838"/>
                  </a:lnTo>
                  <a:lnTo>
                    <a:pt x="4522" y="830"/>
                  </a:lnTo>
                  <a:lnTo>
                    <a:pt x="4520" y="823"/>
                  </a:lnTo>
                  <a:lnTo>
                    <a:pt x="4515" y="817"/>
                  </a:lnTo>
                  <a:lnTo>
                    <a:pt x="4508" y="812"/>
                  </a:lnTo>
                  <a:lnTo>
                    <a:pt x="4499" y="808"/>
                  </a:lnTo>
                  <a:lnTo>
                    <a:pt x="4477" y="801"/>
                  </a:lnTo>
                  <a:lnTo>
                    <a:pt x="4450" y="794"/>
                  </a:lnTo>
                  <a:lnTo>
                    <a:pt x="4425" y="785"/>
                  </a:lnTo>
                  <a:lnTo>
                    <a:pt x="4412" y="780"/>
                  </a:lnTo>
                  <a:lnTo>
                    <a:pt x="4401" y="773"/>
                  </a:lnTo>
                  <a:lnTo>
                    <a:pt x="4392" y="764"/>
                  </a:lnTo>
                  <a:lnTo>
                    <a:pt x="4386" y="754"/>
                  </a:lnTo>
                  <a:lnTo>
                    <a:pt x="4381" y="741"/>
                  </a:lnTo>
                  <a:lnTo>
                    <a:pt x="4379" y="726"/>
                  </a:lnTo>
                  <a:lnTo>
                    <a:pt x="4381" y="710"/>
                  </a:lnTo>
                  <a:lnTo>
                    <a:pt x="4386" y="696"/>
                  </a:lnTo>
                  <a:lnTo>
                    <a:pt x="4392" y="684"/>
                  </a:lnTo>
                  <a:lnTo>
                    <a:pt x="4402" y="674"/>
                  </a:lnTo>
                  <a:lnTo>
                    <a:pt x="4415" y="665"/>
                  </a:lnTo>
                  <a:lnTo>
                    <a:pt x="4430" y="659"/>
                  </a:lnTo>
                  <a:lnTo>
                    <a:pt x="4446" y="655"/>
                  </a:lnTo>
                  <a:lnTo>
                    <a:pt x="4465" y="653"/>
                  </a:lnTo>
                  <a:lnTo>
                    <a:pt x="4489" y="656"/>
                  </a:lnTo>
                  <a:lnTo>
                    <a:pt x="4508" y="661"/>
                  </a:lnTo>
                  <a:lnTo>
                    <a:pt x="4523" y="670"/>
                  </a:lnTo>
                  <a:lnTo>
                    <a:pt x="4533" y="681"/>
                  </a:lnTo>
                  <a:lnTo>
                    <a:pt x="4533" y="665"/>
                  </a:lnTo>
                  <a:lnTo>
                    <a:pt x="4535" y="660"/>
                  </a:lnTo>
                  <a:lnTo>
                    <a:pt x="4541" y="658"/>
                  </a:lnTo>
                  <a:lnTo>
                    <a:pt x="4563" y="658"/>
                  </a:lnTo>
                  <a:lnTo>
                    <a:pt x="4568" y="660"/>
                  </a:lnTo>
                  <a:lnTo>
                    <a:pt x="4570" y="665"/>
                  </a:lnTo>
                  <a:lnTo>
                    <a:pt x="4570" y="736"/>
                  </a:lnTo>
                  <a:lnTo>
                    <a:pt x="4568" y="742"/>
                  </a:lnTo>
                  <a:lnTo>
                    <a:pt x="4563" y="744"/>
                  </a:lnTo>
                  <a:lnTo>
                    <a:pt x="4534" y="744"/>
                  </a:lnTo>
                  <a:lnTo>
                    <a:pt x="4530" y="742"/>
                  </a:lnTo>
                  <a:lnTo>
                    <a:pt x="4527" y="736"/>
                  </a:lnTo>
                  <a:lnTo>
                    <a:pt x="4524" y="722"/>
                  </a:lnTo>
                  <a:lnTo>
                    <a:pt x="4514" y="709"/>
                  </a:lnTo>
                  <a:lnTo>
                    <a:pt x="4497" y="699"/>
                  </a:lnTo>
                  <a:lnTo>
                    <a:pt x="4486" y="697"/>
                  </a:lnTo>
                  <a:lnTo>
                    <a:pt x="4473" y="696"/>
                  </a:lnTo>
                  <a:lnTo>
                    <a:pt x="4457" y="698"/>
                  </a:lnTo>
                  <a:lnTo>
                    <a:pt x="4445" y="704"/>
                  </a:lnTo>
                  <a:lnTo>
                    <a:pt x="4439" y="708"/>
                  </a:lnTo>
                  <a:lnTo>
                    <a:pt x="4436" y="714"/>
                  </a:lnTo>
                  <a:lnTo>
                    <a:pt x="4432" y="727"/>
                  </a:lnTo>
                  <a:lnTo>
                    <a:pt x="4435" y="736"/>
                  </a:lnTo>
                  <a:lnTo>
                    <a:pt x="4439" y="743"/>
                  </a:lnTo>
                  <a:lnTo>
                    <a:pt x="4446" y="748"/>
                  </a:lnTo>
                  <a:lnTo>
                    <a:pt x="4456" y="753"/>
                  </a:lnTo>
                  <a:lnTo>
                    <a:pt x="4479" y="761"/>
                  </a:lnTo>
                  <a:lnTo>
                    <a:pt x="4506" y="767"/>
                  </a:lnTo>
                  <a:lnTo>
                    <a:pt x="4533" y="775"/>
                  </a:lnTo>
                  <a:lnTo>
                    <a:pt x="4556" y="788"/>
                  </a:lnTo>
                  <a:lnTo>
                    <a:pt x="4565" y="796"/>
                  </a:lnTo>
                  <a:lnTo>
                    <a:pt x="4573" y="807"/>
                  </a:lnTo>
                  <a:lnTo>
                    <a:pt x="4578" y="819"/>
                  </a:lnTo>
                  <a:lnTo>
                    <a:pt x="4579" y="833"/>
                  </a:lnTo>
                  <a:lnTo>
                    <a:pt x="4578" y="847"/>
                  </a:lnTo>
                  <a:lnTo>
                    <a:pt x="4574" y="859"/>
                  </a:lnTo>
                  <a:lnTo>
                    <a:pt x="4568" y="871"/>
                  </a:lnTo>
                  <a:lnTo>
                    <a:pt x="4559" y="882"/>
                  </a:lnTo>
                  <a:lnTo>
                    <a:pt x="4545" y="891"/>
                  </a:lnTo>
                  <a:lnTo>
                    <a:pt x="4530" y="898"/>
                  </a:lnTo>
                  <a:lnTo>
                    <a:pt x="4509" y="903"/>
                  </a:lnTo>
                  <a:lnTo>
                    <a:pt x="4486" y="904"/>
                  </a:lnTo>
                  <a:lnTo>
                    <a:pt x="4469" y="903"/>
                  </a:lnTo>
                  <a:lnTo>
                    <a:pt x="4454" y="900"/>
                  </a:lnTo>
                  <a:lnTo>
                    <a:pt x="4441" y="896"/>
                  </a:lnTo>
                  <a:lnTo>
                    <a:pt x="4431" y="890"/>
                  </a:lnTo>
                  <a:lnTo>
                    <a:pt x="4422" y="885"/>
                  </a:lnTo>
                  <a:lnTo>
                    <a:pt x="4417" y="879"/>
                  </a:lnTo>
                  <a:lnTo>
                    <a:pt x="4411" y="871"/>
                  </a:lnTo>
                  <a:close/>
                  <a:moveTo>
                    <a:pt x="4785" y="869"/>
                  </a:moveTo>
                  <a:lnTo>
                    <a:pt x="4786" y="872"/>
                  </a:lnTo>
                  <a:lnTo>
                    <a:pt x="4786" y="875"/>
                  </a:lnTo>
                  <a:lnTo>
                    <a:pt x="4783" y="880"/>
                  </a:lnTo>
                  <a:lnTo>
                    <a:pt x="4764" y="895"/>
                  </a:lnTo>
                  <a:lnTo>
                    <a:pt x="4747" y="901"/>
                  </a:lnTo>
                  <a:lnTo>
                    <a:pt x="4725" y="904"/>
                  </a:lnTo>
                  <a:lnTo>
                    <a:pt x="4705" y="903"/>
                  </a:lnTo>
                  <a:lnTo>
                    <a:pt x="4688" y="898"/>
                  </a:lnTo>
                  <a:lnTo>
                    <a:pt x="4674" y="891"/>
                  </a:lnTo>
                  <a:lnTo>
                    <a:pt x="4667" y="887"/>
                  </a:lnTo>
                  <a:lnTo>
                    <a:pt x="4661" y="881"/>
                  </a:lnTo>
                  <a:lnTo>
                    <a:pt x="4651" y="869"/>
                  </a:lnTo>
                  <a:lnTo>
                    <a:pt x="4645" y="853"/>
                  </a:lnTo>
                  <a:lnTo>
                    <a:pt x="4640" y="836"/>
                  </a:lnTo>
                  <a:lnTo>
                    <a:pt x="4639" y="814"/>
                  </a:lnTo>
                  <a:lnTo>
                    <a:pt x="4639" y="700"/>
                  </a:lnTo>
                  <a:lnTo>
                    <a:pt x="4613" y="700"/>
                  </a:lnTo>
                  <a:lnTo>
                    <a:pt x="4608" y="698"/>
                  </a:lnTo>
                  <a:lnTo>
                    <a:pt x="4606" y="693"/>
                  </a:lnTo>
                  <a:lnTo>
                    <a:pt x="4606" y="665"/>
                  </a:lnTo>
                  <a:lnTo>
                    <a:pt x="4608" y="659"/>
                  </a:lnTo>
                  <a:lnTo>
                    <a:pt x="4613" y="657"/>
                  </a:lnTo>
                  <a:lnTo>
                    <a:pt x="4639" y="657"/>
                  </a:lnTo>
                  <a:lnTo>
                    <a:pt x="4639" y="604"/>
                  </a:lnTo>
                  <a:lnTo>
                    <a:pt x="4640" y="599"/>
                  </a:lnTo>
                  <a:lnTo>
                    <a:pt x="4646" y="598"/>
                  </a:lnTo>
                  <a:lnTo>
                    <a:pt x="4686" y="598"/>
                  </a:lnTo>
                  <a:lnTo>
                    <a:pt x="4690" y="599"/>
                  </a:lnTo>
                  <a:lnTo>
                    <a:pt x="4693" y="604"/>
                  </a:lnTo>
                  <a:lnTo>
                    <a:pt x="4693" y="657"/>
                  </a:lnTo>
                  <a:lnTo>
                    <a:pt x="4755" y="657"/>
                  </a:lnTo>
                  <a:lnTo>
                    <a:pt x="4761" y="659"/>
                  </a:lnTo>
                  <a:lnTo>
                    <a:pt x="4762" y="665"/>
                  </a:lnTo>
                  <a:lnTo>
                    <a:pt x="4762" y="693"/>
                  </a:lnTo>
                  <a:lnTo>
                    <a:pt x="4761" y="698"/>
                  </a:lnTo>
                  <a:lnTo>
                    <a:pt x="4755" y="700"/>
                  </a:lnTo>
                  <a:lnTo>
                    <a:pt x="4693" y="700"/>
                  </a:lnTo>
                  <a:lnTo>
                    <a:pt x="4693" y="813"/>
                  </a:lnTo>
                  <a:lnTo>
                    <a:pt x="4695" y="832"/>
                  </a:lnTo>
                  <a:lnTo>
                    <a:pt x="4698" y="839"/>
                  </a:lnTo>
                  <a:lnTo>
                    <a:pt x="4703" y="846"/>
                  </a:lnTo>
                  <a:lnTo>
                    <a:pt x="4714" y="853"/>
                  </a:lnTo>
                  <a:lnTo>
                    <a:pt x="4722" y="856"/>
                  </a:lnTo>
                  <a:lnTo>
                    <a:pt x="4731" y="857"/>
                  </a:lnTo>
                  <a:lnTo>
                    <a:pt x="4741" y="856"/>
                  </a:lnTo>
                  <a:lnTo>
                    <a:pt x="4749" y="852"/>
                  </a:lnTo>
                  <a:lnTo>
                    <a:pt x="4757" y="847"/>
                  </a:lnTo>
                  <a:lnTo>
                    <a:pt x="4763" y="844"/>
                  </a:lnTo>
                  <a:lnTo>
                    <a:pt x="4769" y="848"/>
                  </a:lnTo>
                  <a:lnTo>
                    <a:pt x="4785" y="869"/>
                  </a:lnTo>
                  <a:close/>
                  <a:moveTo>
                    <a:pt x="4813" y="900"/>
                  </a:moveTo>
                  <a:lnTo>
                    <a:pt x="4809" y="898"/>
                  </a:lnTo>
                  <a:lnTo>
                    <a:pt x="4807" y="894"/>
                  </a:lnTo>
                  <a:lnTo>
                    <a:pt x="4807" y="863"/>
                  </a:lnTo>
                  <a:lnTo>
                    <a:pt x="4809" y="859"/>
                  </a:lnTo>
                  <a:lnTo>
                    <a:pt x="4813" y="857"/>
                  </a:lnTo>
                  <a:lnTo>
                    <a:pt x="4839" y="857"/>
                  </a:lnTo>
                  <a:lnTo>
                    <a:pt x="4839" y="700"/>
                  </a:lnTo>
                  <a:lnTo>
                    <a:pt x="4813" y="700"/>
                  </a:lnTo>
                  <a:lnTo>
                    <a:pt x="4809" y="698"/>
                  </a:lnTo>
                  <a:lnTo>
                    <a:pt x="4807" y="694"/>
                  </a:lnTo>
                  <a:lnTo>
                    <a:pt x="4807" y="664"/>
                  </a:lnTo>
                  <a:lnTo>
                    <a:pt x="4809" y="659"/>
                  </a:lnTo>
                  <a:lnTo>
                    <a:pt x="4813" y="657"/>
                  </a:lnTo>
                  <a:lnTo>
                    <a:pt x="4880" y="657"/>
                  </a:lnTo>
                  <a:lnTo>
                    <a:pt x="4885" y="659"/>
                  </a:lnTo>
                  <a:lnTo>
                    <a:pt x="4886" y="664"/>
                  </a:lnTo>
                  <a:lnTo>
                    <a:pt x="4886" y="722"/>
                  </a:lnTo>
                  <a:lnTo>
                    <a:pt x="4891" y="712"/>
                  </a:lnTo>
                  <a:lnTo>
                    <a:pt x="4898" y="700"/>
                  </a:lnTo>
                  <a:lnTo>
                    <a:pt x="4907" y="688"/>
                  </a:lnTo>
                  <a:lnTo>
                    <a:pt x="4921" y="676"/>
                  </a:lnTo>
                  <a:lnTo>
                    <a:pt x="4940" y="666"/>
                  </a:lnTo>
                  <a:lnTo>
                    <a:pt x="4962" y="658"/>
                  </a:lnTo>
                  <a:lnTo>
                    <a:pt x="4975" y="656"/>
                  </a:lnTo>
                  <a:lnTo>
                    <a:pt x="4991" y="655"/>
                  </a:lnTo>
                  <a:lnTo>
                    <a:pt x="4996" y="657"/>
                  </a:lnTo>
                  <a:lnTo>
                    <a:pt x="4998" y="662"/>
                  </a:lnTo>
                  <a:lnTo>
                    <a:pt x="4998" y="700"/>
                  </a:lnTo>
                  <a:lnTo>
                    <a:pt x="4996" y="706"/>
                  </a:lnTo>
                  <a:lnTo>
                    <a:pt x="4991" y="708"/>
                  </a:lnTo>
                  <a:lnTo>
                    <a:pt x="4976" y="708"/>
                  </a:lnTo>
                  <a:lnTo>
                    <a:pt x="4958" y="710"/>
                  </a:lnTo>
                  <a:lnTo>
                    <a:pt x="4942" y="715"/>
                  </a:lnTo>
                  <a:lnTo>
                    <a:pt x="4928" y="723"/>
                  </a:lnTo>
                  <a:lnTo>
                    <a:pt x="4916" y="733"/>
                  </a:lnTo>
                  <a:lnTo>
                    <a:pt x="4906" y="745"/>
                  </a:lnTo>
                  <a:lnTo>
                    <a:pt x="4899" y="757"/>
                  </a:lnTo>
                  <a:lnTo>
                    <a:pt x="4895" y="772"/>
                  </a:lnTo>
                  <a:lnTo>
                    <a:pt x="4894" y="786"/>
                  </a:lnTo>
                  <a:lnTo>
                    <a:pt x="4894" y="857"/>
                  </a:lnTo>
                  <a:lnTo>
                    <a:pt x="4917" y="857"/>
                  </a:lnTo>
                  <a:lnTo>
                    <a:pt x="4922" y="859"/>
                  </a:lnTo>
                  <a:lnTo>
                    <a:pt x="4924" y="863"/>
                  </a:lnTo>
                  <a:lnTo>
                    <a:pt x="4924" y="894"/>
                  </a:lnTo>
                  <a:lnTo>
                    <a:pt x="4922" y="898"/>
                  </a:lnTo>
                  <a:lnTo>
                    <a:pt x="4917" y="900"/>
                  </a:lnTo>
                  <a:lnTo>
                    <a:pt x="4813" y="900"/>
                  </a:lnTo>
                  <a:close/>
                  <a:moveTo>
                    <a:pt x="5075" y="632"/>
                  </a:moveTo>
                  <a:lnTo>
                    <a:pt x="5062" y="630"/>
                  </a:lnTo>
                  <a:lnTo>
                    <a:pt x="5051" y="622"/>
                  </a:lnTo>
                  <a:lnTo>
                    <a:pt x="5044" y="612"/>
                  </a:lnTo>
                  <a:lnTo>
                    <a:pt x="5042" y="599"/>
                  </a:lnTo>
                  <a:lnTo>
                    <a:pt x="5044" y="585"/>
                  </a:lnTo>
                  <a:lnTo>
                    <a:pt x="5048" y="580"/>
                  </a:lnTo>
                  <a:lnTo>
                    <a:pt x="5051" y="575"/>
                  </a:lnTo>
                  <a:lnTo>
                    <a:pt x="5062" y="567"/>
                  </a:lnTo>
                  <a:lnTo>
                    <a:pt x="5068" y="566"/>
                  </a:lnTo>
                  <a:lnTo>
                    <a:pt x="5075" y="565"/>
                  </a:lnTo>
                  <a:lnTo>
                    <a:pt x="5088" y="567"/>
                  </a:lnTo>
                  <a:lnTo>
                    <a:pt x="5099" y="575"/>
                  </a:lnTo>
                  <a:lnTo>
                    <a:pt x="5106" y="585"/>
                  </a:lnTo>
                  <a:lnTo>
                    <a:pt x="5108" y="592"/>
                  </a:lnTo>
                  <a:lnTo>
                    <a:pt x="5109" y="599"/>
                  </a:lnTo>
                  <a:lnTo>
                    <a:pt x="5106" y="612"/>
                  </a:lnTo>
                  <a:lnTo>
                    <a:pt x="5103" y="618"/>
                  </a:lnTo>
                  <a:lnTo>
                    <a:pt x="5099" y="622"/>
                  </a:lnTo>
                  <a:lnTo>
                    <a:pt x="5094" y="627"/>
                  </a:lnTo>
                  <a:lnTo>
                    <a:pt x="5088" y="630"/>
                  </a:lnTo>
                  <a:lnTo>
                    <a:pt x="5081" y="631"/>
                  </a:lnTo>
                  <a:lnTo>
                    <a:pt x="5075" y="632"/>
                  </a:lnTo>
                  <a:close/>
                  <a:moveTo>
                    <a:pt x="5023" y="900"/>
                  </a:moveTo>
                  <a:lnTo>
                    <a:pt x="5019" y="898"/>
                  </a:lnTo>
                  <a:lnTo>
                    <a:pt x="5018" y="894"/>
                  </a:lnTo>
                  <a:lnTo>
                    <a:pt x="5018" y="863"/>
                  </a:lnTo>
                  <a:lnTo>
                    <a:pt x="5019" y="859"/>
                  </a:lnTo>
                  <a:lnTo>
                    <a:pt x="5023" y="857"/>
                  </a:lnTo>
                  <a:lnTo>
                    <a:pt x="5050" y="857"/>
                  </a:lnTo>
                  <a:lnTo>
                    <a:pt x="5050" y="700"/>
                  </a:lnTo>
                  <a:lnTo>
                    <a:pt x="5023" y="700"/>
                  </a:lnTo>
                  <a:lnTo>
                    <a:pt x="5019" y="698"/>
                  </a:lnTo>
                  <a:lnTo>
                    <a:pt x="5018" y="694"/>
                  </a:lnTo>
                  <a:lnTo>
                    <a:pt x="5018" y="664"/>
                  </a:lnTo>
                  <a:lnTo>
                    <a:pt x="5019" y="659"/>
                  </a:lnTo>
                  <a:lnTo>
                    <a:pt x="5023" y="657"/>
                  </a:lnTo>
                  <a:lnTo>
                    <a:pt x="5097" y="657"/>
                  </a:lnTo>
                  <a:lnTo>
                    <a:pt x="5103" y="659"/>
                  </a:lnTo>
                  <a:lnTo>
                    <a:pt x="5104" y="664"/>
                  </a:lnTo>
                  <a:lnTo>
                    <a:pt x="5104" y="857"/>
                  </a:lnTo>
                  <a:lnTo>
                    <a:pt x="5127" y="857"/>
                  </a:lnTo>
                  <a:lnTo>
                    <a:pt x="5133" y="859"/>
                  </a:lnTo>
                  <a:lnTo>
                    <a:pt x="5134" y="863"/>
                  </a:lnTo>
                  <a:lnTo>
                    <a:pt x="5134" y="894"/>
                  </a:lnTo>
                  <a:lnTo>
                    <a:pt x="5133" y="898"/>
                  </a:lnTo>
                  <a:lnTo>
                    <a:pt x="5127" y="900"/>
                  </a:lnTo>
                  <a:lnTo>
                    <a:pt x="5023" y="900"/>
                  </a:lnTo>
                  <a:close/>
                  <a:moveTo>
                    <a:pt x="5339" y="751"/>
                  </a:moveTo>
                  <a:lnTo>
                    <a:pt x="5338" y="739"/>
                  </a:lnTo>
                  <a:lnTo>
                    <a:pt x="5335" y="729"/>
                  </a:lnTo>
                  <a:lnTo>
                    <a:pt x="5330" y="719"/>
                  </a:lnTo>
                  <a:lnTo>
                    <a:pt x="5324" y="712"/>
                  </a:lnTo>
                  <a:lnTo>
                    <a:pt x="5316" y="705"/>
                  </a:lnTo>
                  <a:lnTo>
                    <a:pt x="5306" y="700"/>
                  </a:lnTo>
                  <a:lnTo>
                    <a:pt x="5295" y="697"/>
                  </a:lnTo>
                  <a:lnTo>
                    <a:pt x="5281" y="696"/>
                  </a:lnTo>
                  <a:lnTo>
                    <a:pt x="5260" y="699"/>
                  </a:lnTo>
                  <a:lnTo>
                    <a:pt x="5250" y="703"/>
                  </a:lnTo>
                  <a:lnTo>
                    <a:pt x="5240" y="708"/>
                  </a:lnTo>
                  <a:lnTo>
                    <a:pt x="5232" y="716"/>
                  </a:lnTo>
                  <a:lnTo>
                    <a:pt x="5225" y="725"/>
                  </a:lnTo>
                  <a:lnTo>
                    <a:pt x="5220" y="737"/>
                  </a:lnTo>
                  <a:lnTo>
                    <a:pt x="5217" y="751"/>
                  </a:lnTo>
                  <a:lnTo>
                    <a:pt x="5339" y="751"/>
                  </a:lnTo>
                  <a:close/>
                  <a:moveTo>
                    <a:pt x="5215" y="785"/>
                  </a:moveTo>
                  <a:lnTo>
                    <a:pt x="5219" y="803"/>
                  </a:lnTo>
                  <a:lnTo>
                    <a:pt x="5223" y="818"/>
                  </a:lnTo>
                  <a:lnTo>
                    <a:pt x="5231" y="830"/>
                  </a:lnTo>
                  <a:lnTo>
                    <a:pt x="5240" y="840"/>
                  </a:lnTo>
                  <a:lnTo>
                    <a:pt x="5251" y="848"/>
                  </a:lnTo>
                  <a:lnTo>
                    <a:pt x="5263" y="853"/>
                  </a:lnTo>
                  <a:lnTo>
                    <a:pt x="5276" y="857"/>
                  </a:lnTo>
                  <a:lnTo>
                    <a:pt x="5289" y="858"/>
                  </a:lnTo>
                  <a:lnTo>
                    <a:pt x="5304" y="857"/>
                  </a:lnTo>
                  <a:lnTo>
                    <a:pt x="5316" y="853"/>
                  </a:lnTo>
                  <a:lnTo>
                    <a:pt x="5328" y="849"/>
                  </a:lnTo>
                  <a:lnTo>
                    <a:pt x="5338" y="843"/>
                  </a:lnTo>
                  <a:lnTo>
                    <a:pt x="5354" y="832"/>
                  </a:lnTo>
                  <a:lnTo>
                    <a:pt x="5362" y="823"/>
                  </a:lnTo>
                  <a:lnTo>
                    <a:pt x="5366" y="820"/>
                  </a:lnTo>
                  <a:lnTo>
                    <a:pt x="5372" y="822"/>
                  </a:lnTo>
                  <a:lnTo>
                    <a:pt x="5391" y="842"/>
                  </a:lnTo>
                  <a:lnTo>
                    <a:pt x="5394" y="847"/>
                  </a:lnTo>
                  <a:lnTo>
                    <a:pt x="5392" y="852"/>
                  </a:lnTo>
                  <a:lnTo>
                    <a:pt x="5383" y="865"/>
                  </a:lnTo>
                  <a:lnTo>
                    <a:pt x="5374" y="872"/>
                  </a:lnTo>
                  <a:lnTo>
                    <a:pt x="5362" y="881"/>
                  </a:lnTo>
                  <a:lnTo>
                    <a:pt x="5347" y="890"/>
                  </a:lnTo>
                  <a:lnTo>
                    <a:pt x="5338" y="894"/>
                  </a:lnTo>
                  <a:lnTo>
                    <a:pt x="5329" y="897"/>
                  </a:lnTo>
                  <a:lnTo>
                    <a:pt x="5308" y="901"/>
                  </a:lnTo>
                  <a:lnTo>
                    <a:pt x="5285" y="904"/>
                  </a:lnTo>
                  <a:lnTo>
                    <a:pt x="5260" y="901"/>
                  </a:lnTo>
                  <a:lnTo>
                    <a:pt x="5237" y="895"/>
                  </a:lnTo>
                  <a:lnTo>
                    <a:pt x="5215" y="885"/>
                  </a:lnTo>
                  <a:lnTo>
                    <a:pt x="5196" y="870"/>
                  </a:lnTo>
                  <a:lnTo>
                    <a:pt x="5181" y="852"/>
                  </a:lnTo>
                  <a:lnTo>
                    <a:pt x="5175" y="842"/>
                  </a:lnTo>
                  <a:lnTo>
                    <a:pt x="5170" y="831"/>
                  </a:lnTo>
                  <a:lnTo>
                    <a:pt x="5162" y="805"/>
                  </a:lnTo>
                  <a:lnTo>
                    <a:pt x="5161" y="792"/>
                  </a:lnTo>
                  <a:lnTo>
                    <a:pt x="5160" y="777"/>
                  </a:lnTo>
                  <a:lnTo>
                    <a:pt x="5163" y="750"/>
                  </a:lnTo>
                  <a:lnTo>
                    <a:pt x="5170" y="724"/>
                  </a:lnTo>
                  <a:lnTo>
                    <a:pt x="5182" y="703"/>
                  </a:lnTo>
                  <a:lnTo>
                    <a:pt x="5198" y="686"/>
                  </a:lnTo>
                  <a:lnTo>
                    <a:pt x="5206" y="678"/>
                  </a:lnTo>
                  <a:lnTo>
                    <a:pt x="5215" y="671"/>
                  </a:lnTo>
                  <a:lnTo>
                    <a:pt x="5235" y="661"/>
                  </a:lnTo>
                  <a:lnTo>
                    <a:pt x="5257" y="656"/>
                  </a:lnTo>
                  <a:lnTo>
                    <a:pt x="5279" y="653"/>
                  </a:lnTo>
                  <a:lnTo>
                    <a:pt x="5306" y="656"/>
                  </a:lnTo>
                  <a:lnTo>
                    <a:pt x="5317" y="658"/>
                  </a:lnTo>
                  <a:lnTo>
                    <a:pt x="5328" y="662"/>
                  </a:lnTo>
                  <a:lnTo>
                    <a:pt x="5347" y="672"/>
                  </a:lnTo>
                  <a:lnTo>
                    <a:pt x="5364" y="687"/>
                  </a:lnTo>
                  <a:lnTo>
                    <a:pt x="5376" y="705"/>
                  </a:lnTo>
                  <a:lnTo>
                    <a:pt x="5385" y="726"/>
                  </a:lnTo>
                  <a:lnTo>
                    <a:pt x="5391" y="751"/>
                  </a:lnTo>
                  <a:lnTo>
                    <a:pt x="5393" y="779"/>
                  </a:lnTo>
                  <a:lnTo>
                    <a:pt x="5391" y="783"/>
                  </a:lnTo>
                  <a:lnTo>
                    <a:pt x="5385" y="785"/>
                  </a:lnTo>
                  <a:lnTo>
                    <a:pt x="5215" y="78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  <p:sp>
        <p:nvSpPr>
          <p:cNvPr id="27" name="Freeform 26">
            <a:hlinkClick r:id="rId3" tooltip="LinkedIn"/>
          </p:cNvPr>
          <p:cNvSpPr>
            <a:spLocks noChangeAspect="1" noEditPoints="1"/>
          </p:cNvSpPr>
          <p:nvPr userDrawn="1"/>
        </p:nvSpPr>
        <p:spPr bwMode="auto">
          <a:xfrm>
            <a:off x="7974518" y="549910"/>
            <a:ext cx="216000" cy="288000"/>
          </a:xfrm>
          <a:custGeom>
            <a:avLst/>
            <a:gdLst>
              <a:gd name="T0" fmla="*/ 290 w 456"/>
              <a:gd name="T1" fmla="*/ 176 h 456"/>
              <a:gd name="T2" fmla="*/ 276 w 456"/>
              <a:gd name="T3" fmla="*/ 180 h 456"/>
              <a:gd name="T4" fmla="*/ 264 w 456"/>
              <a:gd name="T5" fmla="*/ 186 h 456"/>
              <a:gd name="T6" fmla="*/ 253 w 456"/>
              <a:gd name="T7" fmla="*/ 196 h 456"/>
              <a:gd name="T8" fmla="*/ 245 w 456"/>
              <a:gd name="T9" fmla="*/ 179 h 456"/>
              <a:gd name="T10" fmla="*/ 183 w 456"/>
              <a:gd name="T11" fmla="*/ 280 h 456"/>
              <a:gd name="T12" fmla="*/ 245 w 456"/>
              <a:gd name="T13" fmla="*/ 263 h 456"/>
              <a:gd name="T14" fmla="*/ 246 w 456"/>
              <a:gd name="T15" fmla="*/ 251 h 456"/>
              <a:gd name="T16" fmla="*/ 252 w 456"/>
              <a:gd name="T17" fmla="*/ 239 h 456"/>
              <a:gd name="T18" fmla="*/ 259 w 456"/>
              <a:gd name="T19" fmla="*/ 232 h 456"/>
              <a:gd name="T20" fmla="*/ 268 w 456"/>
              <a:gd name="T21" fmla="*/ 226 h 456"/>
              <a:gd name="T22" fmla="*/ 280 w 456"/>
              <a:gd name="T23" fmla="*/ 224 h 456"/>
              <a:gd name="T24" fmla="*/ 291 w 456"/>
              <a:gd name="T25" fmla="*/ 226 h 456"/>
              <a:gd name="T26" fmla="*/ 300 w 456"/>
              <a:gd name="T27" fmla="*/ 231 h 456"/>
              <a:gd name="T28" fmla="*/ 306 w 456"/>
              <a:gd name="T29" fmla="*/ 239 h 456"/>
              <a:gd name="T30" fmla="*/ 309 w 456"/>
              <a:gd name="T31" fmla="*/ 250 h 456"/>
              <a:gd name="T32" fmla="*/ 311 w 456"/>
              <a:gd name="T33" fmla="*/ 368 h 456"/>
              <a:gd name="T34" fmla="*/ 373 w 456"/>
              <a:gd name="T35" fmla="*/ 249 h 456"/>
              <a:gd name="T36" fmla="*/ 368 w 456"/>
              <a:gd name="T37" fmla="*/ 222 h 456"/>
              <a:gd name="T38" fmla="*/ 358 w 456"/>
              <a:gd name="T39" fmla="*/ 201 h 456"/>
              <a:gd name="T40" fmla="*/ 343 w 456"/>
              <a:gd name="T41" fmla="*/ 187 h 456"/>
              <a:gd name="T42" fmla="*/ 324 w 456"/>
              <a:gd name="T43" fmla="*/ 178 h 456"/>
              <a:gd name="T44" fmla="*/ 302 w 456"/>
              <a:gd name="T45" fmla="*/ 175 h 456"/>
              <a:gd name="T46" fmla="*/ 148 w 456"/>
              <a:gd name="T47" fmla="*/ 368 h 456"/>
              <a:gd name="T48" fmla="*/ 117 w 456"/>
              <a:gd name="T49" fmla="*/ 89 h 456"/>
              <a:gd name="T50" fmla="*/ 100 w 456"/>
              <a:gd name="T51" fmla="*/ 92 h 456"/>
              <a:gd name="T52" fmla="*/ 90 w 456"/>
              <a:gd name="T53" fmla="*/ 100 h 456"/>
              <a:gd name="T54" fmla="*/ 85 w 456"/>
              <a:gd name="T55" fmla="*/ 108 h 456"/>
              <a:gd name="T56" fmla="*/ 83 w 456"/>
              <a:gd name="T57" fmla="*/ 128 h 456"/>
              <a:gd name="T58" fmla="*/ 87 w 456"/>
              <a:gd name="T59" fmla="*/ 139 h 456"/>
              <a:gd name="T60" fmla="*/ 99 w 456"/>
              <a:gd name="T61" fmla="*/ 150 h 456"/>
              <a:gd name="T62" fmla="*/ 117 w 456"/>
              <a:gd name="T63" fmla="*/ 154 h 456"/>
              <a:gd name="T64" fmla="*/ 132 w 456"/>
              <a:gd name="T65" fmla="*/ 151 h 456"/>
              <a:gd name="T66" fmla="*/ 143 w 456"/>
              <a:gd name="T67" fmla="*/ 144 h 456"/>
              <a:gd name="T68" fmla="*/ 149 w 456"/>
              <a:gd name="T69" fmla="*/ 137 h 456"/>
              <a:gd name="T70" fmla="*/ 152 w 456"/>
              <a:gd name="T71" fmla="*/ 128 h 456"/>
              <a:gd name="T72" fmla="*/ 152 w 456"/>
              <a:gd name="T73" fmla="*/ 114 h 456"/>
              <a:gd name="T74" fmla="*/ 148 w 456"/>
              <a:gd name="T75" fmla="*/ 105 h 456"/>
              <a:gd name="T76" fmla="*/ 138 w 456"/>
              <a:gd name="T77" fmla="*/ 94 h 456"/>
              <a:gd name="T78" fmla="*/ 129 w 456"/>
              <a:gd name="T79" fmla="*/ 90 h 456"/>
              <a:gd name="T80" fmla="*/ 456 w 456"/>
              <a:gd name="T81" fmla="*/ 420 h 456"/>
              <a:gd name="T82" fmla="*/ 453 w 456"/>
              <a:gd name="T83" fmla="*/ 434 h 456"/>
              <a:gd name="T84" fmla="*/ 445 w 456"/>
              <a:gd name="T85" fmla="*/ 446 h 456"/>
              <a:gd name="T86" fmla="*/ 434 w 456"/>
              <a:gd name="T87" fmla="*/ 453 h 456"/>
              <a:gd name="T88" fmla="*/ 420 w 456"/>
              <a:gd name="T89" fmla="*/ 456 h 456"/>
              <a:gd name="T90" fmla="*/ 22 w 456"/>
              <a:gd name="T91" fmla="*/ 453 h 456"/>
              <a:gd name="T92" fmla="*/ 10 w 456"/>
              <a:gd name="T93" fmla="*/ 446 h 456"/>
              <a:gd name="T94" fmla="*/ 3 w 456"/>
              <a:gd name="T95" fmla="*/ 434 h 456"/>
              <a:gd name="T96" fmla="*/ 0 w 456"/>
              <a:gd name="T97" fmla="*/ 424 h 456"/>
              <a:gd name="T98" fmla="*/ 0 w 456"/>
              <a:gd name="T99" fmla="*/ 32 h 456"/>
              <a:gd name="T100" fmla="*/ 6 w 456"/>
              <a:gd name="T101" fmla="*/ 16 h 456"/>
              <a:gd name="T102" fmla="*/ 16 w 456"/>
              <a:gd name="T103" fmla="*/ 6 h 456"/>
              <a:gd name="T104" fmla="*/ 25 w 456"/>
              <a:gd name="T105" fmla="*/ 2 h 456"/>
              <a:gd name="T106" fmla="*/ 420 w 456"/>
              <a:gd name="T107" fmla="*/ 0 h 456"/>
              <a:gd name="T108" fmla="*/ 440 w 456"/>
              <a:gd name="T109" fmla="*/ 6 h 456"/>
              <a:gd name="T110" fmla="*/ 450 w 456"/>
              <a:gd name="T111" fmla="*/ 16 h 456"/>
              <a:gd name="T112" fmla="*/ 454 w 456"/>
              <a:gd name="T113" fmla="*/ 25 h 456"/>
              <a:gd name="T114" fmla="*/ 456 w 456"/>
              <a:gd name="T115" fmla="*/ 36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56" h="456">
                <a:moveTo>
                  <a:pt x="302" y="175"/>
                </a:moveTo>
                <a:lnTo>
                  <a:pt x="296" y="175"/>
                </a:lnTo>
                <a:lnTo>
                  <a:pt x="290" y="176"/>
                </a:lnTo>
                <a:lnTo>
                  <a:pt x="285" y="177"/>
                </a:lnTo>
                <a:lnTo>
                  <a:pt x="280" y="178"/>
                </a:lnTo>
                <a:lnTo>
                  <a:pt x="276" y="180"/>
                </a:lnTo>
                <a:lnTo>
                  <a:pt x="272" y="181"/>
                </a:lnTo>
                <a:lnTo>
                  <a:pt x="268" y="183"/>
                </a:lnTo>
                <a:lnTo>
                  <a:pt x="264" y="186"/>
                </a:lnTo>
                <a:lnTo>
                  <a:pt x="261" y="188"/>
                </a:lnTo>
                <a:lnTo>
                  <a:pt x="258" y="191"/>
                </a:lnTo>
                <a:lnTo>
                  <a:pt x="253" y="196"/>
                </a:lnTo>
                <a:lnTo>
                  <a:pt x="249" y="201"/>
                </a:lnTo>
                <a:lnTo>
                  <a:pt x="245" y="206"/>
                </a:lnTo>
                <a:lnTo>
                  <a:pt x="245" y="179"/>
                </a:lnTo>
                <a:lnTo>
                  <a:pt x="183" y="179"/>
                </a:lnTo>
                <a:lnTo>
                  <a:pt x="183" y="216"/>
                </a:lnTo>
                <a:lnTo>
                  <a:pt x="183" y="280"/>
                </a:lnTo>
                <a:lnTo>
                  <a:pt x="183" y="368"/>
                </a:lnTo>
                <a:lnTo>
                  <a:pt x="245" y="368"/>
                </a:lnTo>
                <a:lnTo>
                  <a:pt x="245" y="263"/>
                </a:lnTo>
                <a:lnTo>
                  <a:pt x="246" y="258"/>
                </a:lnTo>
                <a:lnTo>
                  <a:pt x="246" y="254"/>
                </a:lnTo>
                <a:lnTo>
                  <a:pt x="246" y="251"/>
                </a:lnTo>
                <a:lnTo>
                  <a:pt x="248" y="247"/>
                </a:lnTo>
                <a:lnTo>
                  <a:pt x="249" y="243"/>
                </a:lnTo>
                <a:lnTo>
                  <a:pt x="252" y="239"/>
                </a:lnTo>
                <a:lnTo>
                  <a:pt x="255" y="235"/>
                </a:lnTo>
                <a:lnTo>
                  <a:pt x="257" y="233"/>
                </a:lnTo>
                <a:lnTo>
                  <a:pt x="259" y="232"/>
                </a:lnTo>
                <a:lnTo>
                  <a:pt x="263" y="229"/>
                </a:lnTo>
                <a:lnTo>
                  <a:pt x="265" y="227"/>
                </a:lnTo>
                <a:lnTo>
                  <a:pt x="268" y="226"/>
                </a:lnTo>
                <a:lnTo>
                  <a:pt x="271" y="225"/>
                </a:lnTo>
                <a:lnTo>
                  <a:pt x="273" y="225"/>
                </a:lnTo>
                <a:lnTo>
                  <a:pt x="280" y="224"/>
                </a:lnTo>
                <a:lnTo>
                  <a:pt x="284" y="225"/>
                </a:lnTo>
                <a:lnTo>
                  <a:pt x="287" y="225"/>
                </a:lnTo>
                <a:lnTo>
                  <a:pt x="291" y="226"/>
                </a:lnTo>
                <a:lnTo>
                  <a:pt x="294" y="227"/>
                </a:lnTo>
                <a:lnTo>
                  <a:pt x="297" y="229"/>
                </a:lnTo>
                <a:lnTo>
                  <a:pt x="300" y="231"/>
                </a:lnTo>
                <a:lnTo>
                  <a:pt x="302" y="233"/>
                </a:lnTo>
                <a:lnTo>
                  <a:pt x="304" y="236"/>
                </a:lnTo>
                <a:lnTo>
                  <a:pt x="306" y="239"/>
                </a:lnTo>
                <a:lnTo>
                  <a:pt x="307" y="242"/>
                </a:lnTo>
                <a:lnTo>
                  <a:pt x="308" y="246"/>
                </a:lnTo>
                <a:lnTo>
                  <a:pt x="309" y="250"/>
                </a:lnTo>
                <a:lnTo>
                  <a:pt x="311" y="258"/>
                </a:lnTo>
                <a:lnTo>
                  <a:pt x="311" y="267"/>
                </a:lnTo>
                <a:lnTo>
                  <a:pt x="311" y="368"/>
                </a:lnTo>
                <a:lnTo>
                  <a:pt x="374" y="368"/>
                </a:lnTo>
                <a:lnTo>
                  <a:pt x="374" y="260"/>
                </a:lnTo>
                <a:lnTo>
                  <a:pt x="373" y="249"/>
                </a:lnTo>
                <a:lnTo>
                  <a:pt x="372" y="239"/>
                </a:lnTo>
                <a:lnTo>
                  <a:pt x="371" y="230"/>
                </a:lnTo>
                <a:lnTo>
                  <a:pt x="368" y="222"/>
                </a:lnTo>
                <a:lnTo>
                  <a:pt x="365" y="214"/>
                </a:lnTo>
                <a:lnTo>
                  <a:pt x="362" y="207"/>
                </a:lnTo>
                <a:lnTo>
                  <a:pt x="358" y="201"/>
                </a:lnTo>
                <a:lnTo>
                  <a:pt x="353" y="196"/>
                </a:lnTo>
                <a:lnTo>
                  <a:pt x="348" y="191"/>
                </a:lnTo>
                <a:lnTo>
                  <a:pt x="343" y="187"/>
                </a:lnTo>
                <a:lnTo>
                  <a:pt x="337" y="183"/>
                </a:lnTo>
                <a:lnTo>
                  <a:pt x="330" y="180"/>
                </a:lnTo>
                <a:lnTo>
                  <a:pt x="324" y="178"/>
                </a:lnTo>
                <a:lnTo>
                  <a:pt x="317" y="176"/>
                </a:lnTo>
                <a:lnTo>
                  <a:pt x="309" y="175"/>
                </a:lnTo>
                <a:lnTo>
                  <a:pt x="302" y="175"/>
                </a:lnTo>
                <a:close/>
                <a:moveTo>
                  <a:pt x="86" y="179"/>
                </a:moveTo>
                <a:lnTo>
                  <a:pt x="148" y="179"/>
                </a:lnTo>
                <a:lnTo>
                  <a:pt x="148" y="368"/>
                </a:lnTo>
                <a:lnTo>
                  <a:pt x="86" y="368"/>
                </a:lnTo>
                <a:lnTo>
                  <a:pt x="86" y="179"/>
                </a:lnTo>
                <a:close/>
                <a:moveTo>
                  <a:pt x="117" y="89"/>
                </a:moveTo>
                <a:lnTo>
                  <a:pt x="110" y="89"/>
                </a:lnTo>
                <a:lnTo>
                  <a:pt x="103" y="91"/>
                </a:lnTo>
                <a:lnTo>
                  <a:pt x="100" y="92"/>
                </a:lnTo>
                <a:lnTo>
                  <a:pt x="97" y="94"/>
                </a:lnTo>
                <a:lnTo>
                  <a:pt x="92" y="98"/>
                </a:lnTo>
                <a:lnTo>
                  <a:pt x="90" y="100"/>
                </a:lnTo>
                <a:lnTo>
                  <a:pt x="88" y="103"/>
                </a:lnTo>
                <a:lnTo>
                  <a:pt x="86" y="105"/>
                </a:lnTo>
                <a:lnTo>
                  <a:pt x="85" y="108"/>
                </a:lnTo>
                <a:lnTo>
                  <a:pt x="83" y="114"/>
                </a:lnTo>
                <a:lnTo>
                  <a:pt x="82" y="121"/>
                </a:lnTo>
                <a:lnTo>
                  <a:pt x="83" y="128"/>
                </a:lnTo>
                <a:lnTo>
                  <a:pt x="84" y="134"/>
                </a:lnTo>
                <a:lnTo>
                  <a:pt x="86" y="137"/>
                </a:lnTo>
                <a:lnTo>
                  <a:pt x="87" y="139"/>
                </a:lnTo>
                <a:lnTo>
                  <a:pt x="91" y="144"/>
                </a:lnTo>
                <a:lnTo>
                  <a:pt x="96" y="148"/>
                </a:lnTo>
                <a:lnTo>
                  <a:pt x="99" y="150"/>
                </a:lnTo>
                <a:lnTo>
                  <a:pt x="102" y="151"/>
                </a:lnTo>
                <a:lnTo>
                  <a:pt x="109" y="153"/>
                </a:lnTo>
                <a:lnTo>
                  <a:pt x="117" y="154"/>
                </a:lnTo>
                <a:lnTo>
                  <a:pt x="125" y="153"/>
                </a:lnTo>
                <a:lnTo>
                  <a:pt x="128" y="152"/>
                </a:lnTo>
                <a:lnTo>
                  <a:pt x="132" y="151"/>
                </a:lnTo>
                <a:lnTo>
                  <a:pt x="135" y="150"/>
                </a:lnTo>
                <a:lnTo>
                  <a:pt x="138" y="148"/>
                </a:lnTo>
                <a:lnTo>
                  <a:pt x="143" y="144"/>
                </a:lnTo>
                <a:lnTo>
                  <a:pt x="145" y="142"/>
                </a:lnTo>
                <a:lnTo>
                  <a:pt x="147" y="139"/>
                </a:lnTo>
                <a:lnTo>
                  <a:pt x="149" y="137"/>
                </a:lnTo>
                <a:lnTo>
                  <a:pt x="150" y="134"/>
                </a:lnTo>
                <a:lnTo>
                  <a:pt x="151" y="131"/>
                </a:lnTo>
                <a:lnTo>
                  <a:pt x="152" y="128"/>
                </a:lnTo>
                <a:lnTo>
                  <a:pt x="152" y="125"/>
                </a:lnTo>
                <a:lnTo>
                  <a:pt x="152" y="121"/>
                </a:lnTo>
                <a:lnTo>
                  <a:pt x="152" y="114"/>
                </a:lnTo>
                <a:lnTo>
                  <a:pt x="151" y="111"/>
                </a:lnTo>
                <a:lnTo>
                  <a:pt x="150" y="108"/>
                </a:lnTo>
                <a:lnTo>
                  <a:pt x="148" y="105"/>
                </a:lnTo>
                <a:lnTo>
                  <a:pt x="147" y="103"/>
                </a:lnTo>
                <a:lnTo>
                  <a:pt x="143" y="98"/>
                </a:lnTo>
                <a:lnTo>
                  <a:pt x="138" y="94"/>
                </a:lnTo>
                <a:lnTo>
                  <a:pt x="135" y="92"/>
                </a:lnTo>
                <a:lnTo>
                  <a:pt x="132" y="91"/>
                </a:lnTo>
                <a:lnTo>
                  <a:pt x="129" y="90"/>
                </a:lnTo>
                <a:lnTo>
                  <a:pt x="125" y="89"/>
                </a:lnTo>
                <a:lnTo>
                  <a:pt x="117" y="89"/>
                </a:lnTo>
                <a:close/>
                <a:moveTo>
                  <a:pt x="456" y="420"/>
                </a:moveTo>
                <a:lnTo>
                  <a:pt x="456" y="424"/>
                </a:lnTo>
                <a:lnTo>
                  <a:pt x="455" y="427"/>
                </a:lnTo>
                <a:lnTo>
                  <a:pt x="453" y="434"/>
                </a:lnTo>
                <a:lnTo>
                  <a:pt x="450" y="440"/>
                </a:lnTo>
                <a:lnTo>
                  <a:pt x="448" y="443"/>
                </a:lnTo>
                <a:lnTo>
                  <a:pt x="445" y="446"/>
                </a:lnTo>
                <a:lnTo>
                  <a:pt x="440" y="450"/>
                </a:lnTo>
                <a:lnTo>
                  <a:pt x="437" y="452"/>
                </a:lnTo>
                <a:lnTo>
                  <a:pt x="434" y="453"/>
                </a:lnTo>
                <a:lnTo>
                  <a:pt x="431" y="455"/>
                </a:lnTo>
                <a:lnTo>
                  <a:pt x="427" y="455"/>
                </a:lnTo>
                <a:lnTo>
                  <a:pt x="420" y="456"/>
                </a:lnTo>
                <a:lnTo>
                  <a:pt x="36" y="456"/>
                </a:lnTo>
                <a:lnTo>
                  <a:pt x="29" y="455"/>
                </a:lnTo>
                <a:lnTo>
                  <a:pt x="22" y="453"/>
                </a:lnTo>
                <a:lnTo>
                  <a:pt x="16" y="450"/>
                </a:lnTo>
                <a:lnTo>
                  <a:pt x="13" y="448"/>
                </a:lnTo>
                <a:lnTo>
                  <a:pt x="10" y="446"/>
                </a:lnTo>
                <a:lnTo>
                  <a:pt x="6" y="440"/>
                </a:lnTo>
                <a:lnTo>
                  <a:pt x="4" y="437"/>
                </a:lnTo>
                <a:lnTo>
                  <a:pt x="3" y="434"/>
                </a:lnTo>
                <a:lnTo>
                  <a:pt x="2" y="431"/>
                </a:lnTo>
                <a:lnTo>
                  <a:pt x="1" y="427"/>
                </a:lnTo>
                <a:lnTo>
                  <a:pt x="0" y="424"/>
                </a:lnTo>
                <a:lnTo>
                  <a:pt x="0" y="420"/>
                </a:lnTo>
                <a:lnTo>
                  <a:pt x="0" y="36"/>
                </a:lnTo>
                <a:lnTo>
                  <a:pt x="0" y="32"/>
                </a:lnTo>
                <a:lnTo>
                  <a:pt x="1" y="29"/>
                </a:lnTo>
                <a:lnTo>
                  <a:pt x="3" y="22"/>
                </a:lnTo>
                <a:lnTo>
                  <a:pt x="6" y="16"/>
                </a:lnTo>
                <a:lnTo>
                  <a:pt x="8" y="13"/>
                </a:lnTo>
                <a:lnTo>
                  <a:pt x="10" y="11"/>
                </a:lnTo>
                <a:lnTo>
                  <a:pt x="16" y="6"/>
                </a:lnTo>
                <a:lnTo>
                  <a:pt x="19" y="4"/>
                </a:lnTo>
                <a:lnTo>
                  <a:pt x="22" y="3"/>
                </a:lnTo>
                <a:lnTo>
                  <a:pt x="25" y="2"/>
                </a:lnTo>
                <a:lnTo>
                  <a:pt x="29" y="1"/>
                </a:lnTo>
                <a:lnTo>
                  <a:pt x="36" y="0"/>
                </a:lnTo>
                <a:lnTo>
                  <a:pt x="420" y="0"/>
                </a:lnTo>
                <a:lnTo>
                  <a:pt x="427" y="1"/>
                </a:lnTo>
                <a:lnTo>
                  <a:pt x="434" y="3"/>
                </a:lnTo>
                <a:lnTo>
                  <a:pt x="440" y="6"/>
                </a:lnTo>
                <a:lnTo>
                  <a:pt x="443" y="8"/>
                </a:lnTo>
                <a:lnTo>
                  <a:pt x="445" y="11"/>
                </a:lnTo>
                <a:lnTo>
                  <a:pt x="450" y="16"/>
                </a:lnTo>
                <a:lnTo>
                  <a:pt x="452" y="19"/>
                </a:lnTo>
                <a:lnTo>
                  <a:pt x="453" y="22"/>
                </a:lnTo>
                <a:lnTo>
                  <a:pt x="454" y="25"/>
                </a:lnTo>
                <a:lnTo>
                  <a:pt x="455" y="29"/>
                </a:lnTo>
                <a:lnTo>
                  <a:pt x="456" y="32"/>
                </a:lnTo>
                <a:lnTo>
                  <a:pt x="456" y="36"/>
                </a:lnTo>
                <a:lnTo>
                  <a:pt x="456" y="4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>
              <a:solidFill>
                <a:prstClr val="black"/>
              </a:solidFill>
            </a:endParaRPr>
          </a:p>
        </p:txBody>
      </p:sp>
      <p:sp>
        <p:nvSpPr>
          <p:cNvPr id="28" name="Freeform 27">
            <a:hlinkClick r:id="rId4" tooltip="Twitter"/>
          </p:cNvPr>
          <p:cNvSpPr>
            <a:spLocks noChangeAspect="1" noEditPoints="1"/>
          </p:cNvSpPr>
          <p:nvPr userDrawn="1"/>
        </p:nvSpPr>
        <p:spPr bwMode="auto">
          <a:xfrm>
            <a:off x="8244548" y="549910"/>
            <a:ext cx="216474" cy="288000"/>
          </a:xfrm>
          <a:custGeom>
            <a:avLst/>
            <a:gdLst>
              <a:gd name="T0" fmla="*/ 356 w 457"/>
              <a:gd name="T1" fmla="*/ 141 h 456"/>
              <a:gd name="T2" fmla="*/ 360 w 457"/>
              <a:gd name="T3" fmla="*/ 132 h 456"/>
              <a:gd name="T4" fmla="*/ 373 w 457"/>
              <a:gd name="T5" fmla="*/ 113 h 456"/>
              <a:gd name="T6" fmla="*/ 345 w 457"/>
              <a:gd name="T7" fmla="*/ 120 h 456"/>
              <a:gd name="T8" fmla="*/ 320 w 457"/>
              <a:gd name="T9" fmla="*/ 111 h 456"/>
              <a:gd name="T10" fmla="*/ 295 w 457"/>
              <a:gd name="T11" fmla="*/ 103 h 456"/>
              <a:gd name="T12" fmla="*/ 268 w 457"/>
              <a:gd name="T13" fmla="*/ 106 h 456"/>
              <a:gd name="T14" fmla="*/ 252 w 457"/>
              <a:gd name="T15" fmla="*/ 114 h 456"/>
              <a:gd name="T16" fmla="*/ 235 w 457"/>
              <a:gd name="T17" fmla="*/ 131 h 456"/>
              <a:gd name="T18" fmla="*/ 225 w 457"/>
              <a:gd name="T19" fmla="*/ 153 h 456"/>
              <a:gd name="T20" fmla="*/ 226 w 457"/>
              <a:gd name="T21" fmla="*/ 180 h 456"/>
              <a:gd name="T22" fmla="*/ 187 w 457"/>
              <a:gd name="T23" fmla="*/ 174 h 456"/>
              <a:gd name="T24" fmla="*/ 152 w 457"/>
              <a:gd name="T25" fmla="*/ 161 h 456"/>
              <a:gd name="T26" fmla="*/ 121 w 457"/>
              <a:gd name="T27" fmla="*/ 140 h 456"/>
              <a:gd name="T28" fmla="*/ 95 w 457"/>
              <a:gd name="T29" fmla="*/ 114 h 456"/>
              <a:gd name="T30" fmla="*/ 87 w 457"/>
              <a:gd name="T31" fmla="*/ 142 h 456"/>
              <a:gd name="T32" fmla="*/ 88 w 457"/>
              <a:gd name="T33" fmla="*/ 162 h 456"/>
              <a:gd name="T34" fmla="*/ 103 w 457"/>
              <a:gd name="T35" fmla="*/ 189 h 456"/>
              <a:gd name="T36" fmla="*/ 107 w 457"/>
              <a:gd name="T37" fmla="*/ 198 h 456"/>
              <a:gd name="T38" fmla="*/ 86 w 457"/>
              <a:gd name="T39" fmla="*/ 197 h 456"/>
              <a:gd name="T40" fmla="*/ 92 w 457"/>
              <a:gd name="T41" fmla="*/ 218 h 456"/>
              <a:gd name="T42" fmla="*/ 104 w 457"/>
              <a:gd name="T43" fmla="*/ 236 h 456"/>
              <a:gd name="T44" fmla="*/ 121 w 457"/>
              <a:gd name="T45" fmla="*/ 249 h 456"/>
              <a:gd name="T46" fmla="*/ 129 w 457"/>
              <a:gd name="T47" fmla="*/ 255 h 456"/>
              <a:gd name="T48" fmla="*/ 110 w 457"/>
              <a:gd name="T49" fmla="*/ 260 h 456"/>
              <a:gd name="T50" fmla="*/ 130 w 457"/>
              <a:gd name="T51" fmla="*/ 286 h 456"/>
              <a:gd name="T52" fmla="*/ 152 w 457"/>
              <a:gd name="T53" fmla="*/ 297 h 456"/>
              <a:gd name="T54" fmla="*/ 163 w 457"/>
              <a:gd name="T55" fmla="*/ 302 h 456"/>
              <a:gd name="T56" fmla="*/ 131 w 457"/>
              <a:gd name="T57" fmla="*/ 319 h 456"/>
              <a:gd name="T58" fmla="*/ 89 w 457"/>
              <a:gd name="T59" fmla="*/ 326 h 456"/>
              <a:gd name="T60" fmla="*/ 96 w 457"/>
              <a:gd name="T61" fmla="*/ 337 h 456"/>
              <a:gd name="T62" fmla="*/ 132 w 457"/>
              <a:gd name="T63" fmla="*/ 349 h 456"/>
              <a:gd name="T64" fmla="*/ 181 w 457"/>
              <a:gd name="T65" fmla="*/ 353 h 456"/>
              <a:gd name="T66" fmla="*/ 221 w 457"/>
              <a:gd name="T67" fmla="*/ 347 h 456"/>
              <a:gd name="T68" fmla="*/ 256 w 457"/>
              <a:gd name="T69" fmla="*/ 333 h 456"/>
              <a:gd name="T70" fmla="*/ 287 w 457"/>
              <a:gd name="T71" fmla="*/ 313 h 456"/>
              <a:gd name="T72" fmla="*/ 311 w 457"/>
              <a:gd name="T73" fmla="*/ 288 h 456"/>
              <a:gd name="T74" fmla="*/ 330 w 457"/>
              <a:gd name="T75" fmla="*/ 260 h 456"/>
              <a:gd name="T76" fmla="*/ 345 w 457"/>
              <a:gd name="T77" fmla="*/ 221 h 456"/>
              <a:gd name="T78" fmla="*/ 352 w 457"/>
              <a:gd name="T79" fmla="*/ 173 h 456"/>
              <a:gd name="T80" fmla="*/ 373 w 457"/>
              <a:gd name="T81" fmla="*/ 146 h 456"/>
              <a:gd name="T82" fmla="*/ 457 w 457"/>
              <a:gd name="T83" fmla="*/ 420 h 456"/>
              <a:gd name="T84" fmla="*/ 451 w 457"/>
              <a:gd name="T85" fmla="*/ 440 h 456"/>
              <a:gd name="T86" fmla="*/ 438 w 457"/>
              <a:gd name="T87" fmla="*/ 452 h 456"/>
              <a:gd name="T88" fmla="*/ 421 w 457"/>
              <a:gd name="T89" fmla="*/ 456 h 456"/>
              <a:gd name="T90" fmla="*/ 16 w 457"/>
              <a:gd name="T91" fmla="*/ 450 h 456"/>
              <a:gd name="T92" fmla="*/ 4 w 457"/>
              <a:gd name="T93" fmla="*/ 437 h 456"/>
              <a:gd name="T94" fmla="*/ 0 w 457"/>
              <a:gd name="T95" fmla="*/ 424 h 456"/>
              <a:gd name="T96" fmla="*/ 1 w 457"/>
              <a:gd name="T97" fmla="*/ 29 h 456"/>
              <a:gd name="T98" fmla="*/ 10 w 457"/>
              <a:gd name="T99" fmla="*/ 11 h 456"/>
              <a:gd name="T100" fmla="*/ 25 w 457"/>
              <a:gd name="T101" fmla="*/ 2 h 456"/>
              <a:gd name="T102" fmla="*/ 428 w 457"/>
              <a:gd name="T103" fmla="*/ 1 h 456"/>
              <a:gd name="T104" fmla="*/ 446 w 457"/>
              <a:gd name="T105" fmla="*/ 11 h 456"/>
              <a:gd name="T106" fmla="*/ 455 w 457"/>
              <a:gd name="T107" fmla="*/ 25 h 456"/>
              <a:gd name="T108" fmla="*/ 457 w 457"/>
              <a:gd name="T109" fmla="*/ 420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457" h="456">
                <a:moveTo>
                  <a:pt x="383" y="132"/>
                </a:moveTo>
                <a:lnTo>
                  <a:pt x="374" y="136"/>
                </a:lnTo>
                <a:lnTo>
                  <a:pt x="366" y="139"/>
                </a:lnTo>
                <a:lnTo>
                  <a:pt x="356" y="141"/>
                </a:lnTo>
                <a:lnTo>
                  <a:pt x="347" y="142"/>
                </a:lnTo>
                <a:lnTo>
                  <a:pt x="352" y="139"/>
                </a:lnTo>
                <a:lnTo>
                  <a:pt x="356" y="136"/>
                </a:lnTo>
                <a:lnTo>
                  <a:pt x="360" y="132"/>
                </a:lnTo>
                <a:lnTo>
                  <a:pt x="364" y="127"/>
                </a:lnTo>
                <a:lnTo>
                  <a:pt x="367" y="123"/>
                </a:lnTo>
                <a:lnTo>
                  <a:pt x="370" y="118"/>
                </a:lnTo>
                <a:lnTo>
                  <a:pt x="373" y="113"/>
                </a:lnTo>
                <a:lnTo>
                  <a:pt x="375" y="107"/>
                </a:lnTo>
                <a:lnTo>
                  <a:pt x="365" y="112"/>
                </a:lnTo>
                <a:lnTo>
                  <a:pt x="355" y="117"/>
                </a:lnTo>
                <a:lnTo>
                  <a:pt x="345" y="120"/>
                </a:lnTo>
                <a:lnTo>
                  <a:pt x="334" y="123"/>
                </a:lnTo>
                <a:lnTo>
                  <a:pt x="330" y="118"/>
                </a:lnTo>
                <a:lnTo>
                  <a:pt x="325" y="114"/>
                </a:lnTo>
                <a:lnTo>
                  <a:pt x="320" y="111"/>
                </a:lnTo>
                <a:lnTo>
                  <a:pt x="314" y="108"/>
                </a:lnTo>
                <a:lnTo>
                  <a:pt x="308" y="106"/>
                </a:lnTo>
                <a:lnTo>
                  <a:pt x="301" y="104"/>
                </a:lnTo>
                <a:lnTo>
                  <a:pt x="295" y="103"/>
                </a:lnTo>
                <a:lnTo>
                  <a:pt x="288" y="103"/>
                </a:lnTo>
                <a:lnTo>
                  <a:pt x="281" y="103"/>
                </a:lnTo>
                <a:lnTo>
                  <a:pt x="274" y="104"/>
                </a:lnTo>
                <a:lnTo>
                  <a:pt x="268" y="106"/>
                </a:lnTo>
                <a:lnTo>
                  <a:pt x="265" y="107"/>
                </a:lnTo>
                <a:lnTo>
                  <a:pt x="263" y="108"/>
                </a:lnTo>
                <a:lnTo>
                  <a:pt x="257" y="110"/>
                </a:lnTo>
                <a:lnTo>
                  <a:pt x="252" y="114"/>
                </a:lnTo>
                <a:lnTo>
                  <a:pt x="247" y="117"/>
                </a:lnTo>
                <a:lnTo>
                  <a:pt x="242" y="121"/>
                </a:lnTo>
                <a:lnTo>
                  <a:pt x="238" y="126"/>
                </a:lnTo>
                <a:lnTo>
                  <a:pt x="235" y="131"/>
                </a:lnTo>
                <a:lnTo>
                  <a:pt x="232" y="136"/>
                </a:lnTo>
                <a:lnTo>
                  <a:pt x="229" y="141"/>
                </a:lnTo>
                <a:lnTo>
                  <a:pt x="227" y="147"/>
                </a:lnTo>
                <a:lnTo>
                  <a:pt x="225" y="153"/>
                </a:lnTo>
                <a:lnTo>
                  <a:pt x="224" y="160"/>
                </a:lnTo>
                <a:lnTo>
                  <a:pt x="224" y="166"/>
                </a:lnTo>
                <a:lnTo>
                  <a:pt x="224" y="173"/>
                </a:lnTo>
                <a:lnTo>
                  <a:pt x="226" y="180"/>
                </a:lnTo>
                <a:lnTo>
                  <a:pt x="216" y="180"/>
                </a:lnTo>
                <a:lnTo>
                  <a:pt x="206" y="178"/>
                </a:lnTo>
                <a:lnTo>
                  <a:pt x="197" y="177"/>
                </a:lnTo>
                <a:lnTo>
                  <a:pt x="187" y="174"/>
                </a:lnTo>
                <a:lnTo>
                  <a:pt x="178" y="172"/>
                </a:lnTo>
                <a:lnTo>
                  <a:pt x="169" y="168"/>
                </a:lnTo>
                <a:lnTo>
                  <a:pt x="161" y="165"/>
                </a:lnTo>
                <a:lnTo>
                  <a:pt x="152" y="161"/>
                </a:lnTo>
                <a:lnTo>
                  <a:pt x="144" y="156"/>
                </a:lnTo>
                <a:lnTo>
                  <a:pt x="136" y="151"/>
                </a:lnTo>
                <a:lnTo>
                  <a:pt x="129" y="146"/>
                </a:lnTo>
                <a:lnTo>
                  <a:pt x="121" y="140"/>
                </a:lnTo>
                <a:lnTo>
                  <a:pt x="114" y="134"/>
                </a:lnTo>
                <a:lnTo>
                  <a:pt x="107" y="128"/>
                </a:lnTo>
                <a:lnTo>
                  <a:pt x="101" y="121"/>
                </a:lnTo>
                <a:lnTo>
                  <a:pt x="95" y="114"/>
                </a:lnTo>
                <a:lnTo>
                  <a:pt x="91" y="122"/>
                </a:lnTo>
                <a:lnTo>
                  <a:pt x="89" y="129"/>
                </a:lnTo>
                <a:lnTo>
                  <a:pt x="87" y="138"/>
                </a:lnTo>
                <a:lnTo>
                  <a:pt x="87" y="142"/>
                </a:lnTo>
                <a:lnTo>
                  <a:pt x="86" y="146"/>
                </a:lnTo>
                <a:lnTo>
                  <a:pt x="87" y="154"/>
                </a:lnTo>
                <a:lnTo>
                  <a:pt x="88" y="158"/>
                </a:lnTo>
                <a:lnTo>
                  <a:pt x="88" y="162"/>
                </a:lnTo>
                <a:lnTo>
                  <a:pt x="91" y="169"/>
                </a:lnTo>
                <a:lnTo>
                  <a:pt x="94" y="176"/>
                </a:lnTo>
                <a:lnTo>
                  <a:pt x="98" y="183"/>
                </a:lnTo>
                <a:lnTo>
                  <a:pt x="103" y="189"/>
                </a:lnTo>
                <a:lnTo>
                  <a:pt x="106" y="192"/>
                </a:lnTo>
                <a:lnTo>
                  <a:pt x="109" y="194"/>
                </a:lnTo>
                <a:lnTo>
                  <a:pt x="115" y="199"/>
                </a:lnTo>
                <a:lnTo>
                  <a:pt x="107" y="198"/>
                </a:lnTo>
                <a:lnTo>
                  <a:pt x="100" y="197"/>
                </a:lnTo>
                <a:lnTo>
                  <a:pt x="93" y="194"/>
                </a:lnTo>
                <a:lnTo>
                  <a:pt x="86" y="191"/>
                </a:lnTo>
                <a:lnTo>
                  <a:pt x="86" y="197"/>
                </a:lnTo>
                <a:lnTo>
                  <a:pt x="87" y="202"/>
                </a:lnTo>
                <a:lnTo>
                  <a:pt x="88" y="208"/>
                </a:lnTo>
                <a:lnTo>
                  <a:pt x="90" y="213"/>
                </a:lnTo>
                <a:lnTo>
                  <a:pt x="92" y="218"/>
                </a:lnTo>
                <a:lnTo>
                  <a:pt x="94" y="223"/>
                </a:lnTo>
                <a:lnTo>
                  <a:pt x="97" y="228"/>
                </a:lnTo>
                <a:lnTo>
                  <a:pt x="100" y="232"/>
                </a:lnTo>
                <a:lnTo>
                  <a:pt x="104" y="236"/>
                </a:lnTo>
                <a:lnTo>
                  <a:pt x="108" y="240"/>
                </a:lnTo>
                <a:lnTo>
                  <a:pt x="112" y="243"/>
                </a:lnTo>
                <a:lnTo>
                  <a:pt x="117" y="246"/>
                </a:lnTo>
                <a:lnTo>
                  <a:pt x="121" y="249"/>
                </a:lnTo>
                <a:lnTo>
                  <a:pt x="126" y="251"/>
                </a:lnTo>
                <a:lnTo>
                  <a:pt x="131" y="252"/>
                </a:lnTo>
                <a:lnTo>
                  <a:pt x="137" y="254"/>
                </a:lnTo>
                <a:lnTo>
                  <a:pt x="129" y="255"/>
                </a:lnTo>
                <a:lnTo>
                  <a:pt x="120" y="256"/>
                </a:lnTo>
                <a:lnTo>
                  <a:pt x="114" y="256"/>
                </a:lnTo>
                <a:lnTo>
                  <a:pt x="108" y="255"/>
                </a:lnTo>
                <a:lnTo>
                  <a:pt x="110" y="260"/>
                </a:lnTo>
                <a:lnTo>
                  <a:pt x="112" y="264"/>
                </a:lnTo>
                <a:lnTo>
                  <a:pt x="117" y="272"/>
                </a:lnTo>
                <a:lnTo>
                  <a:pt x="123" y="280"/>
                </a:lnTo>
                <a:lnTo>
                  <a:pt x="130" y="286"/>
                </a:lnTo>
                <a:lnTo>
                  <a:pt x="134" y="289"/>
                </a:lnTo>
                <a:lnTo>
                  <a:pt x="139" y="291"/>
                </a:lnTo>
                <a:lnTo>
                  <a:pt x="147" y="295"/>
                </a:lnTo>
                <a:lnTo>
                  <a:pt x="152" y="297"/>
                </a:lnTo>
                <a:lnTo>
                  <a:pt x="157" y="298"/>
                </a:lnTo>
                <a:lnTo>
                  <a:pt x="162" y="299"/>
                </a:lnTo>
                <a:lnTo>
                  <a:pt x="167" y="299"/>
                </a:lnTo>
                <a:lnTo>
                  <a:pt x="163" y="302"/>
                </a:lnTo>
                <a:lnTo>
                  <a:pt x="159" y="305"/>
                </a:lnTo>
                <a:lnTo>
                  <a:pt x="150" y="310"/>
                </a:lnTo>
                <a:lnTo>
                  <a:pt x="141" y="315"/>
                </a:lnTo>
                <a:lnTo>
                  <a:pt x="131" y="319"/>
                </a:lnTo>
                <a:lnTo>
                  <a:pt x="121" y="322"/>
                </a:lnTo>
                <a:lnTo>
                  <a:pt x="110" y="324"/>
                </a:lnTo>
                <a:lnTo>
                  <a:pt x="100" y="325"/>
                </a:lnTo>
                <a:lnTo>
                  <a:pt x="89" y="326"/>
                </a:lnTo>
                <a:lnTo>
                  <a:pt x="81" y="326"/>
                </a:lnTo>
                <a:lnTo>
                  <a:pt x="74" y="325"/>
                </a:lnTo>
                <a:lnTo>
                  <a:pt x="84" y="331"/>
                </a:lnTo>
                <a:lnTo>
                  <a:pt x="96" y="337"/>
                </a:lnTo>
                <a:lnTo>
                  <a:pt x="101" y="340"/>
                </a:lnTo>
                <a:lnTo>
                  <a:pt x="107" y="342"/>
                </a:lnTo>
                <a:lnTo>
                  <a:pt x="119" y="346"/>
                </a:lnTo>
                <a:lnTo>
                  <a:pt x="132" y="349"/>
                </a:lnTo>
                <a:lnTo>
                  <a:pt x="144" y="352"/>
                </a:lnTo>
                <a:lnTo>
                  <a:pt x="157" y="353"/>
                </a:lnTo>
                <a:lnTo>
                  <a:pt x="171" y="354"/>
                </a:lnTo>
                <a:lnTo>
                  <a:pt x="181" y="353"/>
                </a:lnTo>
                <a:lnTo>
                  <a:pt x="192" y="352"/>
                </a:lnTo>
                <a:lnTo>
                  <a:pt x="202" y="351"/>
                </a:lnTo>
                <a:lnTo>
                  <a:pt x="212" y="349"/>
                </a:lnTo>
                <a:lnTo>
                  <a:pt x="221" y="347"/>
                </a:lnTo>
                <a:lnTo>
                  <a:pt x="230" y="344"/>
                </a:lnTo>
                <a:lnTo>
                  <a:pt x="239" y="341"/>
                </a:lnTo>
                <a:lnTo>
                  <a:pt x="248" y="337"/>
                </a:lnTo>
                <a:lnTo>
                  <a:pt x="256" y="333"/>
                </a:lnTo>
                <a:lnTo>
                  <a:pt x="264" y="329"/>
                </a:lnTo>
                <a:lnTo>
                  <a:pt x="272" y="324"/>
                </a:lnTo>
                <a:lnTo>
                  <a:pt x="279" y="319"/>
                </a:lnTo>
                <a:lnTo>
                  <a:pt x="287" y="313"/>
                </a:lnTo>
                <a:lnTo>
                  <a:pt x="293" y="307"/>
                </a:lnTo>
                <a:lnTo>
                  <a:pt x="299" y="301"/>
                </a:lnTo>
                <a:lnTo>
                  <a:pt x="305" y="295"/>
                </a:lnTo>
                <a:lnTo>
                  <a:pt x="311" y="288"/>
                </a:lnTo>
                <a:lnTo>
                  <a:pt x="316" y="281"/>
                </a:lnTo>
                <a:lnTo>
                  <a:pt x="321" y="274"/>
                </a:lnTo>
                <a:lnTo>
                  <a:pt x="325" y="267"/>
                </a:lnTo>
                <a:lnTo>
                  <a:pt x="330" y="260"/>
                </a:lnTo>
                <a:lnTo>
                  <a:pt x="333" y="252"/>
                </a:lnTo>
                <a:lnTo>
                  <a:pt x="337" y="245"/>
                </a:lnTo>
                <a:lnTo>
                  <a:pt x="340" y="237"/>
                </a:lnTo>
                <a:lnTo>
                  <a:pt x="345" y="221"/>
                </a:lnTo>
                <a:lnTo>
                  <a:pt x="347" y="213"/>
                </a:lnTo>
                <a:lnTo>
                  <a:pt x="349" y="205"/>
                </a:lnTo>
                <a:lnTo>
                  <a:pt x="351" y="189"/>
                </a:lnTo>
                <a:lnTo>
                  <a:pt x="352" y="173"/>
                </a:lnTo>
                <a:lnTo>
                  <a:pt x="352" y="165"/>
                </a:lnTo>
                <a:lnTo>
                  <a:pt x="361" y="158"/>
                </a:lnTo>
                <a:lnTo>
                  <a:pt x="369" y="150"/>
                </a:lnTo>
                <a:lnTo>
                  <a:pt x="373" y="146"/>
                </a:lnTo>
                <a:lnTo>
                  <a:pt x="376" y="142"/>
                </a:lnTo>
                <a:lnTo>
                  <a:pt x="380" y="137"/>
                </a:lnTo>
                <a:lnTo>
                  <a:pt x="383" y="132"/>
                </a:lnTo>
                <a:close/>
                <a:moveTo>
                  <a:pt x="457" y="420"/>
                </a:moveTo>
                <a:lnTo>
                  <a:pt x="457" y="424"/>
                </a:lnTo>
                <a:lnTo>
                  <a:pt x="456" y="427"/>
                </a:lnTo>
                <a:lnTo>
                  <a:pt x="454" y="434"/>
                </a:lnTo>
                <a:lnTo>
                  <a:pt x="451" y="440"/>
                </a:lnTo>
                <a:lnTo>
                  <a:pt x="449" y="443"/>
                </a:lnTo>
                <a:lnTo>
                  <a:pt x="446" y="446"/>
                </a:lnTo>
                <a:lnTo>
                  <a:pt x="441" y="450"/>
                </a:lnTo>
                <a:lnTo>
                  <a:pt x="438" y="452"/>
                </a:lnTo>
                <a:lnTo>
                  <a:pt x="435" y="453"/>
                </a:lnTo>
                <a:lnTo>
                  <a:pt x="432" y="455"/>
                </a:lnTo>
                <a:lnTo>
                  <a:pt x="428" y="455"/>
                </a:lnTo>
                <a:lnTo>
                  <a:pt x="421" y="456"/>
                </a:lnTo>
                <a:lnTo>
                  <a:pt x="36" y="456"/>
                </a:lnTo>
                <a:lnTo>
                  <a:pt x="29" y="455"/>
                </a:lnTo>
                <a:lnTo>
                  <a:pt x="22" y="453"/>
                </a:lnTo>
                <a:lnTo>
                  <a:pt x="16" y="450"/>
                </a:lnTo>
                <a:lnTo>
                  <a:pt x="13" y="448"/>
                </a:lnTo>
                <a:lnTo>
                  <a:pt x="10" y="446"/>
                </a:lnTo>
                <a:lnTo>
                  <a:pt x="6" y="440"/>
                </a:lnTo>
                <a:lnTo>
                  <a:pt x="4" y="437"/>
                </a:lnTo>
                <a:lnTo>
                  <a:pt x="3" y="434"/>
                </a:lnTo>
                <a:lnTo>
                  <a:pt x="1" y="431"/>
                </a:lnTo>
                <a:lnTo>
                  <a:pt x="1" y="427"/>
                </a:lnTo>
                <a:lnTo>
                  <a:pt x="0" y="424"/>
                </a:lnTo>
                <a:lnTo>
                  <a:pt x="0" y="420"/>
                </a:lnTo>
                <a:lnTo>
                  <a:pt x="0" y="36"/>
                </a:lnTo>
                <a:lnTo>
                  <a:pt x="0" y="32"/>
                </a:lnTo>
                <a:lnTo>
                  <a:pt x="1" y="29"/>
                </a:lnTo>
                <a:lnTo>
                  <a:pt x="3" y="22"/>
                </a:lnTo>
                <a:lnTo>
                  <a:pt x="6" y="16"/>
                </a:lnTo>
                <a:lnTo>
                  <a:pt x="8" y="13"/>
                </a:lnTo>
                <a:lnTo>
                  <a:pt x="10" y="11"/>
                </a:lnTo>
                <a:lnTo>
                  <a:pt x="16" y="6"/>
                </a:lnTo>
                <a:lnTo>
                  <a:pt x="19" y="4"/>
                </a:lnTo>
                <a:lnTo>
                  <a:pt x="22" y="3"/>
                </a:lnTo>
                <a:lnTo>
                  <a:pt x="25" y="2"/>
                </a:lnTo>
                <a:lnTo>
                  <a:pt x="29" y="1"/>
                </a:lnTo>
                <a:lnTo>
                  <a:pt x="36" y="0"/>
                </a:lnTo>
                <a:lnTo>
                  <a:pt x="421" y="0"/>
                </a:lnTo>
                <a:lnTo>
                  <a:pt x="428" y="1"/>
                </a:lnTo>
                <a:lnTo>
                  <a:pt x="435" y="3"/>
                </a:lnTo>
                <a:lnTo>
                  <a:pt x="441" y="6"/>
                </a:lnTo>
                <a:lnTo>
                  <a:pt x="444" y="8"/>
                </a:lnTo>
                <a:lnTo>
                  <a:pt x="446" y="11"/>
                </a:lnTo>
                <a:lnTo>
                  <a:pt x="451" y="16"/>
                </a:lnTo>
                <a:lnTo>
                  <a:pt x="453" y="19"/>
                </a:lnTo>
                <a:lnTo>
                  <a:pt x="454" y="22"/>
                </a:lnTo>
                <a:lnTo>
                  <a:pt x="455" y="25"/>
                </a:lnTo>
                <a:lnTo>
                  <a:pt x="456" y="29"/>
                </a:lnTo>
                <a:lnTo>
                  <a:pt x="457" y="32"/>
                </a:lnTo>
                <a:lnTo>
                  <a:pt x="457" y="36"/>
                </a:lnTo>
                <a:lnTo>
                  <a:pt x="457" y="4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>
              <a:solidFill>
                <a:prstClr val="black"/>
              </a:solidFill>
            </a:endParaRPr>
          </a:p>
        </p:txBody>
      </p:sp>
      <p:sp>
        <p:nvSpPr>
          <p:cNvPr id="30" name="Freeform 9">
            <a:hlinkClick r:id="rId5" tooltip="YouTube"/>
          </p:cNvPr>
          <p:cNvSpPr>
            <a:spLocks noChangeAspect="1" noEditPoints="1"/>
          </p:cNvSpPr>
          <p:nvPr userDrawn="1"/>
        </p:nvSpPr>
        <p:spPr bwMode="auto">
          <a:xfrm>
            <a:off x="8514578" y="549910"/>
            <a:ext cx="216000" cy="288000"/>
          </a:xfrm>
          <a:custGeom>
            <a:avLst/>
            <a:gdLst>
              <a:gd name="T0" fmla="*/ 325 w 456"/>
              <a:gd name="T1" fmla="*/ 293 h 456"/>
              <a:gd name="T2" fmla="*/ 314 w 456"/>
              <a:gd name="T3" fmla="*/ 303 h 456"/>
              <a:gd name="T4" fmla="*/ 339 w 456"/>
              <a:gd name="T5" fmla="*/ 281 h 456"/>
              <a:gd name="T6" fmla="*/ 314 w 456"/>
              <a:gd name="T7" fmla="*/ 277 h 456"/>
              <a:gd name="T8" fmla="*/ 297 w 456"/>
              <a:gd name="T9" fmla="*/ 298 h 456"/>
              <a:gd name="T10" fmla="*/ 303 w 456"/>
              <a:gd name="T11" fmla="*/ 366 h 456"/>
              <a:gd name="T12" fmla="*/ 327 w 456"/>
              <a:gd name="T13" fmla="*/ 373 h 456"/>
              <a:gd name="T14" fmla="*/ 347 w 456"/>
              <a:gd name="T15" fmla="*/ 345 h 456"/>
              <a:gd name="T16" fmla="*/ 326 w 456"/>
              <a:gd name="T17" fmla="*/ 356 h 456"/>
              <a:gd name="T18" fmla="*/ 316 w 456"/>
              <a:gd name="T19" fmla="*/ 355 h 456"/>
              <a:gd name="T20" fmla="*/ 265 w 456"/>
              <a:gd name="T21" fmla="*/ 353 h 456"/>
              <a:gd name="T22" fmla="*/ 253 w 456"/>
              <a:gd name="T23" fmla="*/ 356 h 456"/>
              <a:gd name="T24" fmla="*/ 261 w 456"/>
              <a:gd name="T25" fmla="*/ 292 h 456"/>
              <a:gd name="T26" fmla="*/ 262 w 456"/>
              <a:gd name="T27" fmla="*/ 278 h 456"/>
              <a:gd name="T28" fmla="*/ 233 w 456"/>
              <a:gd name="T29" fmla="*/ 371 h 456"/>
              <a:gd name="T30" fmla="*/ 267 w 456"/>
              <a:gd name="T31" fmla="*/ 373 h 456"/>
              <a:gd name="T32" fmla="*/ 283 w 456"/>
              <a:gd name="T33" fmla="*/ 357 h 456"/>
              <a:gd name="T34" fmla="*/ 276 w 456"/>
              <a:gd name="T35" fmla="*/ 280 h 456"/>
              <a:gd name="T36" fmla="*/ 191 w 456"/>
              <a:gd name="T37" fmla="*/ 355 h 456"/>
              <a:gd name="T38" fmla="*/ 167 w 456"/>
              <a:gd name="T39" fmla="*/ 278 h 456"/>
              <a:gd name="T40" fmla="*/ 174 w 456"/>
              <a:gd name="T41" fmla="*/ 372 h 456"/>
              <a:gd name="T42" fmla="*/ 199 w 456"/>
              <a:gd name="T43" fmla="*/ 361 h 456"/>
              <a:gd name="T44" fmla="*/ 108 w 456"/>
              <a:gd name="T45" fmla="*/ 245 h 456"/>
              <a:gd name="T46" fmla="*/ 167 w 456"/>
              <a:gd name="T47" fmla="*/ 245 h 456"/>
              <a:gd name="T48" fmla="*/ 116 w 456"/>
              <a:gd name="T49" fmla="*/ 218 h 456"/>
              <a:gd name="T50" fmla="*/ 96 w 456"/>
              <a:gd name="T51" fmla="*/ 232 h 456"/>
              <a:gd name="T52" fmla="*/ 85 w 456"/>
              <a:gd name="T53" fmla="*/ 310 h 456"/>
              <a:gd name="T54" fmla="*/ 92 w 456"/>
              <a:gd name="T55" fmla="*/ 383 h 456"/>
              <a:gd name="T56" fmla="*/ 120 w 456"/>
              <a:gd name="T57" fmla="*/ 403 h 456"/>
              <a:gd name="T58" fmla="*/ 303 w 456"/>
              <a:gd name="T59" fmla="*/ 405 h 456"/>
              <a:gd name="T60" fmla="*/ 354 w 456"/>
              <a:gd name="T61" fmla="*/ 395 h 456"/>
              <a:gd name="T62" fmla="*/ 368 w 456"/>
              <a:gd name="T63" fmla="*/ 372 h 456"/>
              <a:gd name="T64" fmla="*/ 368 w 456"/>
              <a:gd name="T65" fmla="*/ 248 h 456"/>
              <a:gd name="T66" fmla="*/ 351 w 456"/>
              <a:gd name="T67" fmla="*/ 223 h 456"/>
              <a:gd name="T68" fmla="*/ 228 w 456"/>
              <a:gd name="T69" fmla="*/ 214 h 456"/>
              <a:gd name="T70" fmla="*/ 268 w 456"/>
              <a:gd name="T71" fmla="*/ 184 h 456"/>
              <a:gd name="T72" fmla="*/ 241 w 456"/>
              <a:gd name="T73" fmla="*/ 184 h 456"/>
              <a:gd name="T74" fmla="*/ 250 w 456"/>
              <a:gd name="T75" fmla="*/ 203 h 456"/>
              <a:gd name="T76" fmla="*/ 274 w 456"/>
              <a:gd name="T77" fmla="*/ 196 h 456"/>
              <a:gd name="T78" fmla="*/ 170 w 456"/>
              <a:gd name="T79" fmla="*/ 97 h 456"/>
              <a:gd name="T80" fmla="*/ 164 w 456"/>
              <a:gd name="T81" fmla="*/ 181 h 456"/>
              <a:gd name="T82" fmla="*/ 181 w 456"/>
              <a:gd name="T83" fmla="*/ 203 h 456"/>
              <a:gd name="T84" fmla="*/ 215 w 456"/>
              <a:gd name="T85" fmla="*/ 197 h 456"/>
              <a:gd name="T86" fmla="*/ 223 w 456"/>
              <a:gd name="T87" fmla="*/ 110 h 456"/>
              <a:gd name="T88" fmla="*/ 206 w 456"/>
              <a:gd name="T89" fmla="*/ 89 h 456"/>
              <a:gd name="T90" fmla="*/ 174 w 456"/>
              <a:gd name="T91" fmla="*/ 93 h 456"/>
              <a:gd name="T92" fmla="*/ 187 w 456"/>
              <a:gd name="T93" fmla="*/ 109 h 456"/>
              <a:gd name="T94" fmla="*/ 202 w 456"/>
              <a:gd name="T95" fmla="*/ 113 h 456"/>
              <a:gd name="T96" fmla="*/ 197 w 456"/>
              <a:gd name="T97" fmla="*/ 185 h 456"/>
              <a:gd name="T98" fmla="*/ 140 w 456"/>
              <a:gd name="T99" fmla="*/ 50 h 456"/>
              <a:gd name="T100" fmla="*/ 137 w 456"/>
              <a:gd name="T101" fmla="*/ 202 h 456"/>
              <a:gd name="T102" fmla="*/ 453 w 456"/>
              <a:gd name="T103" fmla="*/ 434 h 456"/>
              <a:gd name="T104" fmla="*/ 431 w 456"/>
              <a:gd name="T105" fmla="*/ 455 h 456"/>
              <a:gd name="T106" fmla="*/ 13 w 456"/>
              <a:gd name="T107" fmla="*/ 448 h 456"/>
              <a:gd name="T108" fmla="*/ 0 w 456"/>
              <a:gd name="T109" fmla="*/ 424 h 456"/>
              <a:gd name="T110" fmla="*/ 8 w 456"/>
              <a:gd name="T111" fmla="*/ 13 h 456"/>
              <a:gd name="T112" fmla="*/ 36 w 456"/>
              <a:gd name="T113" fmla="*/ 0 h 456"/>
              <a:gd name="T114" fmla="*/ 450 w 456"/>
              <a:gd name="T115" fmla="*/ 16 h 456"/>
              <a:gd name="T116" fmla="*/ 456 w 456"/>
              <a:gd name="T117" fmla="*/ 420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56" h="456">
                <a:moveTo>
                  <a:pt x="314" y="303"/>
                </a:moveTo>
                <a:lnTo>
                  <a:pt x="314" y="298"/>
                </a:lnTo>
                <a:lnTo>
                  <a:pt x="315" y="296"/>
                </a:lnTo>
                <a:lnTo>
                  <a:pt x="316" y="295"/>
                </a:lnTo>
                <a:lnTo>
                  <a:pt x="318" y="293"/>
                </a:lnTo>
                <a:lnTo>
                  <a:pt x="322" y="292"/>
                </a:lnTo>
                <a:lnTo>
                  <a:pt x="325" y="293"/>
                </a:lnTo>
                <a:lnTo>
                  <a:pt x="326" y="294"/>
                </a:lnTo>
                <a:lnTo>
                  <a:pt x="327" y="295"/>
                </a:lnTo>
                <a:lnTo>
                  <a:pt x="329" y="298"/>
                </a:lnTo>
                <a:lnTo>
                  <a:pt x="329" y="303"/>
                </a:lnTo>
                <a:lnTo>
                  <a:pt x="329" y="313"/>
                </a:lnTo>
                <a:lnTo>
                  <a:pt x="314" y="313"/>
                </a:lnTo>
                <a:lnTo>
                  <a:pt x="314" y="303"/>
                </a:lnTo>
                <a:close/>
                <a:moveTo>
                  <a:pt x="347" y="327"/>
                </a:moveTo>
                <a:lnTo>
                  <a:pt x="347" y="303"/>
                </a:lnTo>
                <a:lnTo>
                  <a:pt x="347" y="297"/>
                </a:lnTo>
                <a:lnTo>
                  <a:pt x="345" y="292"/>
                </a:lnTo>
                <a:lnTo>
                  <a:pt x="343" y="287"/>
                </a:lnTo>
                <a:lnTo>
                  <a:pt x="341" y="283"/>
                </a:lnTo>
                <a:lnTo>
                  <a:pt x="339" y="281"/>
                </a:lnTo>
                <a:lnTo>
                  <a:pt x="337" y="280"/>
                </a:lnTo>
                <a:lnTo>
                  <a:pt x="335" y="279"/>
                </a:lnTo>
                <a:lnTo>
                  <a:pt x="333" y="278"/>
                </a:lnTo>
                <a:lnTo>
                  <a:pt x="328" y="276"/>
                </a:lnTo>
                <a:lnTo>
                  <a:pt x="322" y="276"/>
                </a:lnTo>
                <a:lnTo>
                  <a:pt x="317" y="276"/>
                </a:lnTo>
                <a:lnTo>
                  <a:pt x="314" y="277"/>
                </a:lnTo>
                <a:lnTo>
                  <a:pt x="312" y="278"/>
                </a:lnTo>
                <a:lnTo>
                  <a:pt x="307" y="280"/>
                </a:lnTo>
                <a:lnTo>
                  <a:pt x="303" y="284"/>
                </a:lnTo>
                <a:lnTo>
                  <a:pt x="300" y="288"/>
                </a:lnTo>
                <a:lnTo>
                  <a:pt x="299" y="290"/>
                </a:lnTo>
                <a:lnTo>
                  <a:pt x="298" y="292"/>
                </a:lnTo>
                <a:lnTo>
                  <a:pt x="297" y="298"/>
                </a:lnTo>
                <a:lnTo>
                  <a:pt x="296" y="303"/>
                </a:lnTo>
                <a:lnTo>
                  <a:pt x="296" y="345"/>
                </a:lnTo>
                <a:lnTo>
                  <a:pt x="297" y="351"/>
                </a:lnTo>
                <a:lnTo>
                  <a:pt x="298" y="357"/>
                </a:lnTo>
                <a:lnTo>
                  <a:pt x="300" y="362"/>
                </a:lnTo>
                <a:lnTo>
                  <a:pt x="301" y="364"/>
                </a:lnTo>
                <a:lnTo>
                  <a:pt x="303" y="366"/>
                </a:lnTo>
                <a:lnTo>
                  <a:pt x="305" y="368"/>
                </a:lnTo>
                <a:lnTo>
                  <a:pt x="306" y="370"/>
                </a:lnTo>
                <a:lnTo>
                  <a:pt x="311" y="372"/>
                </a:lnTo>
                <a:lnTo>
                  <a:pt x="313" y="373"/>
                </a:lnTo>
                <a:lnTo>
                  <a:pt x="316" y="373"/>
                </a:lnTo>
                <a:lnTo>
                  <a:pt x="321" y="374"/>
                </a:lnTo>
                <a:lnTo>
                  <a:pt x="327" y="373"/>
                </a:lnTo>
                <a:lnTo>
                  <a:pt x="332" y="372"/>
                </a:lnTo>
                <a:lnTo>
                  <a:pt x="337" y="370"/>
                </a:lnTo>
                <a:lnTo>
                  <a:pt x="341" y="367"/>
                </a:lnTo>
                <a:lnTo>
                  <a:pt x="343" y="363"/>
                </a:lnTo>
                <a:lnTo>
                  <a:pt x="345" y="358"/>
                </a:lnTo>
                <a:lnTo>
                  <a:pt x="347" y="352"/>
                </a:lnTo>
                <a:lnTo>
                  <a:pt x="347" y="345"/>
                </a:lnTo>
                <a:lnTo>
                  <a:pt x="347" y="338"/>
                </a:lnTo>
                <a:lnTo>
                  <a:pt x="329" y="338"/>
                </a:lnTo>
                <a:lnTo>
                  <a:pt x="329" y="345"/>
                </a:lnTo>
                <a:lnTo>
                  <a:pt x="329" y="351"/>
                </a:lnTo>
                <a:lnTo>
                  <a:pt x="328" y="354"/>
                </a:lnTo>
                <a:lnTo>
                  <a:pt x="327" y="355"/>
                </a:lnTo>
                <a:lnTo>
                  <a:pt x="326" y="356"/>
                </a:lnTo>
                <a:lnTo>
                  <a:pt x="325" y="357"/>
                </a:lnTo>
                <a:lnTo>
                  <a:pt x="323" y="357"/>
                </a:lnTo>
                <a:lnTo>
                  <a:pt x="321" y="358"/>
                </a:lnTo>
                <a:lnTo>
                  <a:pt x="320" y="357"/>
                </a:lnTo>
                <a:lnTo>
                  <a:pt x="318" y="357"/>
                </a:lnTo>
                <a:lnTo>
                  <a:pt x="317" y="356"/>
                </a:lnTo>
                <a:lnTo>
                  <a:pt x="316" y="355"/>
                </a:lnTo>
                <a:lnTo>
                  <a:pt x="315" y="353"/>
                </a:lnTo>
                <a:lnTo>
                  <a:pt x="314" y="351"/>
                </a:lnTo>
                <a:lnTo>
                  <a:pt x="314" y="345"/>
                </a:lnTo>
                <a:lnTo>
                  <a:pt x="314" y="327"/>
                </a:lnTo>
                <a:lnTo>
                  <a:pt x="347" y="327"/>
                </a:lnTo>
                <a:close/>
                <a:moveTo>
                  <a:pt x="265" y="350"/>
                </a:moveTo>
                <a:lnTo>
                  <a:pt x="265" y="353"/>
                </a:lnTo>
                <a:lnTo>
                  <a:pt x="264" y="356"/>
                </a:lnTo>
                <a:lnTo>
                  <a:pt x="263" y="357"/>
                </a:lnTo>
                <a:lnTo>
                  <a:pt x="262" y="357"/>
                </a:lnTo>
                <a:lnTo>
                  <a:pt x="259" y="358"/>
                </a:lnTo>
                <a:lnTo>
                  <a:pt x="257" y="358"/>
                </a:lnTo>
                <a:lnTo>
                  <a:pt x="255" y="357"/>
                </a:lnTo>
                <a:lnTo>
                  <a:pt x="253" y="356"/>
                </a:lnTo>
                <a:lnTo>
                  <a:pt x="251" y="354"/>
                </a:lnTo>
                <a:lnTo>
                  <a:pt x="251" y="296"/>
                </a:lnTo>
                <a:lnTo>
                  <a:pt x="253" y="294"/>
                </a:lnTo>
                <a:lnTo>
                  <a:pt x="254" y="293"/>
                </a:lnTo>
                <a:lnTo>
                  <a:pt x="256" y="292"/>
                </a:lnTo>
                <a:lnTo>
                  <a:pt x="258" y="292"/>
                </a:lnTo>
                <a:lnTo>
                  <a:pt x="261" y="292"/>
                </a:lnTo>
                <a:lnTo>
                  <a:pt x="263" y="294"/>
                </a:lnTo>
                <a:lnTo>
                  <a:pt x="264" y="296"/>
                </a:lnTo>
                <a:lnTo>
                  <a:pt x="265" y="297"/>
                </a:lnTo>
                <a:lnTo>
                  <a:pt x="265" y="301"/>
                </a:lnTo>
                <a:lnTo>
                  <a:pt x="265" y="350"/>
                </a:lnTo>
                <a:close/>
                <a:moveTo>
                  <a:pt x="266" y="277"/>
                </a:moveTo>
                <a:lnTo>
                  <a:pt x="262" y="278"/>
                </a:lnTo>
                <a:lnTo>
                  <a:pt x="258" y="279"/>
                </a:lnTo>
                <a:lnTo>
                  <a:pt x="254" y="282"/>
                </a:lnTo>
                <a:lnTo>
                  <a:pt x="253" y="284"/>
                </a:lnTo>
                <a:lnTo>
                  <a:pt x="251" y="286"/>
                </a:lnTo>
                <a:lnTo>
                  <a:pt x="251" y="245"/>
                </a:lnTo>
                <a:lnTo>
                  <a:pt x="233" y="245"/>
                </a:lnTo>
                <a:lnTo>
                  <a:pt x="233" y="371"/>
                </a:lnTo>
                <a:lnTo>
                  <a:pt x="251" y="371"/>
                </a:lnTo>
                <a:lnTo>
                  <a:pt x="251" y="364"/>
                </a:lnTo>
                <a:lnTo>
                  <a:pt x="254" y="368"/>
                </a:lnTo>
                <a:lnTo>
                  <a:pt x="258" y="370"/>
                </a:lnTo>
                <a:lnTo>
                  <a:pt x="260" y="371"/>
                </a:lnTo>
                <a:lnTo>
                  <a:pt x="262" y="372"/>
                </a:lnTo>
                <a:lnTo>
                  <a:pt x="267" y="373"/>
                </a:lnTo>
                <a:lnTo>
                  <a:pt x="271" y="372"/>
                </a:lnTo>
                <a:lnTo>
                  <a:pt x="274" y="371"/>
                </a:lnTo>
                <a:lnTo>
                  <a:pt x="277" y="370"/>
                </a:lnTo>
                <a:lnTo>
                  <a:pt x="279" y="367"/>
                </a:lnTo>
                <a:lnTo>
                  <a:pt x="281" y="364"/>
                </a:lnTo>
                <a:lnTo>
                  <a:pt x="282" y="361"/>
                </a:lnTo>
                <a:lnTo>
                  <a:pt x="283" y="357"/>
                </a:lnTo>
                <a:lnTo>
                  <a:pt x="283" y="352"/>
                </a:lnTo>
                <a:lnTo>
                  <a:pt x="283" y="300"/>
                </a:lnTo>
                <a:lnTo>
                  <a:pt x="283" y="295"/>
                </a:lnTo>
                <a:lnTo>
                  <a:pt x="282" y="290"/>
                </a:lnTo>
                <a:lnTo>
                  <a:pt x="281" y="286"/>
                </a:lnTo>
                <a:lnTo>
                  <a:pt x="279" y="283"/>
                </a:lnTo>
                <a:lnTo>
                  <a:pt x="276" y="280"/>
                </a:lnTo>
                <a:lnTo>
                  <a:pt x="273" y="279"/>
                </a:lnTo>
                <a:lnTo>
                  <a:pt x="270" y="277"/>
                </a:lnTo>
                <a:lnTo>
                  <a:pt x="266" y="277"/>
                </a:lnTo>
                <a:close/>
                <a:moveTo>
                  <a:pt x="199" y="349"/>
                </a:moveTo>
                <a:lnTo>
                  <a:pt x="197" y="352"/>
                </a:lnTo>
                <a:lnTo>
                  <a:pt x="194" y="354"/>
                </a:lnTo>
                <a:lnTo>
                  <a:pt x="191" y="355"/>
                </a:lnTo>
                <a:lnTo>
                  <a:pt x="189" y="356"/>
                </a:lnTo>
                <a:lnTo>
                  <a:pt x="187" y="355"/>
                </a:lnTo>
                <a:lnTo>
                  <a:pt x="185" y="354"/>
                </a:lnTo>
                <a:lnTo>
                  <a:pt x="185" y="352"/>
                </a:lnTo>
                <a:lnTo>
                  <a:pt x="184" y="350"/>
                </a:lnTo>
                <a:lnTo>
                  <a:pt x="184" y="278"/>
                </a:lnTo>
                <a:lnTo>
                  <a:pt x="167" y="278"/>
                </a:lnTo>
                <a:lnTo>
                  <a:pt x="167" y="356"/>
                </a:lnTo>
                <a:lnTo>
                  <a:pt x="167" y="360"/>
                </a:lnTo>
                <a:lnTo>
                  <a:pt x="168" y="363"/>
                </a:lnTo>
                <a:lnTo>
                  <a:pt x="169" y="366"/>
                </a:lnTo>
                <a:lnTo>
                  <a:pt x="170" y="369"/>
                </a:lnTo>
                <a:lnTo>
                  <a:pt x="172" y="370"/>
                </a:lnTo>
                <a:lnTo>
                  <a:pt x="174" y="372"/>
                </a:lnTo>
                <a:lnTo>
                  <a:pt x="176" y="372"/>
                </a:lnTo>
                <a:lnTo>
                  <a:pt x="179" y="373"/>
                </a:lnTo>
                <a:lnTo>
                  <a:pt x="184" y="372"/>
                </a:lnTo>
                <a:lnTo>
                  <a:pt x="189" y="370"/>
                </a:lnTo>
                <a:lnTo>
                  <a:pt x="192" y="368"/>
                </a:lnTo>
                <a:lnTo>
                  <a:pt x="194" y="366"/>
                </a:lnTo>
                <a:lnTo>
                  <a:pt x="199" y="361"/>
                </a:lnTo>
                <a:lnTo>
                  <a:pt x="199" y="371"/>
                </a:lnTo>
                <a:lnTo>
                  <a:pt x="216" y="371"/>
                </a:lnTo>
                <a:lnTo>
                  <a:pt x="216" y="278"/>
                </a:lnTo>
                <a:lnTo>
                  <a:pt x="199" y="278"/>
                </a:lnTo>
                <a:lnTo>
                  <a:pt x="199" y="349"/>
                </a:lnTo>
                <a:close/>
                <a:moveTo>
                  <a:pt x="167" y="245"/>
                </a:moveTo>
                <a:lnTo>
                  <a:pt x="108" y="245"/>
                </a:lnTo>
                <a:lnTo>
                  <a:pt x="108" y="263"/>
                </a:lnTo>
                <a:lnTo>
                  <a:pt x="128" y="263"/>
                </a:lnTo>
                <a:lnTo>
                  <a:pt x="128" y="371"/>
                </a:lnTo>
                <a:lnTo>
                  <a:pt x="147" y="371"/>
                </a:lnTo>
                <a:lnTo>
                  <a:pt x="147" y="263"/>
                </a:lnTo>
                <a:lnTo>
                  <a:pt x="167" y="263"/>
                </a:lnTo>
                <a:lnTo>
                  <a:pt x="167" y="245"/>
                </a:lnTo>
                <a:close/>
                <a:moveTo>
                  <a:pt x="228" y="214"/>
                </a:moveTo>
                <a:lnTo>
                  <a:pt x="223" y="214"/>
                </a:lnTo>
                <a:lnTo>
                  <a:pt x="175" y="215"/>
                </a:lnTo>
                <a:lnTo>
                  <a:pt x="152" y="215"/>
                </a:lnTo>
                <a:lnTo>
                  <a:pt x="128" y="216"/>
                </a:lnTo>
                <a:lnTo>
                  <a:pt x="120" y="217"/>
                </a:lnTo>
                <a:lnTo>
                  <a:pt x="116" y="218"/>
                </a:lnTo>
                <a:lnTo>
                  <a:pt x="112" y="219"/>
                </a:lnTo>
                <a:lnTo>
                  <a:pt x="109" y="221"/>
                </a:lnTo>
                <a:lnTo>
                  <a:pt x="105" y="223"/>
                </a:lnTo>
                <a:lnTo>
                  <a:pt x="102" y="225"/>
                </a:lnTo>
                <a:lnTo>
                  <a:pt x="99" y="228"/>
                </a:lnTo>
                <a:lnTo>
                  <a:pt x="97" y="231"/>
                </a:lnTo>
                <a:lnTo>
                  <a:pt x="96" y="232"/>
                </a:lnTo>
                <a:lnTo>
                  <a:pt x="94" y="234"/>
                </a:lnTo>
                <a:lnTo>
                  <a:pt x="92" y="237"/>
                </a:lnTo>
                <a:lnTo>
                  <a:pt x="91" y="241"/>
                </a:lnTo>
                <a:lnTo>
                  <a:pt x="88" y="248"/>
                </a:lnTo>
                <a:lnTo>
                  <a:pt x="87" y="257"/>
                </a:lnTo>
                <a:lnTo>
                  <a:pt x="86" y="283"/>
                </a:lnTo>
                <a:lnTo>
                  <a:pt x="85" y="310"/>
                </a:lnTo>
                <a:lnTo>
                  <a:pt x="86" y="323"/>
                </a:lnTo>
                <a:lnTo>
                  <a:pt x="86" y="337"/>
                </a:lnTo>
                <a:lnTo>
                  <a:pt x="87" y="363"/>
                </a:lnTo>
                <a:lnTo>
                  <a:pt x="88" y="372"/>
                </a:lnTo>
                <a:lnTo>
                  <a:pt x="89" y="376"/>
                </a:lnTo>
                <a:lnTo>
                  <a:pt x="91" y="379"/>
                </a:lnTo>
                <a:lnTo>
                  <a:pt x="92" y="383"/>
                </a:lnTo>
                <a:lnTo>
                  <a:pt x="94" y="386"/>
                </a:lnTo>
                <a:lnTo>
                  <a:pt x="97" y="389"/>
                </a:lnTo>
                <a:lnTo>
                  <a:pt x="99" y="392"/>
                </a:lnTo>
                <a:lnTo>
                  <a:pt x="105" y="397"/>
                </a:lnTo>
                <a:lnTo>
                  <a:pt x="109" y="399"/>
                </a:lnTo>
                <a:lnTo>
                  <a:pt x="112" y="401"/>
                </a:lnTo>
                <a:lnTo>
                  <a:pt x="120" y="403"/>
                </a:lnTo>
                <a:lnTo>
                  <a:pt x="128" y="404"/>
                </a:lnTo>
                <a:lnTo>
                  <a:pt x="153" y="405"/>
                </a:lnTo>
                <a:lnTo>
                  <a:pt x="178" y="406"/>
                </a:lnTo>
                <a:lnTo>
                  <a:pt x="228" y="406"/>
                </a:lnTo>
                <a:lnTo>
                  <a:pt x="253" y="406"/>
                </a:lnTo>
                <a:lnTo>
                  <a:pt x="278" y="406"/>
                </a:lnTo>
                <a:lnTo>
                  <a:pt x="303" y="405"/>
                </a:lnTo>
                <a:lnTo>
                  <a:pt x="328" y="404"/>
                </a:lnTo>
                <a:lnTo>
                  <a:pt x="336" y="403"/>
                </a:lnTo>
                <a:lnTo>
                  <a:pt x="340" y="402"/>
                </a:lnTo>
                <a:lnTo>
                  <a:pt x="344" y="401"/>
                </a:lnTo>
                <a:lnTo>
                  <a:pt x="347" y="399"/>
                </a:lnTo>
                <a:lnTo>
                  <a:pt x="351" y="397"/>
                </a:lnTo>
                <a:lnTo>
                  <a:pt x="354" y="395"/>
                </a:lnTo>
                <a:lnTo>
                  <a:pt x="357" y="392"/>
                </a:lnTo>
                <a:lnTo>
                  <a:pt x="359" y="389"/>
                </a:lnTo>
                <a:lnTo>
                  <a:pt x="360" y="388"/>
                </a:lnTo>
                <a:lnTo>
                  <a:pt x="362" y="386"/>
                </a:lnTo>
                <a:lnTo>
                  <a:pt x="364" y="383"/>
                </a:lnTo>
                <a:lnTo>
                  <a:pt x="365" y="379"/>
                </a:lnTo>
                <a:lnTo>
                  <a:pt x="368" y="372"/>
                </a:lnTo>
                <a:lnTo>
                  <a:pt x="369" y="363"/>
                </a:lnTo>
                <a:lnTo>
                  <a:pt x="370" y="337"/>
                </a:lnTo>
                <a:lnTo>
                  <a:pt x="371" y="310"/>
                </a:lnTo>
                <a:lnTo>
                  <a:pt x="370" y="297"/>
                </a:lnTo>
                <a:lnTo>
                  <a:pt x="370" y="283"/>
                </a:lnTo>
                <a:lnTo>
                  <a:pt x="369" y="257"/>
                </a:lnTo>
                <a:lnTo>
                  <a:pt x="368" y="248"/>
                </a:lnTo>
                <a:lnTo>
                  <a:pt x="367" y="245"/>
                </a:lnTo>
                <a:lnTo>
                  <a:pt x="365" y="241"/>
                </a:lnTo>
                <a:lnTo>
                  <a:pt x="364" y="237"/>
                </a:lnTo>
                <a:lnTo>
                  <a:pt x="362" y="234"/>
                </a:lnTo>
                <a:lnTo>
                  <a:pt x="359" y="231"/>
                </a:lnTo>
                <a:lnTo>
                  <a:pt x="357" y="228"/>
                </a:lnTo>
                <a:lnTo>
                  <a:pt x="351" y="223"/>
                </a:lnTo>
                <a:lnTo>
                  <a:pt x="347" y="221"/>
                </a:lnTo>
                <a:lnTo>
                  <a:pt x="344" y="219"/>
                </a:lnTo>
                <a:lnTo>
                  <a:pt x="336" y="217"/>
                </a:lnTo>
                <a:lnTo>
                  <a:pt x="328" y="216"/>
                </a:lnTo>
                <a:lnTo>
                  <a:pt x="281" y="215"/>
                </a:lnTo>
                <a:lnTo>
                  <a:pt x="233" y="214"/>
                </a:lnTo>
                <a:lnTo>
                  <a:pt x="228" y="214"/>
                </a:lnTo>
                <a:close/>
                <a:moveTo>
                  <a:pt x="280" y="90"/>
                </a:moveTo>
                <a:lnTo>
                  <a:pt x="280" y="175"/>
                </a:lnTo>
                <a:lnTo>
                  <a:pt x="277" y="179"/>
                </a:lnTo>
                <a:lnTo>
                  <a:pt x="273" y="181"/>
                </a:lnTo>
                <a:lnTo>
                  <a:pt x="270" y="183"/>
                </a:lnTo>
                <a:lnTo>
                  <a:pt x="269" y="183"/>
                </a:lnTo>
                <a:lnTo>
                  <a:pt x="268" y="184"/>
                </a:lnTo>
                <a:lnTo>
                  <a:pt x="265" y="183"/>
                </a:lnTo>
                <a:lnTo>
                  <a:pt x="263" y="182"/>
                </a:lnTo>
                <a:lnTo>
                  <a:pt x="262" y="179"/>
                </a:lnTo>
                <a:lnTo>
                  <a:pt x="262" y="176"/>
                </a:lnTo>
                <a:lnTo>
                  <a:pt x="262" y="90"/>
                </a:lnTo>
                <a:lnTo>
                  <a:pt x="241" y="90"/>
                </a:lnTo>
                <a:lnTo>
                  <a:pt x="241" y="184"/>
                </a:lnTo>
                <a:lnTo>
                  <a:pt x="242" y="188"/>
                </a:lnTo>
                <a:lnTo>
                  <a:pt x="242" y="193"/>
                </a:lnTo>
                <a:lnTo>
                  <a:pt x="243" y="196"/>
                </a:lnTo>
                <a:lnTo>
                  <a:pt x="245" y="199"/>
                </a:lnTo>
                <a:lnTo>
                  <a:pt x="247" y="201"/>
                </a:lnTo>
                <a:lnTo>
                  <a:pt x="248" y="202"/>
                </a:lnTo>
                <a:lnTo>
                  <a:pt x="250" y="203"/>
                </a:lnTo>
                <a:lnTo>
                  <a:pt x="252" y="203"/>
                </a:lnTo>
                <a:lnTo>
                  <a:pt x="256" y="204"/>
                </a:lnTo>
                <a:lnTo>
                  <a:pt x="259" y="204"/>
                </a:lnTo>
                <a:lnTo>
                  <a:pt x="262" y="203"/>
                </a:lnTo>
                <a:lnTo>
                  <a:pt x="265" y="202"/>
                </a:lnTo>
                <a:lnTo>
                  <a:pt x="268" y="200"/>
                </a:lnTo>
                <a:lnTo>
                  <a:pt x="274" y="196"/>
                </a:lnTo>
                <a:lnTo>
                  <a:pt x="280" y="190"/>
                </a:lnTo>
                <a:lnTo>
                  <a:pt x="280" y="202"/>
                </a:lnTo>
                <a:lnTo>
                  <a:pt x="301" y="202"/>
                </a:lnTo>
                <a:lnTo>
                  <a:pt x="301" y="90"/>
                </a:lnTo>
                <a:lnTo>
                  <a:pt x="280" y="90"/>
                </a:lnTo>
                <a:close/>
                <a:moveTo>
                  <a:pt x="172" y="95"/>
                </a:moveTo>
                <a:lnTo>
                  <a:pt x="170" y="97"/>
                </a:lnTo>
                <a:lnTo>
                  <a:pt x="168" y="99"/>
                </a:lnTo>
                <a:lnTo>
                  <a:pt x="165" y="104"/>
                </a:lnTo>
                <a:lnTo>
                  <a:pt x="164" y="107"/>
                </a:lnTo>
                <a:lnTo>
                  <a:pt x="164" y="110"/>
                </a:lnTo>
                <a:lnTo>
                  <a:pt x="163" y="116"/>
                </a:lnTo>
                <a:lnTo>
                  <a:pt x="163" y="174"/>
                </a:lnTo>
                <a:lnTo>
                  <a:pt x="164" y="181"/>
                </a:lnTo>
                <a:lnTo>
                  <a:pt x="164" y="184"/>
                </a:lnTo>
                <a:lnTo>
                  <a:pt x="165" y="187"/>
                </a:lnTo>
                <a:lnTo>
                  <a:pt x="168" y="192"/>
                </a:lnTo>
                <a:lnTo>
                  <a:pt x="169" y="194"/>
                </a:lnTo>
                <a:lnTo>
                  <a:pt x="171" y="197"/>
                </a:lnTo>
                <a:lnTo>
                  <a:pt x="176" y="200"/>
                </a:lnTo>
                <a:lnTo>
                  <a:pt x="181" y="203"/>
                </a:lnTo>
                <a:lnTo>
                  <a:pt x="184" y="204"/>
                </a:lnTo>
                <a:lnTo>
                  <a:pt x="187" y="204"/>
                </a:lnTo>
                <a:lnTo>
                  <a:pt x="193" y="205"/>
                </a:lnTo>
                <a:lnTo>
                  <a:pt x="200" y="204"/>
                </a:lnTo>
                <a:lnTo>
                  <a:pt x="206" y="203"/>
                </a:lnTo>
                <a:lnTo>
                  <a:pt x="211" y="200"/>
                </a:lnTo>
                <a:lnTo>
                  <a:pt x="215" y="197"/>
                </a:lnTo>
                <a:lnTo>
                  <a:pt x="217" y="195"/>
                </a:lnTo>
                <a:lnTo>
                  <a:pt x="219" y="192"/>
                </a:lnTo>
                <a:lnTo>
                  <a:pt x="222" y="187"/>
                </a:lnTo>
                <a:lnTo>
                  <a:pt x="223" y="181"/>
                </a:lnTo>
                <a:lnTo>
                  <a:pt x="224" y="174"/>
                </a:lnTo>
                <a:lnTo>
                  <a:pt x="224" y="116"/>
                </a:lnTo>
                <a:lnTo>
                  <a:pt x="223" y="110"/>
                </a:lnTo>
                <a:lnTo>
                  <a:pt x="222" y="107"/>
                </a:lnTo>
                <a:lnTo>
                  <a:pt x="222" y="105"/>
                </a:lnTo>
                <a:lnTo>
                  <a:pt x="219" y="100"/>
                </a:lnTo>
                <a:lnTo>
                  <a:pt x="215" y="95"/>
                </a:lnTo>
                <a:lnTo>
                  <a:pt x="213" y="93"/>
                </a:lnTo>
                <a:lnTo>
                  <a:pt x="211" y="92"/>
                </a:lnTo>
                <a:lnTo>
                  <a:pt x="206" y="89"/>
                </a:lnTo>
                <a:lnTo>
                  <a:pt x="200" y="88"/>
                </a:lnTo>
                <a:lnTo>
                  <a:pt x="194" y="87"/>
                </a:lnTo>
                <a:lnTo>
                  <a:pt x="187" y="88"/>
                </a:lnTo>
                <a:lnTo>
                  <a:pt x="184" y="88"/>
                </a:lnTo>
                <a:lnTo>
                  <a:pt x="181" y="89"/>
                </a:lnTo>
                <a:lnTo>
                  <a:pt x="176" y="92"/>
                </a:lnTo>
                <a:lnTo>
                  <a:pt x="174" y="93"/>
                </a:lnTo>
                <a:lnTo>
                  <a:pt x="172" y="95"/>
                </a:lnTo>
                <a:close/>
                <a:moveTo>
                  <a:pt x="187" y="183"/>
                </a:moveTo>
                <a:lnTo>
                  <a:pt x="185" y="180"/>
                </a:lnTo>
                <a:lnTo>
                  <a:pt x="185" y="176"/>
                </a:lnTo>
                <a:lnTo>
                  <a:pt x="185" y="115"/>
                </a:lnTo>
                <a:lnTo>
                  <a:pt x="185" y="112"/>
                </a:lnTo>
                <a:lnTo>
                  <a:pt x="187" y="109"/>
                </a:lnTo>
                <a:lnTo>
                  <a:pt x="190" y="107"/>
                </a:lnTo>
                <a:lnTo>
                  <a:pt x="191" y="107"/>
                </a:lnTo>
                <a:lnTo>
                  <a:pt x="193" y="107"/>
                </a:lnTo>
                <a:lnTo>
                  <a:pt x="197" y="107"/>
                </a:lnTo>
                <a:lnTo>
                  <a:pt x="200" y="109"/>
                </a:lnTo>
                <a:lnTo>
                  <a:pt x="202" y="112"/>
                </a:lnTo>
                <a:lnTo>
                  <a:pt x="202" y="113"/>
                </a:lnTo>
                <a:lnTo>
                  <a:pt x="202" y="115"/>
                </a:lnTo>
                <a:lnTo>
                  <a:pt x="202" y="176"/>
                </a:lnTo>
                <a:lnTo>
                  <a:pt x="202" y="178"/>
                </a:lnTo>
                <a:lnTo>
                  <a:pt x="202" y="180"/>
                </a:lnTo>
                <a:lnTo>
                  <a:pt x="201" y="182"/>
                </a:lnTo>
                <a:lnTo>
                  <a:pt x="200" y="183"/>
                </a:lnTo>
                <a:lnTo>
                  <a:pt x="197" y="185"/>
                </a:lnTo>
                <a:lnTo>
                  <a:pt x="195" y="185"/>
                </a:lnTo>
                <a:lnTo>
                  <a:pt x="193" y="186"/>
                </a:lnTo>
                <a:lnTo>
                  <a:pt x="191" y="185"/>
                </a:lnTo>
                <a:lnTo>
                  <a:pt x="189" y="185"/>
                </a:lnTo>
                <a:lnTo>
                  <a:pt x="188" y="184"/>
                </a:lnTo>
                <a:lnTo>
                  <a:pt x="187" y="183"/>
                </a:lnTo>
                <a:close/>
                <a:moveTo>
                  <a:pt x="140" y="50"/>
                </a:moveTo>
                <a:lnTo>
                  <a:pt x="126" y="111"/>
                </a:lnTo>
                <a:lnTo>
                  <a:pt x="124" y="111"/>
                </a:lnTo>
                <a:lnTo>
                  <a:pt x="109" y="50"/>
                </a:lnTo>
                <a:lnTo>
                  <a:pt x="85" y="50"/>
                </a:lnTo>
                <a:lnTo>
                  <a:pt x="113" y="142"/>
                </a:lnTo>
                <a:lnTo>
                  <a:pt x="113" y="202"/>
                </a:lnTo>
                <a:lnTo>
                  <a:pt x="137" y="202"/>
                </a:lnTo>
                <a:lnTo>
                  <a:pt x="137" y="139"/>
                </a:lnTo>
                <a:lnTo>
                  <a:pt x="164" y="50"/>
                </a:lnTo>
                <a:lnTo>
                  <a:pt x="140" y="50"/>
                </a:lnTo>
                <a:close/>
                <a:moveTo>
                  <a:pt x="456" y="420"/>
                </a:moveTo>
                <a:lnTo>
                  <a:pt x="456" y="424"/>
                </a:lnTo>
                <a:lnTo>
                  <a:pt x="455" y="427"/>
                </a:lnTo>
                <a:lnTo>
                  <a:pt x="453" y="434"/>
                </a:lnTo>
                <a:lnTo>
                  <a:pt x="450" y="440"/>
                </a:lnTo>
                <a:lnTo>
                  <a:pt x="448" y="443"/>
                </a:lnTo>
                <a:lnTo>
                  <a:pt x="445" y="446"/>
                </a:lnTo>
                <a:lnTo>
                  <a:pt x="440" y="450"/>
                </a:lnTo>
                <a:lnTo>
                  <a:pt x="437" y="452"/>
                </a:lnTo>
                <a:lnTo>
                  <a:pt x="434" y="453"/>
                </a:lnTo>
                <a:lnTo>
                  <a:pt x="431" y="455"/>
                </a:lnTo>
                <a:lnTo>
                  <a:pt x="427" y="455"/>
                </a:lnTo>
                <a:lnTo>
                  <a:pt x="420" y="456"/>
                </a:lnTo>
                <a:lnTo>
                  <a:pt x="36" y="456"/>
                </a:lnTo>
                <a:lnTo>
                  <a:pt x="29" y="455"/>
                </a:lnTo>
                <a:lnTo>
                  <a:pt x="22" y="453"/>
                </a:lnTo>
                <a:lnTo>
                  <a:pt x="16" y="450"/>
                </a:lnTo>
                <a:lnTo>
                  <a:pt x="13" y="448"/>
                </a:lnTo>
                <a:lnTo>
                  <a:pt x="11" y="446"/>
                </a:lnTo>
                <a:lnTo>
                  <a:pt x="6" y="440"/>
                </a:lnTo>
                <a:lnTo>
                  <a:pt x="4" y="437"/>
                </a:lnTo>
                <a:lnTo>
                  <a:pt x="3" y="434"/>
                </a:lnTo>
                <a:lnTo>
                  <a:pt x="2" y="431"/>
                </a:lnTo>
                <a:lnTo>
                  <a:pt x="1" y="427"/>
                </a:lnTo>
                <a:lnTo>
                  <a:pt x="0" y="424"/>
                </a:lnTo>
                <a:lnTo>
                  <a:pt x="0" y="420"/>
                </a:lnTo>
                <a:lnTo>
                  <a:pt x="0" y="36"/>
                </a:lnTo>
                <a:lnTo>
                  <a:pt x="0" y="32"/>
                </a:lnTo>
                <a:lnTo>
                  <a:pt x="1" y="29"/>
                </a:lnTo>
                <a:lnTo>
                  <a:pt x="3" y="22"/>
                </a:lnTo>
                <a:lnTo>
                  <a:pt x="6" y="16"/>
                </a:lnTo>
                <a:lnTo>
                  <a:pt x="8" y="13"/>
                </a:lnTo>
                <a:lnTo>
                  <a:pt x="11" y="11"/>
                </a:lnTo>
                <a:lnTo>
                  <a:pt x="16" y="6"/>
                </a:lnTo>
                <a:lnTo>
                  <a:pt x="19" y="4"/>
                </a:lnTo>
                <a:lnTo>
                  <a:pt x="22" y="3"/>
                </a:lnTo>
                <a:lnTo>
                  <a:pt x="25" y="2"/>
                </a:lnTo>
                <a:lnTo>
                  <a:pt x="29" y="1"/>
                </a:lnTo>
                <a:lnTo>
                  <a:pt x="36" y="0"/>
                </a:lnTo>
                <a:lnTo>
                  <a:pt x="420" y="0"/>
                </a:lnTo>
                <a:lnTo>
                  <a:pt x="427" y="1"/>
                </a:lnTo>
                <a:lnTo>
                  <a:pt x="434" y="3"/>
                </a:lnTo>
                <a:lnTo>
                  <a:pt x="440" y="6"/>
                </a:lnTo>
                <a:lnTo>
                  <a:pt x="443" y="8"/>
                </a:lnTo>
                <a:lnTo>
                  <a:pt x="445" y="11"/>
                </a:lnTo>
                <a:lnTo>
                  <a:pt x="450" y="16"/>
                </a:lnTo>
                <a:lnTo>
                  <a:pt x="452" y="19"/>
                </a:lnTo>
                <a:lnTo>
                  <a:pt x="453" y="22"/>
                </a:lnTo>
                <a:lnTo>
                  <a:pt x="454" y="25"/>
                </a:lnTo>
                <a:lnTo>
                  <a:pt x="455" y="29"/>
                </a:lnTo>
                <a:lnTo>
                  <a:pt x="456" y="32"/>
                </a:lnTo>
                <a:lnTo>
                  <a:pt x="456" y="36"/>
                </a:lnTo>
                <a:lnTo>
                  <a:pt x="456" y="4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90735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2D6E"/>
                </a:solidFill>
              </a:rPr>
              <a:t>15 June 2016</a:t>
            </a:r>
            <a:endParaRPr lang="en-GB" dirty="0">
              <a:solidFill>
                <a:srgbClr val="002D6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2D6E"/>
                </a:solidFill>
              </a:rPr>
              <a:t>External / Internal / Confidential / Author</a:t>
            </a:r>
            <a:endParaRPr lang="en-GB" dirty="0">
              <a:solidFill>
                <a:srgbClr val="002D6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9572-EBA1-4ED0-BD0B-E599ED035336}" type="slidenum">
              <a:rPr lang="en-GB" smtClean="0">
                <a:solidFill>
                  <a:srgbClr val="002D6E"/>
                </a:solidFill>
              </a:rPr>
              <a:pPr/>
              <a:t>‹#›</a:t>
            </a:fld>
            <a:endParaRPr lang="en-GB" dirty="0">
              <a:solidFill>
                <a:srgbClr val="002D6E"/>
              </a:solidFill>
            </a:endParaRPr>
          </a:p>
        </p:txBody>
      </p:sp>
      <p:sp>
        <p:nvSpPr>
          <p:cNvPr id="42" name="Picture Placeholder 41"/>
          <p:cNvSpPr>
            <a:spLocks noGrp="1"/>
          </p:cNvSpPr>
          <p:nvPr>
            <p:ph type="pic" sz="quarter" idx="27" hasCustomPrompt="1"/>
          </p:nvPr>
        </p:nvSpPr>
        <p:spPr>
          <a:xfrm>
            <a:off x="6084094" y="1341439"/>
            <a:ext cx="2862263" cy="4319587"/>
          </a:xfrm>
          <a:solidFill>
            <a:schemeClr val="bg2"/>
          </a:solidFill>
        </p:spPr>
        <p:txBody>
          <a:bodyPr/>
          <a:lstStyle>
            <a:lvl1pPr marL="0" indent="0">
              <a:buFontTx/>
              <a:buNone/>
              <a:defRPr sz="1400" baseline="0"/>
            </a:lvl1pPr>
          </a:lstStyle>
          <a:p>
            <a:r>
              <a:rPr lang="en-GB" noProof="0" dirty="0" smtClean="0"/>
              <a:t>Click icon to add medium picture</a:t>
            </a:r>
            <a:endParaRPr lang="en-GB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467916" y="1341439"/>
            <a:ext cx="5400675" cy="4319587"/>
          </a:xfrm>
        </p:spPr>
        <p:txBody>
          <a:bodyPr/>
          <a:lstStyle>
            <a:lvl1pPr marL="357188" indent="-357188">
              <a:buSzPct val="100000"/>
              <a:buFont typeface="+mj-lt"/>
              <a:buAutoNum type="arabicPeriod"/>
              <a:defRPr/>
            </a:lvl1pPr>
            <a:lvl2pPr marL="623888" indent="-266700">
              <a:defRPr/>
            </a:lvl2pPr>
            <a:lvl3pPr marL="898525" indent="-274638">
              <a:defRPr/>
            </a:lvl3pPr>
            <a:lvl4pPr marL="1163638" indent="-265113">
              <a:defRPr/>
            </a:lvl4pPr>
            <a:lvl5pPr marL="1438275" indent="-274638"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8511153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2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1"/>
          <p:cNvSpPr/>
          <p:nvPr userDrawn="1"/>
        </p:nvSpPr>
        <p:spPr>
          <a:xfrm>
            <a:off x="197643" y="0"/>
            <a:ext cx="27000" cy="6858000"/>
          </a:xfrm>
          <a:custGeom>
            <a:avLst/>
            <a:gdLst>
              <a:gd name="connsiteX0" fmla="*/ 173 w 144000"/>
              <a:gd name="connsiteY0" fmla="*/ 0 h 6858000"/>
              <a:gd name="connsiteX1" fmla="*/ 36173 w 144000"/>
              <a:gd name="connsiteY1" fmla="*/ 0 h 6858000"/>
              <a:gd name="connsiteX2" fmla="*/ 36173 w 144000"/>
              <a:gd name="connsiteY2" fmla="*/ 872720 h 6858000"/>
              <a:gd name="connsiteX3" fmla="*/ 144000 w 144000"/>
              <a:gd name="connsiteY3" fmla="*/ 908720 h 6858000"/>
              <a:gd name="connsiteX4" fmla="*/ 36173 w 144000"/>
              <a:gd name="connsiteY4" fmla="*/ 908720 h 6858000"/>
              <a:gd name="connsiteX5" fmla="*/ 36173 w 144000"/>
              <a:gd name="connsiteY5" fmla="*/ 6858000 h 6858000"/>
              <a:gd name="connsiteX6" fmla="*/ 173 w 144000"/>
              <a:gd name="connsiteY6" fmla="*/ 6858000 h 6858000"/>
              <a:gd name="connsiteX7" fmla="*/ 173 w 144000"/>
              <a:gd name="connsiteY7" fmla="*/ 908720 h 6858000"/>
              <a:gd name="connsiteX8" fmla="*/ 0 w 144000"/>
              <a:gd name="connsiteY8" fmla="*/ 908720 h 6858000"/>
              <a:gd name="connsiteX9" fmla="*/ 0 w 144000"/>
              <a:gd name="connsiteY9" fmla="*/ 872720 h 6858000"/>
              <a:gd name="connsiteX10" fmla="*/ 173 w 144000"/>
              <a:gd name="connsiteY10" fmla="*/ 872720 h 6858000"/>
              <a:gd name="connsiteX11" fmla="*/ 173 w 144000"/>
              <a:gd name="connsiteY11" fmla="*/ 0 h 6858000"/>
              <a:gd name="connsiteX0" fmla="*/ 173 w 36173"/>
              <a:gd name="connsiteY0" fmla="*/ 0 h 6858000"/>
              <a:gd name="connsiteX1" fmla="*/ 36173 w 36173"/>
              <a:gd name="connsiteY1" fmla="*/ 0 h 6858000"/>
              <a:gd name="connsiteX2" fmla="*/ 36173 w 36173"/>
              <a:gd name="connsiteY2" fmla="*/ 872720 h 6858000"/>
              <a:gd name="connsiteX3" fmla="*/ 36173 w 36173"/>
              <a:gd name="connsiteY3" fmla="*/ 908720 h 6858000"/>
              <a:gd name="connsiteX4" fmla="*/ 36173 w 36173"/>
              <a:gd name="connsiteY4" fmla="*/ 6858000 h 6858000"/>
              <a:gd name="connsiteX5" fmla="*/ 173 w 36173"/>
              <a:gd name="connsiteY5" fmla="*/ 6858000 h 6858000"/>
              <a:gd name="connsiteX6" fmla="*/ 173 w 36173"/>
              <a:gd name="connsiteY6" fmla="*/ 908720 h 6858000"/>
              <a:gd name="connsiteX7" fmla="*/ 0 w 36173"/>
              <a:gd name="connsiteY7" fmla="*/ 908720 h 6858000"/>
              <a:gd name="connsiteX8" fmla="*/ 0 w 36173"/>
              <a:gd name="connsiteY8" fmla="*/ 872720 h 6858000"/>
              <a:gd name="connsiteX9" fmla="*/ 173 w 36173"/>
              <a:gd name="connsiteY9" fmla="*/ 872720 h 6858000"/>
              <a:gd name="connsiteX10" fmla="*/ 173 w 36173"/>
              <a:gd name="connsiteY10" fmla="*/ 0 h 6858000"/>
              <a:gd name="connsiteX0" fmla="*/ 173 w 36173"/>
              <a:gd name="connsiteY0" fmla="*/ 0 h 6858000"/>
              <a:gd name="connsiteX1" fmla="*/ 36173 w 36173"/>
              <a:gd name="connsiteY1" fmla="*/ 0 h 6858000"/>
              <a:gd name="connsiteX2" fmla="*/ 36173 w 36173"/>
              <a:gd name="connsiteY2" fmla="*/ 872720 h 6858000"/>
              <a:gd name="connsiteX3" fmla="*/ 36173 w 36173"/>
              <a:gd name="connsiteY3" fmla="*/ 6858000 h 6858000"/>
              <a:gd name="connsiteX4" fmla="*/ 173 w 36173"/>
              <a:gd name="connsiteY4" fmla="*/ 6858000 h 6858000"/>
              <a:gd name="connsiteX5" fmla="*/ 173 w 36173"/>
              <a:gd name="connsiteY5" fmla="*/ 908720 h 6858000"/>
              <a:gd name="connsiteX6" fmla="*/ 0 w 36173"/>
              <a:gd name="connsiteY6" fmla="*/ 908720 h 6858000"/>
              <a:gd name="connsiteX7" fmla="*/ 0 w 36173"/>
              <a:gd name="connsiteY7" fmla="*/ 872720 h 6858000"/>
              <a:gd name="connsiteX8" fmla="*/ 173 w 36173"/>
              <a:gd name="connsiteY8" fmla="*/ 872720 h 6858000"/>
              <a:gd name="connsiteX9" fmla="*/ 173 w 36173"/>
              <a:gd name="connsiteY9" fmla="*/ 0 h 6858000"/>
              <a:gd name="connsiteX0" fmla="*/ 173 w 36173"/>
              <a:gd name="connsiteY0" fmla="*/ 0 h 6858000"/>
              <a:gd name="connsiteX1" fmla="*/ 36173 w 36173"/>
              <a:gd name="connsiteY1" fmla="*/ 0 h 6858000"/>
              <a:gd name="connsiteX2" fmla="*/ 36173 w 36173"/>
              <a:gd name="connsiteY2" fmla="*/ 6858000 h 6858000"/>
              <a:gd name="connsiteX3" fmla="*/ 173 w 36173"/>
              <a:gd name="connsiteY3" fmla="*/ 6858000 h 6858000"/>
              <a:gd name="connsiteX4" fmla="*/ 173 w 36173"/>
              <a:gd name="connsiteY4" fmla="*/ 908720 h 6858000"/>
              <a:gd name="connsiteX5" fmla="*/ 0 w 36173"/>
              <a:gd name="connsiteY5" fmla="*/ 908720 h 6858000"/>
              <a:gd name="connsiteX6" fmla="*/ 0 w 36173"/>
              <a:gd name="connsiteY6" fmla="*/ 872720 h 6858000"/>
              <a:gd name="connsiteX7" fmla="*/ 173 w 36173"/>
              <a:gd name="connsiteY7" fmla="*/ 872720 h 6858000"/>
              <a:gd name="connsiteX8" fmla="*/ 173 w 36173"/>
              <a:gd name="connsiteY8" fmla="*/ 0 h 6858000"/>
              <a:gd name="connsiteX0" fmla="*/ 173 w 36173"/>
              <a:gd name="connsiteY0" fmla="*/ 0 h 6858000"/>
              <a:gd name="connsiteX1" fmla="*/ 36173 w 36173"/>
              <a:gd name="connsiteY1" fmla="*/ 0 h 6858000"/>
              <a:gd name="connsiteX2" fmla="*/ 36173 w 36173"/>
              <a:gd name="connsiteY2" fmla="*/ 6858000 h 6858000"/>
              <a:gd name="connsiteX3" fmla="*/ 173 w 36173"/>
              <a:gd name="connsiteY3" fmla="*/ 6858000 h 6858000"/>
              <a:gd name="connsiteX4" fmla="*/ 173 w 36173"/>
              <a:gd name="connsiteY4" fmla="*/ 908720 h 6858000"/>
              <a:gd name="connsiteX5" fmla="*/ 0 w 36173"/>
              <a:gd name="connsiteY5" fmla="*/ 908720 h 6858000"/>
              <a:gd name="connsiteX6" fmla="*/ 0 w 36173"/>
              <a:gd name="connsiteY6" fmla="*/ 872720 h 6858000"/>
              <a:gd name="connsiteX7" fmla="*/ 173 w 36173"/>
              <a:gd name="connsiteY7" fmla="*/ 0 h 6858000"/>
              <a:gd name="connsiteX0" fmla="*/ 173 w 36173"/>
              <a:gd name="connsiteY0" fmla="*/ 0 h 6858000"/>
              <a:gd name="connsiteX1" fmla="*/ 36173 w 36173"/>
              <a:gd name="connsiteY1" fmla="*/ 0 h 6858000"/>
              <a:gd name="connsiteX2" fmla="*/ 36173 w 36173"/>
              <a:gd name="connsiteY2" fmla="*/ 6858000 h 6858000"/>
              <a:gd name="connsiteX3" fmla="*/ 173 w 36173"/>
              <a:gd name="connsiteY3" fmla="*/ 6858000 h 6858000"/>
              <a:gd name="connsiteX4" fmla="*/ 173 w 36173"/>
              <a:gd name="connsiteY4" fmla="*/ 908720 h 6858000"/>
              <a:gd name="connsiteX5" fmla="*/ 0 w 36173"/>
              <a:gd name="connsiteY5" fmla="*/ 872720 h 6858000"/>
              <a:gd name="connsiteX6" fmla="*/ 173 w 36173"/>
              <a:gd name="connsiteY6" fmla="*/ 0 h 6858000"/>
              <a:gd name="connsiteX0" fmla="*/ 2666 w 38666"/>
              <a:gd name="connsiteY0" fmla="*/ 0 h 6858000"/>
              <a:gd name="connsiteX1" fmla="*/ 38666 w 38666"/>
              <a:gd name="connsiteY1" fmla="*/ 0 h 6858000"/>
              <a:gd name="connsiteX2" fmla="*/ 38666 w 38666"/>
              <a:gd name="connsiteY2" fmla="*/ 6858000 h 6858000"/>
              <a:gd name="connsiteX3" fmla="*/ 2666 w 38666"/>
              <a:gd name="connsiteY3" fmla="*/ 6858000 h 6858000"/>
              <a:gd name="connsiteX4" fmla="*/ 2666 w 38666"/>
              <a:gd name="connsiteY4" fmla="*/ 908720 h 6858000"/>
              <a:gd name="connsiteX5" fmla="*/ 2666 w 38666"/>
              <a:gd name="connsiteY5" fmla="*/ 0 h 6858000"/>
              <a:gd name="connsiteX0" fmla="*/ 0 w 36000"/>
              <a:gd name="connsiteY0" fmla="*/ 0 h 6858000"/>
              <a:gd name="connsiteX1" fmla="*/ 36000 w 36000"/>
              <a:gd name="connsiteY1" fmla="*/ 0 h 6858000"/>
              <a:gd name="connsiteX2" fmla="*/ 36000 w 36000"/>
              <a:gd name="connsiteY2" fmla="*/ 6858000 h 6858000"/>
              <a:gd name="connsiteX3" fmla="*/ 0 w 36000"/>
              <a:gd name="connsiteY3" fmla="*/ 6858000 h 6858000"/>
              <a:gd name="connsiteX4" fmla="*/ 0 w 3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" h="6858000">
                <a:moveTo>
                  <a:pt x="0" y="0"/>
                </a:moveTo>
                <a:lnTo>
                  <a:pt x="36000" y="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>
                <a:solidFill>
                  <a:prstClr val="white"/>
                </a:solidFill>
              </a:rPr>
              <a:t>15 June 2016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>
                <a:solidFill>
                  <a:prstClr val="white"/>
                </a:solidFill>
              </a:rPr>
              <a:t>External / Internal / Confidential / Author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6B9572-EBA1-4ED0-BD0B-E599ED035336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" y="1052514"/>
            <a:ext cx="9143999" cy="4752975"/>
          </a:xfrm>
          <a:solidFill>
            <a:srgbClr val="FFFFFF"/>
          </a:solidFill>
        </p:spPr>
        <p:txBody>
          <a:bodyPr lIns="619200" tIns="288000" rIns="288000" bIns="28800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1" name="Freeform 6"/>
          <p:cNvSpPr>
            <a:spLocks noChangeAspect="1"/>
          </p:cNvSpPr>
          <p:nvPr userDrawn="1"/>
        </p:nvSpPr>
        <p:spPr bwMode="auto">
          <a:xfrm>
            <a:off x="8550900" y="6037986"/>
            <a:ext cx="454376" cy="651600"/>
          </a:xfrm>
          <a:custGeom>
            <a:avLst/>
            <a:gdLst>
              <a:gd name="T0" fmla="*/ 7287 w 7347"/>
              <a:gd name="T1" fmla="*/ 132 h 7902"/>
              <a:gd name="T2" fmla="*/ 7319 w 7347"/>
              <a:gd name="T3" fmla="*/ 2063 h 7902"/>
              <a:gd name="T4" fmla="*/ 7264 w 7347"/>
              <a:gd name="T5" fmla="*/ 2787 h 7902"/>
              <a:gd name="T6" fmla="*/ 5272 w 7347"/>
              <a:gd name="T7" fmla="*/ 2819 h 7902"/>
              <a:gd name="T8" fmla="*/ 4534 w 7347"/>
              <a:gd name="T9" fmla="*/ 2775 h 7902"/>
              <a:gd name="T10" fmla="*/ 4492 w 7347"/>
              <a:gd name="T11" fmla="*/ 1840 h 7902"/>
              <a:gd name="T12" fmla="*/ 4546 w 7347"/>
              <a:gd name="T13" fmla="*/ 1731 h 7902"/>
              <a:gd name="T14" fmla="*/ 5277 w 7347"/>
              <a:gd name="T15" fmla="*/ 1721 h 7902"/>
              <a:gd name="T16" fmla="*/ 5440 w 7347"/>
              <a:gd name="T17" fmla="*/ 1708 h 7902"/>
              <a:gd name="T18" fmla="*/ 5419 w 7347"/>
              <a:gd name="T19" fmla="*/ 1642 h 7902"/>
              <a:gd name="T20" fmla="*/ 5162 w 7347"/>
              <a:gd name="T21" fmla="*/ 1453 h 7902"/>
              <a:gd name="T22" fmla="*/ 4811 w 7347"/>
              <a:gd name="T23" fmla="*/ 1294 h 7902"/>
              <a:gd name="T24" fmla="*/ 4404 w 7347"/>
              <a:gd name="T25" fmla="*/ 1195 h 7902"/>
              <a:gd name="T26" fmla="*/ 3845 w 7347"/>
              <a:gd name="T27" fmla="*/ 1178 h 7902"/>
              <a:gd name="T28" fmla="*/ 3212 w 7347"/>
              <a:gd name="T29" fmla="*/ 1292 h 7902"/>
              <a:gd name="T30" fmla="*/ 2617 w 7347"/>
              <a:gd name="T31" fmla="*/ 1572 h 7902"/>
              <a:gd name="T32" fmla="*/ 2100 w 7347"/>
              <a:gd name="T33" fmla="*/ 2016 h 7902"/>
              <a:gd name="T34" fmla="*/ 1704 w 7347"/>
              <a:gd name="T35" fmla="*/ 2624 h 7902"/>
              <a:gd name="T36" fmla="*/ 1471 w 7347"/>
              <a:gd name="T37" fmla="*/ 3392 h 7902"/>
              <a:gd name="T38" fmla="*/ 1438 w 7347"/>
              <a:gd name="T39" fmla="*/ 4235 h 7902"/>
              <a:gd name="T40" fmla="*/ 1594 w 7347"/>
              <a:gd name="T41" fmla="*/ 4932 h 7902"/>
              <a:gd name="T42" fmla="*/ 1910 w 7347"/>
              <a:gd name="T43" fmla="*/ 5535 h 7902"/>
              <a:gd name="T44" fmla="*/ 2364 w 7347"/>
              <a:gd name="T45" fmla="*/ 6022 h 7902"/>
              <a:gd name="T46" fmla="*/ 2934 w 7347"/>
              <a:gd name="T47" fmla="*/ 6367 h 7902"/>
              <a:gd name="T48" fmla="*/ 3598 w 7347"/>
              <a:gd name="T49" fmla="*/ 6547 h 7902"/>
              <a:gd name="T50" fmla="*/ 4203 w 7347"/>
              <a:gd name="T51" fmla="*/ 6557 h 7902"/>
              <a:gd name="T52" fmla="*/ 4720 w 7347"/>
              <a:gd name="T53" fmla="*/ 6468 h 7902"/>
              <a:gd name="T54" fmla="*/ 5153 w 7347"/>
              <a:gd name="T55" fmla="*/ 6314 h 7902"/>
              <a:gd name="T56" fmla="*/ 5615 w 7347"/>
              <a:gd name="T57" fmla="*/ 6043 h 7902"/>
              <a:gd name="T58" fmla="*/ 6033 w 7347"/>
              <a:gd name="T59" fmla="*/ 5658 h 7902"/>
              <a:gd name="T60" fmla="*/ 6356 w 7347"/>
              <a:gd name="T61" fmla="*/ 5285 h 7902"/>
              <a:gd name="T62" fmla="*/ 6475 w 7347"/>
              <a:gd name="T63" fmla="*/ 5277 h 7902"/>
              <a:gd name="T64" fmla="*/ 7338 w 7347"/>
              <a:gd name="T65" fmla="*/ 5877 h 7902"/>
              <a:gd name="T66" fmla="*/ 7325 w 7347"/>
              <a:gd name="T67" fmla="*/ 6008 h 7902"/>
              <a:gd name="T68" fmla="*/ 7046 w 7347"/>
              <a:gd name="T69" fmla="*/ 6437 h 7902"/>
              <a:gd name="T70" fmla="*/ 6700 w 7347"/>
              <a:gd name="T71" fmla="*/ 6826 h 7902"/>
              <a:gd name="T72" fmla="*/ 6292 w 7347"/>
              <a:gd name="T73" fmla="*/ 7170 h 7902"/>
              <a:gd name="T74" fmla="*/ 5793 w 7347"/>
              <a:gd name="T75" fmla="*/ 7476 h 7902"/>
              <a:gd name="T76" fmla="*/ 5201 w 7347"/>
              <a:gd name="T77" fmla="*/ 7716 h 7902"/>
              <a:gd name="T78" fmla="*/ 4511 w 7347"/>
              <a:gd name="T79" fmla="*/ 7865 h 7902"/>
              <a:gd name="T80" fmla="*/ 3804 w 7347"/>
              <a:gd name="T81" fmla="*/ 7901 h 7902"/>
              <a:gd name="T82" fmla="*/ 2695 w 7347"/>
              <a:gd name="T83" fmla="*/ 7729 h 7902"/>
              <a:gd name="T84" fmla="*/ 1740 w 7347"/>
              <a:gd name="T85" fmla="*/ 7293 h 7902"/>
              <a:gd name="T86" fmla="*/ 966 w 7347"/>
              <a:gd name="T87" fmla="*/ 6629 h 7902"/>
              <a:gd name="T88" fmla="*/ 402 w 7347"/>
              <a:gd name="T89" fmla="*/ 5774 h 7902"/>
              <a:gd name="T90" fmla="*/ 74 w 7347"/>
              <a:gd name="T91" fmla="*/ 4762 h 7902"/>
              <a:gd name="T92" fmla="*/ 10 w 7347"/>
              <a:gd name="T93" fmla="*/ 3629 h 7902"/>
              <a:gd name="T94" fmla="*/ 223 w 7347"/>
              <a:gd name="T95" fmla="*/ 2537 h 7902"/>
              <a:gd name="T96" fmla="*/ 684 w 7347"/>
              <a:gd name="T97" fmla="*/ 1603 h 7902"/>
              <a:gd name="T98" fmla="*/ 1369 w 7347"/>
              <a:gd name="T99" fmla="*/ 857 h 7902"/>
              <a:gd name="T100" fmla="*/ 2249 w 7347"/>
              <a:gd name="T101" fmla="*/ 328 h 7902"/>
              <a:gd name="T102" fmla="*/ 3295 w 7347"/>
              <a:gd name="T103" fmla="*/ 42 h 7902"/>
              <a:gd name="T104" fmla="*/ 4250 w 7347"/>
              <a:gd name="T105" fmla="*/ 14 h 7902"/>
              <a:gd name="T106" fmla="*/ 4790 w 7347"/>
              <a:gd name="T107" fmla="*/ 107 h 7902"/>
              <a:gd name="T108" fmla="*/ 5257 w 7347"/>
              <a:gd name="T109" fmla="*/ 266 h 7902"/>
              <a:gd name="T110" fmla="*/ 5715 w 7347"/>
              <a:gd name="T111" fmla="*/ 512 h 7902"/>
              <a:gd name="T112" fmla="*/ 6122 w 7347"/>
              <a:gd name="T113" fmla="*/ 828 h 7902"/>
              <a:gd name="T114" fmla="*/ 6212 w 7347"/>
              <a:gd name="T115" fmla="*/ 882 h 7902"/>
              <a:gd name="T116" fmla="*/ 6220 w 7347"/>
              <a:gd name="T117" fmla="*/ 590 h 7902"/>
              <a:gd name="T118" fmla="*/ 6228 w 7347"/>
              <a:gd name="T119" fmla="*/ 137 h 7902"/>
              <a:gd name="T120" fmla="*/ 6310 w 7347"/>
              <a:gd name="T121" fmla="*/ 82 h 7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347" h="7902">
                <a:moveTo>
                  <a:pt x="7177" y="78"/>
                </a:moveTo>
                <a:lnTo>
                  <a:pt x="7192" y="79"/>
                </a:lnTo>
                <a:lnTo>
                  <a:pt x="7206" y="82"/>
                </a:lnTo>
                <a:lnTo>
                  <a:pt x="7213" y="83"/>
                </a:lnTo>
                <a:lnTo>
                  <a:pt x="7220" y="86"/>
                </a:lnTo>
                <a:lnTo>
                  <a:pt x="7233" y="90"/>
                </a:lnTo>
                <a:lnTo>
                  <a:pt x="7246" y="96"/>
                </a:lnTo>
                <a:lnTo>
                  <a:pt x="7257" y="104"/>
                </a:lnTo>
                <a:lnTo>
                  <a:pt x="7268" y="113"/>
                </a:lnTo>
                <a:lnTo>
                  <a:pt x="7278" y="122"/>
                </a:lnTo>
                <a:lnTo>
                  <a:pt x="7287" y="132"/>
                </a:lnTo>
                <a:lnTo>
                  <a:pt x="7296" y="142"/>
                </a:lnTo>
                <a:lnTo>
                  <a:pt x="7302" y="154"/>
                </a:lnTo>
                <a:lnTo>
                  <a:pt x="7305" y="160"/>
                </a:lnTo>
                <a:lnTo>
                  <a:pt x="7309" y="166"/>
                </a:lnTo>
                <a:lnTo>
                  <a:pt x="7312" y="179"/>
                </a:lnTo>
                <a:lnTo>
                  <a:pt x="7316" y="193"/>
                </a:lnTo>
                <a:lnTo>
                  <a:pt x="7318" y="207"/>
                </a:lnTo>
                <a:lnTo>
                  <a:pt x="7319" y="221"/>
                </a:lnTo>
                <a:lnTo>
                  <a:pt x="7319" y="834"/>
                </a:lnTo>
                <a:lnTo>
                  <a:pt x="7319" y="1448"/>
                </a:lnTo>
                <a:lnTo>
                  <a:pt x="7319" y="2063"/>
                </a:lnTo>
                <a:lnTo>
                  <a:pt x="7319" y="2677"/>
                </a:lnTo>
                <a:lnTo>
                  <a:pt x="7318" y="2692"/>
                </a:lnTo>
                <a:lnTo>
                  <a:pt x="7315" y="2706"/>
                </a:lnTo>
                <a:lnTo>
                  <a:pt x="7312" y="2712"/>
                </a:lnTo>
                <a:lnTo>
                  <a:pt x="7311" y="2720"/>
                </a:lnTo>
                <a:lnTo>
                  <a:pt x="7306" y="2733"/>
                </a:lnTo>
                <a:lnTo>
                  <a:pt x="7300" y="2746"/>
                </a:lnTo>
                <a:lnTo>
                  <a:pt x="7292" y="2757"/>
                </a:lnTo>
                <a:lnTo>
                  <a:pt x="7284" y="2767"/>
                </a:lnTo>
                <a:lnTo>
                  <a:pt x="7274" y="2778"/>
                </a:lnTo>
                <a:lnTo>
                  <a:pt x="7264" y="2787"/>
                </a:lnTo>
                <a:lnTo>
                  <a:pt x="7254" y="2796"/>
                </a:lnTo>
                <a:lnTo>
                  <a:pt x="7242" y="2802"/>
                </a:lnTo>
                <a:lnTo>
                  <a:pt x="7236" y="2805"/>
                </a:lnTo>
                <a:lnTo>
                  <a:pt x="7229" y="2808"/>
                </a:lnTo>
                <a:lnTo>
                  <a:pt x="7217" y="2812"/>
                </a:lnTo>
                <a:lnTo>
                  <a:pt x="7204" y="2816"/>
                </a:lnTo>
                <a:lnTo>
                  <a:pt x="7190" y="2819"/>
                </a:lnTo>
                <a:lnTo>
                  <a:pt x="7176" y="2819"/>
                </a:lnTo>
                <a:lnTo>
                  <a:pt x="6541" y="2819"/>
                </a:lnTo>
                <a:lnTo>
                  <a:pt x="5907" y="2819"/>
                </a:lnTo>
                <a:lnTo>
                  <a:pt x="5272" y="2819"/>
                </a:lnTo>
                <a:lnTo>
                  <a:pt x="4639" y="2819"/>
                </a:lnTo>
                <a:lnTo>
                  <a:pt x="4630" y="2819"/>
                </a:lnTo>
                <a:lnTo>
                  <a:pt x="4621" y="2817"/>
                </a:lnTo>
                <a:lnTo>
                  <a:pt x="4609" y="2815"/>
                </a:lnTo>
                <a:lnTo>
                  <a:pt x="4596" y="2812"/>
                </a:lnTo>
                <a:lnTo>
                  <a:pt x="4584" y="2808"/>
                </a:lnTo>
                <a:lnTo>
                  <a:pt x="4574" y="2803"/>
                </a:lnTo>
                <a:lnTo>
                  <a:pt x="4562" y="2798"/>
                </a:lnTo>
                <a:lnTo>
                  <a:pt x="4552" y="2791"/>
                </a:lnTo>
                <a:lnTo>
                  <a:pt x="4543" y="2784"/>
                </a:lnTo>
                <a:lnTo>
                  <a:pt x="4534" y="2775"/>
                </a:lnTo>
                <a:lnTo>
                  <a:pt x="4527" y="2766"/>
                </a:lnTo>
                <a:lnTo>
                  <a:pt x="4519" y="2757"/>
                </a:lnTo>
                <a:lnTo>
                  <a:pt x="4513" y="2747"/>
                </a:lnTo>
                <a:lnTo>
                  <a:pt x="4506" y="2736"/>
                </a:lnTo>
                <a:lnTo>
                  <a:pt x="4501" y="2724"/>
                </a:lnTo>
                <a:lnTo>
                  <a:pt x="4497" y="2712"/>
                </a:lnTo>
                <a:lnTo>
                  <a:pt x="4495" y="2701"/>
                </a:lnTo>
                <a:lnTo>
                  <a:pt x="4493" y="2688"/>
                </a:lnTo>
                <a:lnTo>
                  <a:pt x="4492" y="2679"/>
                </a:lnTo>
                <a:lnTo>
                  <a:pt x="4491" y="2672"/>
                </a:lnTo>
                <a:lnTo>
                  <a:pt x="4492" y="1840"/>
                </a:lnTo>
                <a:lnTo>
                  <a:pt x="4493" y="1827"/>
                </a:lnTo>
                <a:lnTo>
                  <a:pt x="4495" y="1814"/>
                </a:lnTo>
                <a:lnTo>
                  <a:pt x="4499" y="1801"/>
                </a:lnTo>
                <a:lnTo>
                  <a:pt x="4502" y="1790"/>
                </a:lnTo>
                <a:lnTo>
                  <a:pt x="4507" y="1778"/>
                </a:lnTo>
                <a:lnTo>
                  <a:pt x="4514" y="1767"/>
                </a:lnTo>
                <a:lnTo>
                  <a:pt x="4520" y="1757"/>
                </a:lnTo>
                <a:lnTo>
                  <a:pt x="4528" y="1748"/>
                </a:lnTo>
                <a:lnTo>
                  <a:pt x="4532" y="1743"/>
                </a:lnTo>
                <a:lnTo>
                  <a:pt x="4536" y="1739"/>
                </a:lnTo>
                <a:lnTo>
                  <a:pt x="4546" y="1731"/>
                </a:lnTo>
                <a:lnTo>
                  <a:pt x="4555" y="1723"/>
                </a:lnTo>
                <a:lnTo>
                  <a:pt x="4565" y="1717"/>
                </a:lnTo>
                <a:lnTo>
                  <a:pt x="4577" y="1712"/>
                </a:lnTo>
                <a:lnTo>
                  <a:pt x="4588" y="1707"/>
                </a:lnTo>
                <a:lnTo>
                  <a:pt x="4601" y="1704"/>
                </a:lnTo>
                <a:lnTo>
                  <a:pt x="4612" y="1702"/>
                </a:lnTo>
                <a:lnTo>
                  <a:pt x="4621" y="1699"/>
                </a:lnTo>
                <a:lnTo>
                  <a:pt x="4630" y="1699"/>
                </a:lnTo>
                <a:lnTo>
                  <a:pt x="4647" y="1698"/>
                </a:lnTo>
                <a:lnTo>
                  <a:pt x="5086" y="1714"/>
                </a:lnTo>
                <a:lnTo>
                  <a:pt x="5277" y="1721"/>
                </a:lnTo>
                <a:lnTo>
                  <a:pt x="5367" y="1723"/>
                </a:lnTo>
                <a:lnTo>
                  <a:pt x="5375" y="1723"/>
                </a:lnTo>
                <a:lnTo>
                  <a:pt x="5390" y="1723"/>
                </a:lnTo>
                <a:lnTo>
                  <a:pt x="5407" y="1723"/>
                </a:lnTo>
                <a:lnTo>
                  <a:pt x="5416" y="1723"/>
                </a:lnTo>
                <a:lnTo>
                  <a:pt x="5422" y="1722"/>
                </a:lnTo>
                <a:lnTo>
                  <a:pt x="5428" y="1720"/>
                </a:lnTo>
                <a:lnTo>
                  <a:pt x="5431" y="1718"/>
                </a:lnTo>
                <a:lnTo>
                  <a:pt x="5432" y="1717"/>
                </a:lnTo>
                <a:lnTo>
                  <a:pt x="5437" y="1713"/>
                </a:lnTo>
                <a:lnTo>
                  <a:pt x="5440" y="1708"/>
                </a:lnTo>
                <a:lnTo>
                  <a:pt x="5442" y="1704"/>
                </a:lnTo>
                <a:lnTo>
                  <a:pt x="5444" y="1699"/>
                </a:lnTo>
                <a:lnTo>
                  <a:pt x="5445" y="1694"/>
                </a:lnTo>
                <a:lnTo>
                  <a:pt x="5445" y="1689"/>
                </a:lnTo>
                <a:lnTo>
                  <a:pt x="5444" y="1684"/>
                </a:lnTo>
                <a:lnTo>
                  <a:pt x="5442" y="1677"/>
                </a:lnTo>
                <a:lnTo>
                  <a:pt x="5440" y="1672"/>
                </a:lnTo>
                <a:lnTo>
                  <a:pt x="5437" y="1666"/>
                </a:lnTo>
                <a:lnTo>
                  <a:pt x="5430" y="1654"/>
                </a:lnTo>
                <a:lnTo>
                  <a:pt x="5425" y="1648"/>
                </a:lnTo>
                <a:lnTo>
                  <a:pt x="5419" y="1642"/>
                </a:lnTo>
                <a:lnTo>
                  <a:pt x="5413" y="1635"/>
                </a:lnTo>
                <a:lnTo>
                  <a:pt x="5407" y="1629"/>
                </a:lnTo>
                <a:lnTo>
                  <a:pt x="5386" y="1611"/>
                </a:lnTo>
                <a:lnTo>
                  <a:pt x="5364" y="1593"/>
                </a:lnTo>
                <a:lnTo>
                  <a:pt x="5343" y="1575"/>
                </a:lnTo>
                <a:lnTo>
                  <a:pt x="5318" y="1557"/>
                </a:lnTo>
                <a:lnTo>
                  <a:pt x="5295" y="1539"/>
                </a:lnTo>
                <a:lnTo>
                  <a:pt x="5270" y="1523"/>
                </a:lnTo>
                <a:lnTo>
                  <a:pt x="5217" y="1488"/>
                </a:lnTo>
                <a:lnTo>
                  <a:pt x="5190" y="1470"/>
                </a:lnTo>
                <a:lnTo>
                  <a:pt x="5162" y="1453"/>
                </a:lnTo>
                <a:lnTo>
                  <a:pt x="5133" y="1437"/>
                </a:lnTo>
                <a:lnTo>
                  <a:pt x="5104" y="1421"/>
                </a:lnTo>
                <a:lnTo>
                  <a:pt x="5074" y="1406"/>
                </a:lnTo>
                <a:lnTo>
                  <a:pt x="5043" y="1390"/>
                </a:lnTo>
                <a:lnTo>
                  <a:pt x="5011" y="1375"/>
                </a:lnTo>
                <a:lnTo>
                  <a:pt x="4979" y="1360"/>
                </a:lnTo>
                <a:lnTo>
                  <a:pt x="4946" y="1346"/>
                </a:lnTo>
                <a:lnTo>
                  <a:pt x="4914" y="1332"/>
                </a:lnTo>
                <a:lnTo>
                  <a:pt x="4880" y="1319"/>
                </a:lnTo>
                <a:lnTo>
                  <a:pt x="4845" y="1305"/>
                </a:lnTo>
                <a:lnTo>
                  <a:pt x="4811" y="1294"/>
                </a:lnTo>
                <a:lnTo>
                  <a:pt x="4776" y="1281"/>
                </a:lnTo>
                <a:lnTo>
                  <a:pt x="4740" y="1271"/>
                </a:lnTo>
                <a:lnTo>
                  <a:pt x="4704" y="1259"/>
                </a:lnTo>
                <a:lnTo>
                  <a:pt x="4667" y="1249"/>
                </a:lnTo>
                <a:lnTo>
                  <a:pt x="4632" y="1240"/>
                </a:lnTo>
                <a:lnTo>
                  <a:pt x="4594" y="1231"/>
                </a:lnTo>
                <a:lnTo>
                  <a:pt x="4556" y="1222"/>
                </a:lnTo>
                <a:lnTo>
                  <a:pt x="4519" y="1214"/>
                </a:lnTo>
                <a:lnTo>
                  <a:pt x="4481" y="1208"/>
                </a:lnTo>
                <a:lnTo>
                  <a:pt x="4442" y="1201"/>
                </a:lnTo>
                <a:lnTo>
                  <a:pt x="4404" y="1195"/>
                </a:lnTo>
                <a:lnTo>
                  <a:pt x="4353" y="1190"/>
                </a:lnTo>
                <a:lnTo>
                  <a:pt x="4326" y="1187"/>
                </a:lnTo>
                <a:lnTo>
                  <a:pt x="4299" y="1185"/>
                </a:lnTo>
                <a:lnTo>
                  <a:pt x="4245" y="1181"/>
                </a:lnTo>
                <a:lnTo>
                  <a:pt x="4192" y="1178"/>
                </a:lnTo>
                <a:lnTo>
                  <a:pt x="4135" y="1177"/>
                </a:lnTo>
                <a:lnTo>
                  <a:pt x="4078" y="1176"/>
                </a:lnTo>
                <a:lnTo>
                  <a:pt x="4020" y="1176"/>
                </a:lnTo>
                <a:lnTo>
                  <a:pt x="3960" y="1176"/>
                </a:lnTo>
                <a:lnTo>
                  <a:pt x="3902" y="1176"/>
                </a:lnTo>
                <a:lnTo>
                  <a:pt x="3845" y="1178"/>
                </a:lnTo>
                <a:lnTo>
                  <a:pt x="3786" y="1182"/>
                </a:lnTo>
                <a:lnTo>
                  <a:pt x="3729" y="1186"/>
                </a:lnTo>
                <a:lnTo>
                  <a:pt x="3671" y="1192"/>
                </a:lnTo>
                <a:lnTo>
                  <a:pt x="3613" y="1200"/>
                </a:lnTo>
                <a:lnTo>
                  <a:pt x="3555" y="1209"/>
                </a:lnTo>
                <a:lnTo>
                  <a:pt x="3497" y="1219"/>
                </a:lnTo>
                <a:lnTo>
                  <a:pt x="3439" y="1232"/>
                </a:lnTo>
                <a:lnTo>
                  <a:pt x="3383" y="1245"/>
                </a:lnTo>
                <a:lnTo>
                  <a:pt x="3326" y="1259"/>
                </a:lnTo>
                <a:lnTo>
                  <a:pt x="3269" y="1276"/>
                </a:lnTo>
                <a:lnTo>
                  <a:pt x="3212" y="1292"/>
                </a:lnTo>
                <a:lnTo>
                  <a:pt x="3155" y="1311"/>
                </a:lnTo>
                <a:lnTo>
                  <a:pt x="3100" y="1331"/>
                </a:lnTo>
                <a:lnTo>
                  <a:pt x="3044" y="1352"/>
                </a:lnTo>
                <a:lnTo>
                  <a:pt x="2989" y="1375"/>
                </a:lnTo>
                <a:lnTo>
                  <a:pt x="2934" y="1398"/>
                </a:lnTo>
                <a:lnTo>
                  <a:pt x="2880" y="1424"/>
                </a:lnTo>
                <a:lnTo>
                  <a:pt x="2827" y="1451"/>
                </a:lnTo>
                <a:lnTo>
                  <a:pt x="2773" y="1479"/>
                </a:lnTo>
                <a:lnTo>
                  <a:pt x="2721" y="1508"/>
                </a:lnTo>
                <a:lnTo>
                  <a:pt x="2668" y="1540"/>
                </a:lnTo>
                <a:lnTo>
                  <a:pt x="2617" y="1572"/>
                </a:lnTo>
                <a:lnTo>
                  <a:pt x="2566" y="1606"/>
                </a:lnTo>
                <a:lnTo>
                  <a:pt x="2516" y="1640"/>
                </a:lnTo>
                <a:lnTo>
                  <a:pt x="2466" y="1677"/>
                </a:lnTo>
                <a:lnTo>
                  <a:pt x="2417" y="1714"/>
                </a:lnTo>
                <a:lnTo>
                  <a:pt x="2370" y="1754"/>
                </a:lnTo>
                <a:lnTo>
                  <a:pt x="2323" y="1794"/>
                </a:lnTo>
                <a:lnTo>
                  <a:pt x="2277" y="1836"/>
                </a:lnTo>
                <a:lnTo>
                  <a:pt x="2231" y="1880"/>
                </a:lnTo>
                <a:lnTo>
                  <a:pt x="2186" y="1923"/>
                </a:lnTo>
                <a:lnTo>
                  <a:pt x="2142" y="1969"/>
                </a:lnTo>
                <a:lnTo>
                  <a:pt x="2100" y="2016"/>
                </a:lnTo>
                <a:lnTo>
                  <a:pt x="2058" y="2065"/>
                </a:lnTo>
                <a:lnTo>
                  <a:pt x="2018" y="2115"/>
                </a:lnTo>
                <a:lnTo>
                  <a:pt x="1979" y="2166"/>
                </a:lnTo>
                <a:lnTo>
                  <a:pt x="1940" y="2219"/>
                </a:lnTo>
                <a:lnTo>
                  <a:pt x="1903" y="2272"/>
                </a:lnTo>
                <a:lnTo>
                  <a:pt x="1866" y="2327"/>
                </a:lnTo>
                <a:lnTo>
                  <a:pt x="1832" y="2384"/>
                </a:lnTo>
                <a:lnTo>
                  <a:pt x="1798" y="2443"/>
                </a:lnTo>
                <a:lnTo>
                  <a:pt x="1765" y="2501"/>
                </a:lnTo>
                <a:lnTo>
                  <a:pt x="1734" y="2561"/>
                </a:lnTo>
                <a:lnTo>
                  <a:pt x="1704" y="2624"/>
                </a:lnTo>
                <a:lnTo>
                  <a:pt x="1676" y="2687"/>
                </a:lnTo>
                <a:lnTo>
                  <a:pt x="1649" y="2751"/>
                </a:lnTo>
                <a:lnTo>
                  <a:pt x="1623" y="2817"/>
                </a:lnTo>
                <a:lnTo>
                  <a:pt x="1599" y="2884"/>
                </a:lnTo>
                <a:lnTo>
                  <a:pt x="1576" y="2953"/>
                </a:lnTo>
                <a:lnTo>
                  <a:pt x="1554" y="3023"/>
                </a:lnTo>
                <a:lnTo>
                  <a:pt x="1534" y="3094"/>
                </a:lnTo>
                <a:lnTo>
                  <a:pt x="1516" y="3167"/>
                </a:lnTo>
                <a:lnTo>
                  <a:pt x="1499" y="3241"/>
                </a:lnTo>
                <a:lnTo>
                  <a:pt x="1484" y="3315"/>
                </a:lnTo>
                <a:lnTo>
                  <a:pt x="1471" y="3392"/>
                </a:lnTo>
                <a:lnTo>
                  <a:pt x="1459" y="3470"/>
                </a:lnTo>
                <a:lnTo>
                  <a:pt x="1449" y="3549"/>
                </a:lnTo>
                <a:lnTo>
                  <a:pt x="1440" y="3630"/>
                </a:lnTo>
                <a:lnTo>
                  <a:pt x="1434" y="3710"/>
                </a:lnTo>
                <a:lnTo>
                  <a:pt x="1430" y="3794"/>
                </a:lnTo>
                <a:lnTo>
                  <a:pt x="1426" y="3878"/>
                </a:lnTo>
                <a:lnTo>
                  <a:pt x="1426" y="3964"/>
                </a:lnTo>
                <a:lnTo>
                  <a:pt x="1426" y="4033"/>
                </a:lnTo>
                <a:lnTo>
                  <a:pt x="1429" y="4101"/>
                </a:lnTo>
                <a:lnTo>
                  <a:pt x="1433" y="4169"/>
                </a:lnTo>
                <a:lnTo>
                  <a:pt x="1438" y="4235"/>
                </a:lnTo>
                <a:lnTo>
                  <a:pt x="1445" y="4302"/>
                </a:lnTo>
                <a:lnTo>
                  <a:pt x="1453" y="4368"/>
                </a:lnTo>
                <a:lnTo>
                  <a:pt x="1463" y="4433"/>
                </a:lnTo>
                <a:lnTo>
                  <a:pt x="1475" y="4497"/>
                </a:lnTo>
                <a:lnTo>
                  <a:pt x="1488" y="4563"/>
                </a:lnTo>
                <a:lnTo>
                  <a:pt x="1502" y="4625"/>
                </a:lnTo>
                <a:lnTo>
                  <a:pt x="1517" y="4688"/>
                </a:lnTo>
                <a:lnTo>
                  <a:pt x="1534" y="4751"/>
                </a:lnTo>
                <a:lnTo>
                  <a:pt x="1553" y="4812"/>
                </a:lnTo>
                <a:lnTo>
                  <a:pt x="1572" y="4872"/>
                </a:lnTo>
                <a:lnTo>
                  <a:pt x="1594" y="4932"/>
                </a:lnTo>
                <a:lnTo>
                  <a:pt x="1615" y="4991"/>
                </a:lnTo>
                <a:lnTo>
                  <a:pt x="1640" y="5049"/>
                </a:lnTo>
                <a:lnTo>
                  <a:pt x="1664" y="5106"/>
                </a:lnTo>
                <a:lnTo>
                  <a:pt x="1691" y="5164"/>
                </a:lnTo>
                <a:lnTo>
                  <a:pt x="1719" y="5219"/>
                </a:lnTo>
                <a:lnTo>
                  <a:pt x="1747" y="5274"/>
                </a:lnTo>
                <a:lnTo>
                  <a:pt x="1778" y="5328"/>
                </a:lnTo>
                <a:lnTo>
                  <a:pt x="1809" y="5381"/>
                </a:lnTo>
                <a:lnTo>
                  <a:pt x="1841" y="5434"/>
                </a:lnTo>
                <a:lnTo>
                  <a:pt x="1875" y="5485"/>
                </a:lnTo>
                <a:lnTo>
                  <a:pt x="1910" y="5535"/>
                </a:lnTo>
                <a:lnTo>
                  <a:pt x="1945" y="5585"/>
                </a:lnTo>
                <a:lnTo>
                  <a:pt x="1983" y="5634"/>
                </a:lnTo>
                <a:lnTo>
                  <a:pt x="2021" y="5681"/>
                </a:lnTo>
                <a:lnTo>
                  <a:pt x="2059" y="5727"/>
                </a:lnTo>
                <a:lnTo>
                  <a:pt x="2100" y="5773"/>
                </a:lnTo>
                <a:lnTo>
                  <a:pt x="2141" y="5816"/>
                </a:lnTo>
                <a:lnTo>
                  <a:pt x="2183" y="5860"/>
                </a:lnTo>
                <a:lnTo>
                  <a:pt x="2227" y="5902"/>
                </a:lnTo>
                <a:lnTo>
                  <a:pt x="2272" y="5943"/>
                </a:lnTo>
                <a:lnTo>
                  <a:pt x="2318" y="5983"/>
                </a:lnTo>
                <a:lnTo>
                  <a:pt x="2364" y="6022"/>
                </a:lnTo>
                <a:lnTo>
                  <a:pt x="2411" y="6060"/>
                </a:lnTo>
                <a:lnTo>
                  <a:pt x="2460" y="6095"/>
                </a:lnTo>
                <a:lnTo>
                  <a:pt x="2508" y="6131"/>
                </a:lnTo>
                <a:lnTo>
                  <a:pt x="2558" y="6164"/>
                </a:lnTo>
                <a:lnTo>
                  <a:pt x="2609" y="6198"/>
                </a:lnTo>
                <a:lnTo>
                  <a:pt x="2662" y="6230"/>
                </a:lnTo>
                <a:lnTo>
                  <a:pt x="2714" y="6259"/>
                </a:lnTo>
                <a:lnTo>
                  <a:pt x="2768" y="6289"/>
                </a:lnTo>
                <a:lnTo>
                  <a:pt x="2823" y="6315"/>
                </a:lnTo>
                <a:lnTo>
                  <a:pt x="2878" y="6342"/>
                </a:lnTo>
                <a:lnTo>
                  <a:pt x="2934" y="6367"/>
                </a:lnTo>
                <a:lnTo>
                  <a:pt x="2990" y="6391"/>
                </a:lnTo>
                <a:lnTo>
                  <a:pt x="3048" y="6413"/>
                </a:lnTo>
                <a:lnTo>
                  <a:pt x="3107" y="6433"/>
                </a:lnTo>
                <a:lnTo>
                  <a:pt x="3166" y="6452"/>
                </a:lnTo>
                <a:lnTo>
                  <a:pt x="3226" y="6470"/>
                </a:lnTo>
                <a:lnTo>
                  <a:pt x="3286" y="6487"/>
                </a:lnTo>
                <a:lnTo>
                  <a:pt x="3347" y="6502"/>
                </a:lnTo>
                <a:lnTo>
                  <a:pt x="3409" y="6515"/>
                </a:lnTo>
                <a:lnTo>
                  <a:pt x="3471" y="6528"/>
                </a:lnTo>
                <a:lnTo>
                  <a:pt x="3534" y="6538"/>
                </a:lnTo>
                <a:lnTo>
                  <a:pt x="3598" y="6547"/>
                </a:lnTo>
                <a:lnTo>
                  <a:pt x="3662" y="6553"/>
                </a:lnTo>
                <a:lnTo>
                  <a:pt x="3727" y="6560"/>
                </a:lnTo>
                <a:lnTo>
                  <a:pt x="3792" y="6564"/>
                </a:lnTo>
                <a:lnTo>
                  <a:pt x="3859" y="6566"/>
                </a:lnTo>
                <a:lnTo>
                  <a:pt x="3925" y="6568"/>
                </a:lnTo>
                <a:lnTo>
                  <a:pt x="3978" y="6568"/>
                </a:lnTo>
                <a:lnTo>
                  <a:pt x="4046" y="6566"/>
                </a:lnTo>
                <a:lnTo>
                  <a:pt x="4079" y="6566"/>
                </a:lnTo>
                <a:lnTo>
                  <a:pt x="4108" y="6565"/>
                </a:lnTo>
                <a:lnTo>
                  <a:pt x="4157" y="6561"/>
                </a:lnTo>
                <a:lnTo>
                  <a:pt x="4203" y="6557"/>
                </a:lnTo>
                <a:lnTo>
                  <a:pt x="4250" y="6553"/>
                </a:lnTo>
                <a:lnTo>
                  <a:pt x="4296" y="6548"/>
                </a:lnTo>
                <a:lnTo>
                  <a:pt x="4341" y="6542"/>
                </a:lnTo>
                <a:lnTo>
                  <a:pt x="4386" y="6536"/>
                </a:lnTo>
                <a:lnTo>
                  <a:pt x="4429" y="6529"/>
                </a:lnTo>
                <a:lnTo>
                  <a:pt x="4473" y="6523"/>
                </a:lnTo>
                <a:lnTo>
                  <a:pt x="4515" y="6514"/>
                </a:lnTo>
                <a:lnTo>
                  <a:pt x="4557" y="6506"/>
                </a:lnTo>
                <a:lnTo>
                  <a:pt x="4640" y="6488"/>
                </a:lnTo>
                <a:lnTo>
                  <a:pt x="4680" y="6478"/>
                </a:lnTo>
                <a:lnTo>
                  <a:pt x="4720" y="6468"/>
                </a:lnTo>
                <a:lnTo>
                  <a:pt x="4759" y="6457"/>
                </a:lnTo>
                <a:lnTo>
                  <a:pt x="4798" y="6446"/>
                </a:lnTo>
                <a:lnTo>
                  <a:pt x="4836" y="6436"/>
                </a:lnTo>
                <a:lnTo>
                  <a:pt x="4873" y="6423"/>
                </a:lnTo>
                <a:lnTo>
                  <a:pt x="4910" y="6411"/>
                </a:lnTo>
                <a:lnTo>
                  <a:pt x="4947" y="6399"/>
                </a:lnTo>
                <a:lnTo>
                  <a:pt x="4983" y="6386"/>
                </a:lnTo>
                <a:lnTo>
                  <a:pt x="5018" y="6372"/>
                </a:lnTo>
                <a:lnTo>
                  <a:pt x="5052" y="6358"/>
                </a:lnTo>
                <a:lnTo>
                  <a:pt x="5087" y="6344"/>
                </a:lnTo>
                <a:lnTo>
                  <a:pt x="5153" y="6314"/>
                </a:lnTo>
                <a:lnTo>
                  <a:pt x="5187" y="6300"/>
                </a:lnTo>
                <a:lnTo>
                  <a:pt x="5219" y="6283"/>
                </a:lnTo>
                <a:lnTo>
                  <a:pt x="5251" y="6268"/>
                </a:lnTo>
                <a:lnTo>
                  <a:pt x="5281" y="6253"/>
                </a:lnTo>
                <a:lnTo>
                  <a:pt x="5341" y="6219"/>
                </a:lnTo>
                <a:lnTo>
                  <a:pt x="5400" y="6186"/>
                </a:lnTo>
                <a:lnTo>
                  <a:pt x="5457" y="6152"/>
                </a:lnTo>
                <a:lnTo>
                  <a:pt x="5512" y="6116"/>
                </a:lnTo>
                <a:lnTo>
                  <a:pt x="5538" y="6098"/>
                </a:lnTo>
                <a:lnTo>
                  <a:pt x="5565" y="6080"/>
                </a:lnTo>
                <a:lnTo>
                  <a:pt x="5615" y="6043"/>
                </a:lnTo>
                <a:lnTo>
                  <a:pt x="5665" y="6005"/>
                </a:lnTo>
                <a:lnTo>
                  <a:pt x="5712" y="5967"/>
                </a:lnTo>
                <a:lnTo>
                  <a:pt x="5758" y="5929"/>
                </a:lnTo>
                <a:lnTo>
                  <a:pt x="5780" y="5910"/>
                </a:lnTo>
                <a:lnTo>
                  <a:pt x="5802" y="5891"/>
                </a:lnTo>
                <a:lnTo>
                  <a:pt x="5844" y="5851"/>
                </a:lnTo>
                <a:lnTo>
                  <a:pt x="5885" y="5813"/>
                </a:lnTo>
                <a:lnTo>
                  <a:pt x="5925" y="5774"/>
                </a:lnTo>
                <a:lnTo>
                  <a:pt x="5962" y="5735"/>
                </a:lnTo>
                <a:lnTo>
                  <a:pt x="5999" y="5696"/>
                </a:lnTo>
                <a:lnTo>
                  <a:pt x="6033" y="5658"/>
                </a:lnTo>
                <a:lnTo>
                  <a:pt x="6067" y="5619"/>
                </a:lnTo>
                <a:lnTo>
                  <a:pt x="6151" y="5518"/>
                </a:lnTo>
                <a:lnTo>
                  <a:pt x="6228" y="5425"/>
                </a:lnTo>
                <a:lnTo>
                  <a:pt x="6285" y="5356"/>
                </a:lnTo>
                <a:lnTo>
                  <a:pt x="6307" y="5328"/>
                </a:lnTo>
                <a:lnTo>
                  <a:pt x="6317" y="5316"/>
                </a:lnTo>
                <a:lnTo>
                  <a:pt x="6328" y="5306"/>
                </a:lnTo>
                <a:lnTo>
                  <a:pt x="6333" y="5301"/>
                </a:lnTo>
                <a:lnTo>
                  <a:pt x="6338" y="5297"/>
                </a:lnTo>
                <a:lnTo>
                  <a:pt x="6349" y="5289"/>
                </a:lnTo>
                <a:lnTo>
                  <a:pt x="6356" y="5285"/>
                </a:lnTo>
                <a:lnTo>
                  <a:pt x="6361" y="5282"/>
                </a:lnTo>
                <a:lnTo>
                  <a:pt x="6374" y="5277"/>
                </a:lnTo>
                <a:lnTo>
                  <a:pt x="6386" y="5273"/>
                </a:lnTo>
                <a:lnTo>
                  <a:pt x="6398" y="5269"/>
                </a:lnTo>
                <a:lnTo>
                  <a:pt x="6404" y="5268"/>
                </a:lnTo>
                <a:lnTo>
                  <a:pt x="6411" y="5268"/>
                </a:lnTo>
                <a:lnTo>
                  <a:pt x="6424" y="5266"/>
                </a:lnTo>
                <a:lnTo>
                  <a:pt x="6436" y="5268"/>
                </a:lnTo>
                <a:lnTo>
                  <a:pt x="6449" y="5269"/>
                </a:lnTo>
                <a:lnTo>
                  <a:pt x="6462" y="5273"/>
                </a:lnTo>
                <a:lnTo>
                  <a:pt x="6475" y="5277"/>
                </a:lnTo>
                <a:lnTo>
                  <a:pt x="6481" y="5279"/>
                </a:lnTo>
                <a:lnTo>
                  <a:pt x="6487" y="5283"/>
                </a:lnTo>
                <a:lnTo>
                  <a:pt x="6499" y="5289"/>
                </a:lnTo>
                <a:lnTo>
                  <a:pt x="7282" y="5808"/>
                </a:lnTo>
                <a:lnTo>
                  <a:pt x="7293" y="5815"/>
                </a:lnTo>
                <a:lnTo>
                  <a:pt x="7304" y="5824"/>
                </a:lnTo>
                <a:lnTo>
                  <a:pt x="7312" y="5833"/>
                </a:lnTo>
                <a:lnTo>
                  <a:pt x="7320" y="5843"/>
                </a:lnTo>
                <a:lnTo>
                  <a:pt x="7327" y="5854"/>
                </a:lnTo>
                <a:lnTo>
                  <a:pt x="7333" y="5865"/>
                </a:lnTo>
                <a:lnTo>
                  <a:pt x="7338" y="5877"/>
                </a:lnTo>
                <a:lnTo>
                  <a:pt x="7342" y="5888"/>
                </a:lnTo>
                <a:lnTo>
                  <a:pt x="7344" y="5900"/>
                </a:lnTo>
                <a:lnTo>
                  <a:pt x="7347" y="5911"/>
                </a:lnTo>
                <a:lnTo>
                  <a:pt x="7347" y="5923"/>
                </a:lnTo>
                <a:lnTo>
                  <a:pt x="7347" y="5933"/>
                </a:lnTo>
                <a:lnTo>
                  <a:pt x="7347" y="5944"/>
                </a:lnTo>
                <a:lnTo>
                  <a:pt x="7344" y="5956"/>
                </a:lnTo>
                <a:lnTo>
                  <a:pt x="7343" y="5966"/>
                </a:lnTo>
                <a:lnTo>
                  <a:pt x="7339" y="5976"/>
                </a:lnTo>
                <a:lnTo>
                  <a:pt x="7333" y="5992"/>
                </a:lnTo>
                <a:lnTo>
                  <a:pt x="7325" y="6008"/>
                </a:lnTo>
                <a:lnTo>
                  <a:pt x="7307" y="6044"/>
                </a:lnTo>
                <a:lnTo>
                  <a:pt x="7289" y="6076"/>
                </a:lnTo>
                <a:lnTo>
                  <a:pt x="7277" y="6099"/>
                </a:lnTo>
                <a:lnTo>
                  <a:pt x="7272" y="6107"/>
                </a:lnTo>
                <a:lnTo>
                  <a:pt x="7243" y="6154"/>
                </a:lnTo>
                <a:lnTo>
                  <a:pt x="7213" y="6203"/>
                </a:lnTo>
                <a:lnTo>
                  <a:pt x="7179" y="6254"/>
                </a:lnTo>
                <a:lnTo>
                  <a:pt x="7140" y="6310"/>
                </a:lnTo>
                <a:lnTo>
                  <a:pt x="7117" y="6342"/>
                </a:lnTo>
                <a:lnTo>
                  <a:pt x="7094" y="6373"/>
                </a:lnTo>
                <a:lnTo>
                  <a:pt x="7046" y="6437"/>
                </a:lnTo>
                <a:lnTo>
                  <a:pt x="7021" y="6469"/>
                </a:lnTo>
                <a:lnTo>
                  <a:pt x="6995" y="6502"/>
                </a:lnTo>
                <a:lnTo>
                  <a:pt x="6942" y="6566"/>
                </a:lnTo>
                <a:lnTo>
                  <a:pt x="6915" y="6600"/>
                </a:lnTo>
                <a:lnTo>
                  <a:pt x="6885" y="6631"/>
                </a:lnTo>
                <a:lnTo>
                  <a:pt x="6856" y="6665"/>
                </a:lnTo>
                <a:lnTo>
                  <a:pt x="6826" y="6697"/>
                </a:lnTo>
                <a:lnTo>
                  <a:pt x="6796" y="6729"/>
                </a:lnTo>
                <a:lnTo>
                  <a:pt x="6765" y="6762"/>
                </a:lnTo>
                <a:lnTo>
                  <a:pt x="6733" y="6794"/>
                </a:lnTo>
                <a:lnTo>
                  <a:pt x="6700" y="6826"/>
                </a:lnTo>
                <a:lnTo>
                  <a:pt x="6667" y="6858"/>
                </a:lnTo>
                <a:lnTo>
                  <a:pt x="6632" y="6891"/>
                </a:lnTo>
                <a:lnTo>
                  <a:pt x="6597" y="6923"/>
                </a:lnTo>
                <a:lnTo>
                  <a:pt x="6562" y="6954"/>
                </a:lnTo>
                <a:lnTo>
                  <a:pt x="6525" y="6986"/>
                </a:lnTo>
                <a:lnTo>
                  <a:pt x="6487" y="7018"/>
                </a:lnTo>
                <a:lnTo>
                  <a:pt x="6450" y="7049"/>
                </a:lnTo>
                <a:lnTo>
                  <a:pt x="6412" y="7079"/>
                </a:lnTo>
                <a:lnTo>
                  <a:pt x="6372" y="7110"/>
                </a:lnTo>
                <a:lnTo>
                  <a:pt x="6333" y="7141"/>
                </a:lnTo>
                <a:lnTo>
                  <a:pt x="6292" y="7170"/>
                </a:lnTo>
                <a:lnTo>
                  <a:pt x="6250" y="7201"/>
                </a:lnTo>
                <a:lnTo>
                  <a:pt x="6207" y="7230"/>
                </a:lnTo>
                <a:lnTo>
                  <a:pt x="6165" y="7258"/>
                </a:lnTo>
                <a:lnTo>
                  <a:pt x="6120" y="7288"/>
                </a:lnTo>
                <a:lnTo>
                  <a:pt x="6077" y="7316"/>
                </a:lnTo>
                <a:lnTo>
                  <a:pt x="6031" y="7344"/>
                </a:lnTo>
                <a:lnTo>
                  <a:pt x="5985" y="7371"/>
                </a:lnTo>
                <a:lnTo>
                  <a:pt x="5939" y="7398"/>
                </a:lnTo>
                <a:lnTo>
                  <a:pt x="5890" y="7425"/>
                </a:lnTo>
                <a:lnTo>
                  <a:pt x="5843" y="7450"/>
                </a:lnTo>
                <a:lnTo>
                  <a:pt x="5793" y="7476"/>
                </a:lnTo>
                <a:lnTo>
                  <a:pt x="5743" y="7502"/>
                </a:lnTo>
                <a:lnTo>
                  <a:pt x="5692" y="7526"/>
                </a:lnTo>
                <a:lnTo>
                  <a:pt x="5641" y="7549"/>
                </a:lnTo>
                <a:lnTo>
                  <a:pt x="5588" y="7572"/>
                </a:lnTo>
                <a:lnTo>
                  <a:pt x="5536" y="7595"/>
                </a:lnTo>
                <a:lnTo>
                  <a:pt x="5482" y="7617"/>
                </a:lnTo>
                <a:lnTo>
                  <a:pt x="5427" y="7638"/>
                </a:lnTo>
                <a:lnTo>
                  <a:pt x="5372" y="7659"/>
                </a:lnTo>
                <a:lnTo>
                  <a:pt x="5316" y="7678"/>
                </a:lnTo>
                <a:lnTo>
                  <a:pt x="5258" y="7697"/>
                </a:lnTo>
                <a:lnTo>
                  <a:pt x="5201" y="7716"/>
                </a:lnTo>
                <a:lnTo>
                  <a:pt x="5142" y="7734"/>
                </a:lnTo>
                <a:lnTo>
                  <a:pt x="5083" y="7751"/>
                </a:lnTo>
                <a:lnTo>
                  <a:pt x="5023" y="7766"/>
                </a:lnTo>
                <a:lnTo>
                  <a:pt x="4962" y="7782"/>
                </a:lnTo>
                <a:lnTo>
                  <a:pt x="4900" y="7797"/>
                </a:lnTo>
                <a:lnTo>
                  <a:pt x="4837" y="7810"/>
                </a:lnTo>
                <a:lnTo>
                  <a:pt x="4774" y="7823"/>
                </a:lnTo>
                <a:lnTo>
                  <a:pt x="4710" y="7835"/>
                </a:lnTo>
                <a:lnTo>
                  <a:pt x="4644" y="7846"/>
                </a:lnTo>
                <a:lnTo>
                  <a:pt x="4579" y="7856"/>
                </a:lnTo>
                <a:lnTo>
                  <a:pt x="4511" y="7865"/>
                </a:lnTo>
                <a:lnTo>
                  <a:pt x="4445" y="7873"/>
                </a:lnTo>
                <a:lnTo>
                  <a:pt x="4376" y="7880"/>
                </a:lnTo>
                <a:lnTo>
                  <a:pt x="4307" y="7885"/>
                </a:lnTo>
                <a:lnTo>
                  <a:pt x="4236" y="7890"/>
                </a:lnTo>
                <a:lnTo>
                  <a:pt x="4216" y="7893"/>
                </a:lnTo>
                <a:lnTo>
                  <a:pt x="4142" y="7897"/>
                </a:lnTo>
                <a:lnTo>
                  <a:pt x="4103" y="7898"/>
                </a:lnTo>
                <a:lnTo>
                  <a:pt x="4065" y="7899"/>
                </a:lnTo>
                <a:lnTo>
                  <a:pt x="3988" y="7902"/>
                </a:lnTo>
                <a:lnTo>
                  <a:pt x="3911" y="7902"/>
                </a:lnTo>
                <a:lnTo>
                  <a:pt x="3804" y="7901"/>
                </a:lnTo>
                <a:lnTo>
                  <a:pt x="3698" y="7897"/>
                </a:lnTo>
                <a:lnTo>
                  <a:pt x="3592" y="7890"/>
                </a:lnTo>
                <a:lnTo>
                  <a:pt x="3488" y="7883"/>
                </a:lnTo>
                <a:lnTo>
                  <a:pt x="3384" y="7871"/>
                </a:lnTo>
                <a:lnTo>
                  <a:pt x="3282" y="7858"/>
                </a:lnTo>
                <a:lnTo>
                  <a:pt x="3181" y="7842"/>
                </a:lnTo>
                <a:lnTo>
                  <a:pt x="3081" y="7824"/>
                </a:lnTo>
                <a:lnTo>
                  <a:pt x="2983" y="7803"/>
                </a:lnTo>
                <a:lnTo>
                  <a:pt x="2886" y="7782"/>
                </a:lnTo>
                <a:lnTo>
                  <a:pt x="2790" y="7756"/>
                </a:lnTo>
                <a:lnTo>
                  <a:pt x="2695" y="7729"/>
                </a:lnTo>
                <a:lnTo>
                  <a:pt x="2602" y="7700"/>
                </a:lnTo>
                <a:lnTo>
                  <a:pt x="2510" y="7669"/>
                </a:lnTo>
                <a:lnTo>
                  <a:pt x="2419" y="7635"/>
                </a:lnTo>
                <a:lnTo>
                  <a:pt x="2328" y="7599"/>
                </a:lnTo>
                <a:lnTo>
                  <a:pt x="2240" y="7562"/>
                </a:lnTo>
                <a:lnTo>
                  <a:pt x="2153" y="7522"/>
                </a:lnTo>
                <a:lnTo>
                  <a:pt x="2068" y="7480"/>
                </a:lnTo>
                <a:lnTo>
                  <a:pt x="1984" y="7436"/>
                </a:lnTo>
                <a:lnTo>
                  <a:pt x="1901" y="7390"/>
                </a:lnTo>
                <a:lnTo>
                  <a:pt x="1820" y="7343"/>
                </a:lnTo>
                <a:lnTo>
                  <a:pt x="1740" y="7293"/>
                </a:lnTo>
                <a:lnTo>
                  <a:pt x="1662" y="7242"/>
                </a:lnTo>
                <a:lnTo>
                  <a:pt x="1585" y="7188"/>
                </a:lnTo>
                <a:lnTo>
                  <a:pt x="1509" y="7133"/>
                </a:lnTo>
                <a:lnTo>
                  <a:pt x="1436" y="7077"/>
                </a:lnTo>
                <a:lnTo>
                  <a:pt x="1363" y="7018"/>
                </a:lnTo>
                <a:lnTo>
                  <a:pt x="1293" y="6956"/>
                </a:lnTo>
                <a:lnTo>
                  <a:pt x="1225" y="6895"/>
                </a:lnTo>
                <a:lnTo>
                  <a:pt x="1158" y="6831"/>
                </a:lnTo>
                <a:lnTo>
                  <a:pt x="1092" y="6766"/>
                </a:lnTo>
                <a:lnTo>
                  <a:pt x="1028" y="6698"/>
                </a:lnTo>
                <a:lnTo>
                  <a:pt x="966" y="6629"/>
                </a:lnTo>
                <a:lnTo>
                  <a:pt x="906" y="6559"/>
                </a:lnTo>
                <a:lnTo>
                  <a:pt x="847" y="6487"/>
                </a:lnTo>
                <a:lnTo>
                  <a:pt x="790" y="6414"/>
                </a:lnTo>
                <a:lnTo>
                  <a:pt x="735" y="6338"/>
                </a:lnTo>
                <a:lnTo>
                  <a:pt x="682" y="6262"/>
                </a:lnTo>
                <a:lnTo>
                  <a:pt x="631" y="6184"/>
                </a:lnTo>
                <a:lnTo>
                  <a:pt x="581" y="6104"/>
                </a:lnTo>
                <a:lnTo>
                  <a:pt x="533" y="6024"/>
                </a:lnTo>
                <a:lnTo>
                  <a:pt x="487" y="5942"/>
                </a:lnTo>
                <a:lnTo>
                  <a:pt x="444" y="5859"/>
                </a:lnTo>
                <a:lnTo>
                  <a:pt x="402" y="5774"/>
                </a:lnTo>
                <a:lnTo>
                  <a:pt x="362" y="5687"/>
                </a:lnTo>
                <a:lnTo>
                  <a:pt x="324" y="5600"/>
                </a:lnTo>
                <a:lnTo>
                  <a:pt x="288" y="5512"/>
                </a:lnTo>
                <a:lnTo>
                  <a:pt x="253" y="5422"/>
                </a:lnTo>
                <a:lnTo>
                  <a:pt x="221" y="5332"/>
                </a:lnTo>
                <a:lnTo>
                  <a:pt x="192" y="5239"/>
                </a:lnTo>
                <a:lnTo>
                  <a:pt x="164" y="5146"/>
                </a:lnTo>
                <a:lnTo>
                  <a:pt x="138" y="5051"/>
                </a:lnTo>
                <a:lnTo>
                  <a:pt x="114" y="4957"/>
                </a:lnTo>
                <a:lnTo>
                  <a:pt x="93" y="4861"/>
                </a:lnTo>
                <a:lnTo>
                  <a:pt x="74" y="4762"/>
                </a:lnTo>
                <a:lnTo>
                  <a:pt x="56" y="4665"/>
                </a:lnTo>
                <a:lnTo>
                  <a:pt x="42" y="4565"/>
                </a:lnTo>
                <a:lnTo>
                  <a:pt x="29" y="4465"/>
                </a:lnTo>
                <a:lnTo>
                  <a:pt x="19" y="4364"/>
                </a:lnTo>
                <a:lnTo>
                  <a:pt x="10" y="4262"/>
                </a:lnTo>
                <a:lnTo>
                  <a:pt x="5" y="4160"/>
                </a:lnTo>
                <a:lnTo>
                  <a:pt x="1" y="4056"/>
                </a:lnTo>
                <a:lnTo>
                  <a:pt x="0" y="3951"/>
                </a:lnTo>
                <a:lnTo>
                  <a:pt x="1" y="3842"/>
                </a:lnTo>
                <a:lnTo>
                  <a:pt x="5" y="3735"/>
                </a:lnTo>
                <a:lnTo>
                  <a:pt x="10" y="3629"/>
                </a:lnTo>
                <a:lnTo>
                  <a:pt x="19" y="3524"/>
                </a:lnTo>
                <a:lnTo>
                  <a:pt x="29" y="3420"/>
                </a:lnTo>
                <a:lnTo>
                  <a:pt x="42" y="3318"/>
                </a:lnTo>
                <a:lnTo>
                  <a:pt x="56" y="3215"/>
                </a:lnTo>
                <a:lnTo>
                  <a:pt x="74" y="3114"/>
                </a:lnTo>
                <a:lnTo>
                  <a:pt x="93" y="3016"/>
                </a:lnTo>
                <a:lnTo>
                  <a:pt x="115" y="2917"/>
                </a:lnTo>
                <a:lnTo>
                  <a:pt x="138" y="2820"/>
                </a:lnTo>
                <a:lnTo>
                  <a:pt x="164" y="2724"/>
                </a:lnTo>
                <a:lnTo>
                  <a:pt x="192" y="2631"/>
                </a:lnTo>
                <a:lnTo>
                  <a:pt x="223" y="2537"/>
                </a:lnTo>
                <a:lnTo>
                  <a:pt x="255" y="2445"/>
                </a:lnTo>
                <a:lnTo>
                  <a:pt x="289" y="2354"/>
                </a:lnTo>
                <a:lnTo>
                  <a:pt x="325" y="2266"/>
                </a:lnTo>
                <a:lnTo>
                  <a:pt x="363" y="2178"/>
                </a:lnTo>
                <a:lnTo>
                  <a:pt x="403" y="2091"/>
                </a:lnTo>
                <a:lnTo>
                  <a:pt x="445" y="2006"/>
                </a:lnTo>
                <a:lnTo>
                  <a:pt x="489" y="1923"/>
                </a:lnTo>
                <a:lnTo>
                  <a:pt x="535" y="1841"/>
                </a:lnTo>
                <a:lnTo>
                  <a:pt x="583" y="1761"/>
                </a:lnTo>
                <a:lnTo>
                  <a:pt x="633" y="1681"/>
                </a:lnTo>
                <a:lnTo>
                  <a:pt x="684" y="1603"/>
                </a:lnTo>
                <a:lnTo>
                  <a:pt x="738" y="1528"/>
                </a:lnTo>
                <a:lnTo>
                  <a:pt x="793" y="1452"/>
                </a:lnTo>
                <a:lnTo>
                  <a:pt x="851" y="1381"/>
                </a:lnTo>
                <a:lnTo>
                  <a:pt x="909" y="1309"/>
                </a:lnTo>
                <a:lnTo>
                  <a:pt x="970" y="1239"/>
                </a:lnTo>
                <a:lnTo>
                  <a:pt x="1032" y="1171"/>
                </a:lnTo>
                <a:lnTo>
                  <a:pt x="1096" y="1105"/>
                </a:lnTo>
                <a:lnTo>
                  <a:pt x="1161" y="1040"/>
                </a:lnTo>
                <a:lnTo>
                  <a:pt x="1229" y="978"/>
                </a:lnTo>
                <a:lnTo>
                  <a:pt x="1298" y="916"/>
                </a:lnTo>
                <a:lnTo>
                  <a:pt x="1369" y="857"/>
                </a:lnTo>
                <a:lnTo>
                  <a:pt x="1442" y="800"/>
                </a:lnTo>
                <a:lnTo>
                  <a:pt x="1516" y="743"/>
                </a:lnTo>
                <a:lnTo>
                  <a:pt x="1591" y="690"/>
                </a:lnTo>
                <a:lnTo>
                  <a:pt x="1668" y="638"/>
                </a:lnTo>
                <a:lnTo>
                  <a:pt x="1746" y="587"/>
                </a:lnTo>
                <a:lnTo>
                  <a:pt x="1827" y="540"/>
                </a:lnTo>
                <a:lnTo>
                  <a:pt x="1908" y="493"/>
                </a:lnTo>
                <a:lnTo>
                  <a:pt x="1992" y="449"/>
                </a:lnTo>
                <a:lnTo>
                  <a:pt x="2076" y="406"/>
                </a:lnTo>
                <a:lnTo>
                  <a:pt x="2162" y="366"/>
                </a:lnTo>
                <a:lnTo>
                  <a:pt x="2249" y="328"/>
                </a:lnTo>
                <a:lnTo>
                  <a:pt x="2337" y="290"/>
                </a:lnTo>
                <a:lnTo>
                  <a:pt x="2428" y="256"/>
                </a:lnTo>
                <a:lnTo>
                  <a:pt x="2518" y="224"/>
                </a:lnTo>
                <a:lnTo>
                  <a:pt x="2611" y="193"/>
                </a:lnTo>
                <a:lnTo>
                  <a:pt x="2705" y="165"/>
                </a:lnTo>
                <a:lnTo>
                  <a:pt x="2800" y="139"/>
                </a:lnTo>
                <a:lnTo>
                  <a:pt x="2897" y="115"/>
                </a:lnTo>
                <a:lnTo>
                  <a:pt x="2994" y="93"/>
                </a:lnTo>
                <a:lnTo>
                  <a:pt x="3093" y="74"/>
                </a:lnTo>
                <a:lnTo>
                  <a:pt x="3194" y="56"/>
                </a:lnTo>
                <a:lnTo>
                  <a:pt x="3295" y="42"/>
                </a:lnTo>
                <a:lnTo>
                  <a:pt x="3397" y="29"/>
                </a:lnTo>
                <a:lnTo>
                  <a:pt x="3501" y="18"/>
                </a:lnTo>
                <a:lnTo>
                  <a:pt x="3606" y="10"/>
                </a:lnTo>
                <a:lnTo>
                  <a:pt x="3711" y="4"/>
                </a:lnTo>
                <a:lnTo>
                  <a:pt x="3818" y="0"/>
                </a:lnTo>
                <a:lnTo>
                  <a:pt x="3925" y="0"/>
                </a:lnTo>
                <a:lnTo>
                  <a:pt x="4007" y="0"/>
                </a:lnTo>
                <a:lnTo>
                  <a:pt x="4089" y="3"/>
                </a:lnTo>
                <a:lnTo>
                  <a:pt x="4170" y="8"/>
                </a:lnTo>
                <a:lnTo>
                  <a:pt x="4209" y="10"/>
                </a:lnTo>
                <a:lnTo>
                  <a:pt x="4250" y="14"/>
                </a:lnTo>
                <a:lnTo>
                  <a:pt x="4330" y="22"/>
                </a:lnTo>
                <a:lnTo>
                  <a:pt x="4369" y="27"/>
                </a:lnTo>
                <a:lnTo>
                  <a:pt x="4408" y="32"/>
                </a:lnTo>
                <a:lnTo>
                  <a:pt x="4447" y="37"/>
                </a:lnTo>
                <a:lnTo>
                  <a:pt x="4486" y="44"/>
                </a:lnTo>
                <a:lnTo>
                  <a:pt x="4564" y="56"/>
                </a:lnTo>
                <a:lnTo>
                  <a:pt x="4602" y="64"/>
                </a:lnTo>
                <a:lnTo>
                  <a:pt x="4640" y="72"/>
                </a:lnTo>
                <a:lnTo>
                  <a:pt x="4716" y="88"/>
                </a:lnTo>
                <a:lnTo>
                  <a:pt x="4753" y="97"/>
                </a:lnTo>
                <a:lnTo>
                  <a:pt x="4790" y="107"/>
                </a:lnTo>
                <a:lnTo>
                  <a:pt x="4827" y="116"/>
                </a:lnTo>
                <a:lnTo>
                  <a:pt x="4864" y="127"/>
                </a:lnTo>
                <a:lnTo>
                  <a:pt x="4901" y="138"/>
                </a:lnTo>
                <a:lnTo>
                  <a:pt x="4939" y="148"/>
                </a:lnTo>
                <a:lnTo>
                  <a:pt x="4974" y="160"/>
                </a:lnTo>
                <a:lnTo>
                  <a:pt x="5010" y="173"/>
                </a:lnTo>
                <a:lnTo>
                  <a:pt x="5046" y="184"/>
                </a:lnTo>
                <a:lnTo>
                  <a:pt x="5082" y="197"/>
                </a:lnTo>
                <a:lnTo>
                  <a:pt x="5152" y="224"/>
                </a:lnTo>
                <a:lnTo>
                  <a:pt x="5222" y="252"/>
                </a:lnTo>
                <a:lnTo>
                  <a:pt x="5257" y="266"/>
                </a:lnTo>
                <a:lnTo>
                  <a:pt x="5292" y="281"/>
                </a:lnTo>
                <a:lnTo>
                  <a:pt x="5326" y="297"/>
                </a:lnTo>
                <a:lnTo>
                  <a:pt x="5359" y="312"/>
                </a:lnTo>
                <a:lnTo>
                  <a:pt x="5393" y="329"/>
                </a:lnTo>
                <a:lnTo>
                  <a:pt x="5426" y="345"/>
                </a:lnTo>
                <a:lnTo>
                  <a:pt x="5492" y="380"/>
                </a:lnTo>
                <a:lnTo>
                  <a:pt x="5558" y="416"/>
                </a:lnTo>
                <a:lnTo>
                  <a:pt x="5590" y="434"/>
                </a:lnTo>
                <a:lnTo>
                  <a:pt x="5622" y="453"/>
                </a:lnTo>
                <a:lnTo>
                  <a:pt x="5684" y="491"/>
                </a:lnTo>
                <a:lnTo>
                  <a:pt x="5715" y="512"/>
                </a:lnTo>
                <a:lnTo>
                  <a:pt x="5746" y="532"/>
                </a:lnTo>
                <a:lnTo>
                  <a:pt x="5807" y="573"/>
                </a:lnTo>
                <a:lnTo>
                  <a:pt x="5836" y="595"/>
                </a:lnTo>
                <a:lnTo>
                  <a:pt x="5866" y="617"/>
                </a:lnTo>
                <a:lnTo>
                  <a:pt x="5895" y="638"/>
                </a:lnTo>
                <a:lnTo>
                  <a:pt x="5925" y="661"/>
                </a:lnTo>
                <a:lnTo>
                  <a:pt x="5954" y="685"/>
                </a:lnTo>
                <a:lnTo>
                  <a:pt x="5982" y="708"/>
                </a:lnTo>
                <a:lnTo>
                  <a:pt x="6039" y="755"/>
                </a:lnTo>
                <a:lnTo>
                  <a:pt x="6094" y="804"/>
                </a:lnTo>
                <a:lnTo>
                  <a:pt x="6122" y="828"/>
                </a:lnTo>
                <a:lnTo>
                  <a:pt x="6149" y="853"/>
                </a:lnTo>
                <a:lnTo>
                  <a:pt x="6156" y="861"/>
                </a:lnTo>
                <a:lnTo>
                  <a:pt x="6164" y="867"/>
                </a:lnTo>
                <a:lnTo>
                  <a:pt x="6172" y="873"/>
                </a:lnTo>
                <a:lnTo>
                  <a:pt x="6178" y="876"/>
                </a:lnTo>
                <a:lnTo>
                  <a:pt x="6184" y="879"/>
                </a:lnTo>
                <a:lnTo>
                  <a:pt x="6191" y="882"/>
                </a:lnTo>
                <a:lnTo>
                  <a:pt x="6197" y="883"/>
                </a:lnTo>
                <a:lnTo>
                  <a:pt x="6202" y="883"/>
                </a:lnTo>
                <a:lnTo>
                  <a:pt x="6207" y="883"/>
                </a:lnTo>
                <a:lnTo>
                  <a:pt x="6212" y="882"/>
                </a:lnTo>
                <a:lnTo>
                  <a:pt x="6216" y="880"/>
                </a:lnTo>
                <a:lnTo>
                  <a:pt x="6220" y="878"/>
                </a:lnTo>
                <a:lnTo>
                  <a:pt x="6224" y="876"/>
                </a:lnTo>
                <a:lnTo>
                  <a:pt x="6227" y="874"/>
                </a:lnTo>
                <a:lnTo>
                  <a:pt x="6228" y="870"/>
                </a:lnTo>
                <a:lnTo>
                  <a:pt x="6230" y="867"/>
                </a:lnTo>
                <a:lnTo>
                  <a:pt x="6233" y="861"/>
                </a:lnTo>
                <a:lnTo>
                  <a:pt x="6234" y="855"/>
                </a:lnTo>
                <a:lnTo>
                  <a:pt x="6234" y="847"/>
                </a:lnTo>
                <a:lnTo>
                  <a:pt x="6234" y="842"/>
                </a:lnTo>
                <a:lnTo>
                  <a:pt x="6220" y="590"/>
                </a:lnTo>
                <a:lnTo>
                  <a:pt x="6200" y="226"/>
                </a:lnTo>
                <a:lnTo>
                  <a:pt x="6200" y="220"/>
                </a:lnTo>
                <a:lnTo>
                  <a:pt x="6201" y="214"/>
                </a:lnTo>
                <a:lnTo>
                  <a:pt x="6201" y="207"/>
                </a:lnTo>
                <a:lnTo>
                  <a:pt x="6202" y="200"/>
                </a:lnTo>
                <a:lnTo>
                  <a:pt x="6204" y="193"/>
                </a:lnTo>
                <a:lnTo>
                  <a:pt x="6205" y="186"/>
                </a:lnTo>
                <a:lnTo>
                  <a:pt x="6209" y="173"/>
                </a:lnTo>
                <a:lnTo>
                  <a:pt x="6214" y="160"/>
                </a:lnTo>
                <a:lnTo>
                  <a:pt x="6220" y="148"/>
                </a:lnTo>
                <a:lnTo>
                  <a:pt x="6228" y="137"/>
                </a:lnTo>
                <a:lnTo>
                  <a:pt x="6235" y="127"/>
                </a:lnTo>
                <a:lnTo>
                  <a:pt x="6241" y="122"/>
                </a:lnTo>
                <a:lnTo>
                  <a:pt x="6246" y="116"/>
                </a:lnTo>
                <a:lnTo>
                  <a:pt x="6256" y="107"/>
                </a:lnTo>
                <a:lnTo>
                  <a:pt x="6261" y="104"/>
                </a:lnTo>
                <a:lnTo>
                  <a:pt x="6266" y="100"/>
                </a:lnTo>
                <a:lnTo>
                  <a:pt x="6278" y="93"/>
                </a:lnTo>
                <a:lnTo>
                  <a:pt x="6284" y="91"/>
                </a:lnTo>
                <a:lnTo>
                  <a:pt x="6290" y="88"/>
                </a:lnTo>
                <a:lnTo>
                  <a:pt x="6303" y="83"/>
                </a:lnTo>
                <a:lnTo>
                  <a:pt x="6310" y="82"/>
                </a:lnTo>
                <a:lnTo>
                  <a:pt x="6316" y="79"/>
                </a:lnTo>
                <a:lnTo>
                  <a:pt x="6322" y="79"/>
                </a:lnTo>
                <a:lnTo>
                  <a:pt x="6330" y="78"/>
                </a:lnTo>
                <a:lnTo>
                  <a:pt x="6344" y="77"/>
                </a:lnTo>
                <a:lnTo>
                  <a:pt x="7173" y="77"/>
                </a:lnTo>
                <a:lnTo>
                  <a:pt x="7177" y="7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18663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2nd (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1716032" y="6037986"/>
                </a:moveTo>
                <a:lnTo>
                  <a:pt x="11707209" y="6038316"/>
                </a:lnTo>
                <a:lnTo>
                  <a:pt x="11698551" y="6038811"/>
                </a:lnTo>
                <a:lnTo>
                  <a:pt x="11689893" y="6039471"/>
                </a:lnTo>
                <a:lnTo>
                  <a:pt x="11681317" y="6040378"/>
                </a:lnTo>
                <a:lnTo>
                  <a:pt x="11672906" y="6041450"/>
                </a:lnTo>
                <a:lnTo>
                  <a:pt x="11664577" y="6042604"/>
                </a:lnTo>
                <a:lnTo>
                  <a:pt x="11656249" y="6044088"/>
                </a:lnTo>
                <a:lnTo>
                  <a:pt x="11648085" y="6045655"/>
                </a:lnTo>
                <a:lnTo>
                  <a:pt x="11640087" y="6047469"/>
                </a:lnTo>
                <a:lnTo>
                  <a:pt x="11632088" y="6049448"/>
                </a:lnTo>
                <a:lnTo>
                  <a:pt x="11624254" y="6051592"/>
                </a:lnTo>
                <a:lnTo>
                  <a:pt x="11616503" y="6053901"/>
                </a:lnTo>
                <a:lnTo>
                  <a:pt x="11608834" y="6056457"/>
                </a:lnTo>
                <a:lnTo>
                  <a:pt x="11601413" y="6059096"/>
                </a:lnTo>
                <a:lnTo>
                  <a:pt x="11593909" y="6061900"/>
                </a:lnTo>
                <a:lnTo>
                  <a:pt x="11586653" y="6065033"/>
                </a:lnTo>
                <a:lnTo>
                  <a:pt x="11579479" y="6068167"/>
                </a:lnTo>
                <a:lnTo>
                  <a:pt x="11572387" y="6071465"/>
                </a:lnTo>
                <a:lnTo>
                  <a:pt x="11565460" y="6075011"/>
                </a:lnTo>
                <a:lnTo>
                  <a:pt x="11558534" y="6078639"/>
                </a:lnTo>
                <a:lnTo>
                  <a:pt x="11551855" y="6082515"/>
                </a:lnTo>
                <a:lnTo>
                  <a:pt x="11545175" y="6086390"/>
                </a:lnTo>
                <a:lnTo>
                  <a:pt x="11538743" y="6090596"/>
                </a:lnTo>
                <a:lnTo>
                  <a:pt x="11532394" y="6094884"/>
                </a:lnTo>
                <a:lnTo>
                  <a:pt x="11526209" y="6099254"/>
                </a:lnTo>
                <a:lnTo>
                  <a:pt x="11520107" y="6103954"/>
                </a:lnTo>
                <a:lnTo>
                  <a:pt x="11514088" y="6108655"/>
                </a:lnTo>
                <a:lnTo>
                  <a:pt x="11508233" y="6113520"/>
                </a:lnTo>
                <a:lnTo>
                  <a:pt x="11502543" y="6118632"/>
                </a:lnTo>
                <a:lnTo>
                  <a:pt x="11496936" y="6123745"/>
                </a:lnTo>
                <a:lnTo>
                  <a:pt x="11491576" y="6129105"/>
                </a:lnTo>
                <a:lnTo>
                  <a:pt x="11486299" y="6134547"/>
                </a:lnTo>
                <a:lnTo>
                  <a:pt x="11481186" y="6140154"/>
                </a:lnTo>
                <a:lnTo>
                  <a:pt x="11476156" y="6145927"/>
                </a:lnTo>
                <a:lnTo>
                  <a:pt x="11471374" y="6151864"/>
                </a:lnTo>
                <a:lnTo>
                  <a:pt x="11466591" y="6157718"/>
                </a:lnTo>
                <a:lnTo>
                  <a:pt x="11462056" y="6163985"/>
                </a:lnTo>
                <a:lnTo>
                  <a:pt x="11457603" y="6170170"/>
                </a:lnTo>
                <a:lnTo>
                  <a:pt x="11453397" y="6176602"/>
                </a:lnTo>
                <a:lnTo>
                  <a:pt x="11449274" y="6183199"/>
                </a:lnTo>
                <a:lnTo>
                  <a:pt x="11445316" y="6189795"/>
                </a:lnTo>
                <a:lnTo>
                  <a:pt x="11441523" y="6196557"/>
                </a:lnTo>
                <a:lnTo>
                  <a:pt x="11437895" y="6203401"/>
                </a:lnTo>
                <a:lnTo>
                  <a:pt x="11434431" y="6210410"/>
                </a:lnTo>
                <a:lnTo>
                  <a:pt x="11431133" y="6217584"/>
                </a:lnTo>
                <a:lnTo>
                  <a:pt x="11428000" y="6224841"/>
                </a:lnTo>
                <a:lnTo>
                  <a:pt x="11425031" y="6232097"/>
                </a:lnTo>
                <a:lnTo>
                  <a:pt x="11422227" y="6239601"/>
                </a:lnTo>
                <a:lnTo>
                  <a:pt x="11419589" y="6247188"/>
                </a:lnTo>
                <a:lnTo>
                  <a:pt x="11417032" y="6254939"/>
                </a:lnTo>
                <a:lnTo>
                  <a:pt x="11414723" y="6262608"/>
                </a:lnTo>
                <a:lnTo>
                  <a:pt x="11412579" y="6270524"/>
                </a:lnTo>
                <a:lnTo>
                  <a:pt x="11410683" y="6278522"/>
                </a:lnTo>
                <a:lnTo>
                  <a:pt x="11408869" y="6286686"/>
                </a:lnTo>
                <a:lnTo>
                  <a:pt x="11407302" y="6294767"/>
                </a:lnTo>
                <a:lnTo>
                  <a:pt x="11405818" y="6303096"/>
                </a:lnTo>
                <a:lnTo>
                  <a:pt x="11404663" y="6311589"/>
                </a:lnTo>
                <a:lnTo>
                  <a:pt x="11403591" y="6320000"/>
                </a:lnTo>
                <a:lnTo>
                  <a:pt x="11402767" y="6328576"/>
                </a:lnTo>
                <a:lnTo>
                  <a:pt x="11402025" y="6337234"/>
                </a:lnTo>
                <a:lnTo>
                  <a:pt x="11401612" y="6345975"/>
                </a:lnTo>
                <a:lnTo>
                  <a:pt x="11401282" y="6354798"/>
                </a:lnTo>
                <a:lnTo>
                  <a:pt x="11401200" y="6363786"/>
                </a:lnTo>
                <a:lnTo>
                  <a:pt x="11401282" y="6372445"/>
                </a:lnTo>
                <a:lnTo>
                  <a:pt x="11401612" y="6381020"/>
                </a:lnTo>
                <a:lnTo>
                  <a:pt x="11402025" y="6389431"/>
                </a:lnTo>
                <a:lnTo>
                  <a:pt x="11402767" y="6397842"/>
                </a:lnTo>
                <a:lnTo>
                  <a:pt x="11403591" y="6406171"/>
                </a:lnTo>
                <a:lnTo>
                  <a:pt x="11404663" y="6414417"/>
                </a:lnTo>
                <a:lnTo>
                  <a:pt x="11405818" y="6422663"/>
                </a:lnTo>
                <a:lnTo>
                  <a:pt x="11407302" y="6430661"/>
                </a:lnTo>
                <a:lnTo>
                  <a:pt x="11408869" y="6438825"/>
                </a:lnTo>
                <a:lnTo>
                  <a:pt x="11410600" y="6446741"/>
                </a:lnTo>
                <a:lnTo>
                  <a:pt x="11412579" y="6454492"/>
                </a:lnTo>
                <a:lnTo>
                  <a:pt x="11414723" y="6462326"/>
                </a:lnTo>
                <a:lnTo>
                  <a:pt x="11417032" y="6469995"/>
                </a:lnTo>
                <a:lnTo>
                  <a:pt x="11419424" y="6477664"/>
                </a:lnTo>
                <a:lnTo>
                  <a:pt x="11422062" y="6485085"/>
                </a:lnTo>
                <a:lnTo>
                  <a:pt x="11424948" y="6492507"/>
                </a:lnTo>
                <a:lnTo>
                  <a:pt x="11427917" y="6499763"/>
                </a:lnTo>
                <a:lnTo>
                  <a:pt x="11431051" y="6506937"/>
                </a:lnTo>
                <a:lnTo>
                  <a:pt x="11434349" y="6514111"/>
                </a:lnTo>
                <a:lnTo>
                  <a:pt x="11437812" y="6521120"/>
                </a:lnTo>
                <a:lnTo>
                  <a:pt x="11441358" y="6527964"/>
                </a:lnTo>
                <a:lnTo>
                  <a:pt x="11445151" y="6534726"/>
                </a:lnTo>
                <a:lnTo>
                  <a:pt x="11449109" y="6541323"/>
                </a:lnTo>
                <a:lnTo>
                  <a:pt x="11453232" y="6547920"/>
                </a:lnTo>
                <a:lnTo>
                  <a:pt x="11457438" y="6554352"/>
                </a:lnTo>
                <a:lnTo>
                  <a:pt x="11461808" y="6560619"/>
                </a:lnTo>
                <a:lnTo>
                  <a:pt x="11466343" y="6566886"/>
                </a:lnTo>
                <a:lnTo>
                  <a:pt x="11471044" y="6572905"/>
                </a:lnTo>
                <a:lnTo>
                  <a:pt x="11475909" y="6578842"/>
                </a:lnTo>
                <a:lnTo>
                  <a:pt x="11480856" y="6584614"/>
                </a:lnTo>
                <a:lnTo>
                  <a:pt x="11485969" y="6590304"/>
                </a:lnTo>
                <a:lnTo>
                  <a:pt x="11491246" y="6595912"/>
                </a:lnTo>
                <a:lnTo>
                  <a:pt x="11496689" y="6601271"/>
                </a:lnTo>
                <a:lnTo>
                  <a:pt x="11502214" y="6606549"/>
                </a:lnTo>
                <a:lnTo>
                  <a:pt x="11507821" y="6611579"/>
                </a:lnTo>
                <a:lnTo>
                  <a:pt x="11513593" y="6616691"/>
                </a:lnTo>
                <a:lnTo>
                  <a:pt x="11519613" y="6621557"/>
                </a:lnTo>
                <a:lnTo>
                  <a:pt x="11525632" y="6626174"/>
                </a:lnTo>
                <a:lnTo>
                  <a:pt x="11531899" y="6630710"/>
                </a:lnTo>
                <a:lnTo>
                  <a:pt x="11538249" y="6635163"/>
                </a:lnTo>
                <a:lnTo>
                  <a:pt x="11544680" y="6639368"/>
                </a:lnTo>
                <a:lnTo>
                  <a:pt x="11551277" y="6643491"/>
                </a:lnTo>
                <a:lnTo>
                  <a:pt x="11557957" y="6647367"/>
                </a:lnTo>
                <a:lnTo>
                  <a:pt x="11564801" y="6651160"/>
                </a:lnTo>
                <a:lnTo>
                  <a:pt x="11571727" y="6654788"/>
                </a:lnTo>
                <a:lnTo>
                  <a:pt x="11578736" y="6658251"/>
                </a:lnTo>
                <a:lnTo>
                  <a:pt x="11585911" y="6661550"/>
                </a:lnTo>
                <a:lnTo>
                  <a:pt x="11593167" y="6664601"/>
                </a:lnTo>
                <a:lnTo>
                  <a:pt x="11600671" y="6667569"/>
                </a:lnTo>
                <a:lnTo>
                  <a:pt x="11608175" y="6670373"/>
                </a:lnTo>
                <a:lnTo>
                  <a:pt x="11615761" y="6672929"/>
                </a:lnTo>
                <a:lnTo>
                  <a:pt x="11623430" y="6675321"/>
                </a:lnTo>
                <a:lnTo>
                  <a:pt x="11631264" y="6677547"/>
                </a:lnTo>
                <a:lnTo>
                  <a:pt x="11639180" y="6679691"/>
                </a:lnTo>
                <a:lnTo>
                  <a:pt x="11647178" y="6681423"/>
                </a:lnTo>
                <a:lnTo>
                  <a:pt x="11655259" y="6683154"/>
                </a:lnTo>
                <a:lnTo>
                  <a:pt x="11663505" y="6684639"/>
                </a:lnTo>
                <a:lnTo>
                  <a:pt x="11671834" y="6685958"/>
                </a:lnTo>
                <a:lnTo>
                  <a:pt x="11680245" y="6687030"/>
                </a:lnTo>
                <a:lnTo>
                  <a:pt x="11688821" y="6688019"/>
                </a:lnTo>
                <a:lnTo>
                  <a:pt x="11697396" y="6688597"/>
                </a:lnTo>
                <a:lnTo>
                  <a:pt x="11706137" y="6689174"/>
                </a:lnTo>
                <a:lnTo>
                  <a:pt x="11714878" y="6689504"/>
                </a:lnTo>
                <a:lnTo>
                  <a:pt x="11723701" y="6689586"/>
                </a:lnTo>
                <a:lnTo>
                  <a:pt x="11730051" y="6689586"/>
                </a:lnTo>
                <a:lnTo>
                  <a:pt x="11736400" y="6689339"/>
                </a:lnTo>
                <a:lnTo>
                  <a:pt x="11739534" y="6689256"/>
                </a:lnTo>
                <a:lnTo>
                  <a:pt x="11742750" y="6689174"/>
                </a:lnTo>
                <a:lnTo>
                  <a:pt x="11748852" y="6688844"/>
                </a:lnTo>
                <a:lnTo>
                  <a:pt x="11750501" y="6688597"/>
                </a:lnTo>
                <a:lnTo>
                  <a:pt x="11756355" y="6688184"/>
                </a:lnTo>
                <a:lnTo>
                  <a:pt x="11762045" y="6687772"/>
                </a:lnTo>
                <a:lnTo>
                  <a:pt x="11767735" y="6687195"/>
                </a:lnTo>
                <a:lnTo>
                  <a:pt x="11773177" y="6686535"/>
                </a:lnTo>
                <a:lnTo>
                  <a:pt x="11778785" y="6685793"/>
                </a:lnTo>
                <a:lnTo>
                  <a:pt x="11784144" y="6684968"/>
                </a:lnTo>
                <a:lnTo>
                  <a:pt x="11789587" y="6684061"/>
                </a:lnTo>
                <a:lnTo>
                  <a:pt x="11794864" y="6683072"/>
                </a:lnTo>
                <a:lnTo>
                  <a:pt x="11800059" y="6682000"/>
                </a:lnTo>
                <a:lnTo>
                  <a:pt x="11805254" y="6680928"/>
                </a:lnTo>
                <a:lnTo>
                  <a:pt x="11810367" y="6679691"/>
                </a:lnTo>
                <a:lnTo>
                  <a:pt x="11815397" y="6678372"/>
                </a:lnTo>
                <a:lnTo>
                  <a:pt x="11820344" y="6677135"/>
                </a:lnTo>
                <a:lnTo>
                  <a:pt x="11825210" y="6675733"/>
                </a:lnTo>
                <a:lnTo>
                  <a:pt x="11830075" y="6674249"/>
                </a:lnTo>
                <a:lnTo>
                  <a:pt x="11834775" y="6672682"/>
                </a:lnTo>
                <a:lnTo>
                  <a:pt x="11839558" y="6671115"/>
                </a:lnTo>
                <a:lnTo>
                  <a:pt x="11844175" y="6669548"/>
                </a:lnTo>
                <a:lnTo>
                  <a:pt x="11848711" y="6667817"/>
                </a:lnTo>
                <a:lnTo>
                  <a:pt x="11853246" y="6666085"/>
                </a:lnTo>
                <a:lnTo>
                  <a:pt x="11857699" y="6664271"/>
                </a:lnTo>
                <a:lnTo>
                  <a:pt x="11861987" y="6662374"/>
                </a:lnTo>
                <a:lnTo>
                  <a:pt x="11866357" y="6660478"/>
                </a:lnTo>
                <a:lnTo>
                  <a:pt x="11870563" y="6658581"/>
                </a:lnTo>
                <a:lnTo>
                  <a:pt x="11874768" y="6656602"/>
                </a:lnTo>
                <a:lnTo>
                  <a:pt x="11878891" y="6654458"/>
                </a:lnTo>
                <a:lnTo>
                  <a:pt x="11883014" y="6652314"/>
                </a:lnTo>
                <a:lnTo>
                  <a:pt x="11886890" y="6650253"/>
                </a:lnTo>
                <a:lnTo>
                  <a:pt x="11890930" y="6648026"/>
                </a:lnTo>
                <a:lnTo>
                  <a:pt x="11894723" y="6645800"/>
                </a:lnTo>
                <a:lnTo>
                  <a:pt x="11898517" y="6643573"/>
                </a:lnTo>
                <a:lnTo>
                  <a:pt x="11902310" y="6641265"/>
                </a:lnTo>
                <a:lnTo>
                  <a:pt x="11905856" y="6638956"/>
                </a:lnTo>
                <a:lnTo>
                  <a:pt x="11909566" y="6636482"/>
                </a:lnTo>
                <a:lnTo>
                  <a:pt x="11913030" y="6634173"/>
                </a:lnTo>
                <a:lnTo>
                  <a:pt x="11916575" y="6631782"/>
                </a:lnTo>
                <a:lnTo>
                  <a:pt x="11920039" y="6629225"/>
                </a:lnTo>
                <a:lnTo>
                  <a:pt x="11923420" y="6626834"/>
                </a:lnTo>
                <a:lnTo>
                  <a:pt x="11926635" y="6624278"/>
                </a:lnTo>
                <a:lnTo>
                  <a:pt x="11929934" y="6621722"/>
                </a:lnTo>
                <a:lnTo>
                  <a:pt x="11933067" y="6619248"/>
                </a:lnTo>
                <a:lnTo>
                  <a:pt x="11936118" y="6616691"/>
                </a:lnTo>
                <a:lnTo>
                  <a:pt x="11939252" y="6614053"/>
                </a:lnTo>
                <a:lnTo>
                  <a:pt x="11942303" y="6611414"/>
                </a:lnTo>
                <a:lnTo>
                  <a:pt x="11945189" y="6608858"/>
                </a:lnTo>
                <a:lnTo>
                  <a:pt x="11948075" y="6606219"/>
                </a:lnTo>
                <a:lnTo>
                  <a:pt x="11950961" y="6603498"/>
                </a:lnTo>
                <a:lnTo>
                  <a:pt x="11953682" y="6600859"/>
                </a:lnTo>
                <a:lnTo>
                  <a:pt x="11956404" y="6598220"/>
                </a:lnTo>
                <a:lnTo>
                  <a:pt x="11959042" y="6595582"/>
                </a:lnTo>
                <a:lnTo>
                  <a:pt x="11961598" y="6592860"/>
                </a:lnTo>
                <a:lnTo>
                  <a:pt x="11964072" y="6590222"/>
                </a:lnTo>
                <a:lnTo>
                  <a:pt x="11966546" y="6587583"/>
                </a:lnTo>
                <a:lnTo>
                  <a:pt x="11968937" y="6584779"/>
                </a:lnTo>
                <a:lnTo>
                  <a:pt x="11971411" y="6582223"/>
                </a:lnTo>
                <a:lnTo>
                  <a:pt x="11973638" y="6579419"/>
                </a:lnTo>
                <a:lnTo>
                  <a:pt x="11978008" y="6574142"/>
                </a:lnTo>
                <a:lnTo>
                  <a:pt x="11980152" y="6571421"/>
                </a:lnTo>
                <a:lnTo>
                  <a:pt x="11982214" y="6568782"/>
                </a:lnTo>
                <a:lnTo>
                  <a:pt x="11986172" y="6563505"/>
                </a:lnTo>
                <a:lnTo>
                  <a:pt x="11988068" y="6560948"/>
                </a:lnTo>
                <a:lnTo>
                  <a:pt x="11989965" y="6558310"/>
                </a:lnTo>
                <a:lnTo>
                  <a:pt x="11993181" y="6553692"/>
                </a:lnTo>
                <a:lnTo>
                  <a:pt x="11995984" y="6549486"/>
                </a:lnTo>
                <a:lnTo>
                  <a:pt x="11998458" y="6545446"/>
                </a:lnTo>
                <a:lnTo>
                  <a:pt x="12000850" y="6541570"/>
                </a:lnTo>
                <a:lnTo>
                  <a:pt x="12001262" y="6540911"/>
                </a:lnTo>
                <a:lnTo>
                  <a:pt x="12002251" y="6539014"/>
                </a:lnTo>
                <a:lnTo>
                  <a:pt x="12003736" y="6536375"/>
                </a:lnTo>
                <a:lnTo>
                  <a:pt x="12005220" y="6533407"/>
                </a:lnTo>
                <a:lnTo>
                  <a:pt x="12005880" y="6532087"/>
                </a:lnTo>
                <a:lnTo>
                  <a:pt x="12006374" y="6530768"/>
                </a:lnTo>
                <a:lnTo>
                  <a:pt x="12006704" y="6529943"/>
                </a:lnTo>
                <a:lnTo>
                  <a:pt x="12006787" y="6529119"/>
                </a:lnTo>
                <a:lnTo>
                  <a:pt x="12007034" y="6528129"/>
                </a:lnTo>
                <a:lnTo>
                  <a:pt x="12007034" y="6527222"/>
                </a:lnTo>
                <a:lnTo>
                  <a:pt x="12007034" y="6526398"/>
                </a:lnTo>
                <a:lnTo>
                  <a:pt x="12007034" y="6525408"/>
                </a:lnTo>
                <a:lnTo>
                  <a:pt x="12006787" y="6524501"/>
                </a:lnTo>
                <a:lnTo>
                  <a:pt x="12006622" y="6523512"/>
                </a:lnTo>
                <a:lnTo>
                  <a:pt x="12006292" y="6522604"/>
                </a:lnTo>
                <a:lnTo>
                  <a:pt x="12005880" y="6521615"/>
                </a:lnTo>
                <a:lnTo>
                  <a:pt x="12005385" y="6520708"/>
                </a:lnTo>
                <a:lnTo>
                  <a:pt x="12004808" y="6519801"/>
                </a:lnTo>
                <a:lnTo>
                  <a:pt x="12004148" y="6518976"/>
                </a:lnTo>
                <a:lnTo>
                  <a:pt x="12003488" y="6518234"/>
                </a:lnTo>
                <a:lnTo>
                  <a:pt x="12002581" y="6517492"/>
                </a:lnTo>
                <a:lnTo>
                  <a:pt x="12001674" y="6516915"/>
                </a:lnTo>
                <a:lnTo>
                  <a:pt x="11937108" y="6474118"/>
                </a:lnTo>
                <a:lnTo>
                  <a:pt x="11936118" y="6473623"/>
                </a:lnTo>
                <a:lnTo>
                  <a:pt x="11935624" y="6473293"/>
                </a:lnTo>
                <a:lnTo>
                  <a:pt x="11935129" y="6473128"/>
                </a:lnTo>
                <a:lnTo>
                  <a:pt x="11934057" y="6472799"/>
                </a:lnTo>
                <a:lnTo>
                  <a:pt x="11932985" y="6472469"/>
                </a:lnTo>
                <a:lnTo>
                  <a:pt x="11931913" y="6472386"/>
                </a:lnTo>
                <a:lnTo>
                  <a:pt x="11930923" y="6472221"/>
                </a:lnTo>
                <a:lnTo>
                  <a:pt x="11929851" y="6472386"/>
                </a:lnTo>
                <a:lnTo>
                  <a:pt x="11929274" y="6472386"/>
                </a:lnTo>
                <a:lnTo>
                  <a:pt x="11928779" y="6472469"/>
                </a:lnTo>
                <a:lnTo>
                  <a:pt x="11927790" y="6472799"/>
                </a:lnTo>
                <a:lnTo>
                  <a:pt x="11926800" y="6473128"/>
                </a:lnTo>
                <a:lnTo>
                  <a:pt x="11925728" y="6473541"/>
                </a:lnTo>
                <a:lnTo>
                  <a:pt x="11925316" y="6473788"/>
                </a:lnTo>
                <a:lnTo>
                  <a:pt x="11924739" y="6474118"/>
                </a:lnTo>
                <a:lnTo>
                  <a:pt x="11923832" y="6474778"/>
                </a:lnTo>
                <a:lnTo>
                  <a:pt x="11923420" y="6475107"/>
                </a:lnTo>
                <a:lnTo>
                  <a:pt x="11923007" y="6475520"/>
                </a:lnTo>
                <a:lnTo>
                  <a:pt x="11922100" y="6476344"/>
                </a:lnTo>
                <a:lnTo>
                  <a:pt x="11921276" y="6477334"/>
                </a:lnTo>
                <a:lnTo>
                  <a:pt x="11919461" y="6479643"/>
                </a:lnTo>
                <a:lnTo>
                  <a:pt x="11914761" y="6485332"/>
                </a:lnTo>
                <a:lnTo>
                  <a:pt x="11908412" y="6493001"/>
                </a:lnTo>
                <a:lnTo>
                  <a:pt x="11901485" y="6501330"/>
                </a:lnTo>
                <a:lnTo>
                  <a:pt x="11898682" y="6504546"/>
                </a:lnTo>
                <a:lnTo>
                  <a:pt x="11895878" y="6507679"/>
                </a:lnTo>
                <a:lnTo>
                  <a:pt x="11892827" y="6510895"/>
                </a:lnTo>
                <a:lnTo>
                  <a:pt x="11889776" y="6514111"/>
                </a:lnTo>
                <a:lnTo>
                  <a:pt x="11886477" y="6517327"/>
                </a:lnTo>
                <a:lnTo>
                  <a:pt x="11883097" y="6520460"/>
                </a:lnTo>
                <a:lnTo>
                  <a:pt x="11879633" y="6523759"/>
                </a:lnTo>
                <a:lnTo>
                  <a:pt x="11877819" y="6525326"/>
                </a:lnTo>
                <a:lnTo>
                  <a:pt x="11876005" y="6526892"/>
                </a:lnTo>
                <a:lnTo>
                  <a:pt x="11872212" y="6530026"/>
                </a:lnTo>
                <a:lnTo>
                  <a:pt x="11868336" y="6533159"/>
                </a:lnTo>
                <a:lnTo>
                  <a:pt x="11864213" y="6536293"/>
                </a:lnTo>
                <a:lnTo>
                  <a:pt x="11860090" y="6539344"/>
                </a:lnTo>
                <a:lnTo>
                  <a:pt x="11857864" y="6540828"/>
                </a:lnTo>
                <a:lnTo>
                  <a:pt x="11855720" y="6542312"/>
                </a:lnTo>
                <a:lnTo>
                  <a:pt x="11851184" y="6545281"/>
                </a:lnTo>
                <a:lnTo>
                  <a:pt x="11846484" y="6548085"/>
                </a:lnTo>
                <a:lnTo>
                  <a:pt x="11841619" y="6550806"/>
                </a:lnTo>
                <a:lnTo>
                  <a:pt x="11836672" y="6553609"/>
                </a:lnTo>
                <a:lnTo>
                  <a:pt x="11834198" y="6554846"/>
                </a:lnTo>
                <a:lnTo>
                  <a:pt x="11831559" y="6556083"/>
                </a:lnTo>
                <a:lnTo>
                  <a:pt x="11828920" y="6557485"/>
                </a:lnTo>
                <a:lnTo>
                  <a:pt x="11826117" y="6558640"/>
                </a:lnTo>
                <a:lnTo>
                  <a:pt x="11820674" y="6561113"/>
                </a:lnTo>
                <a:lnTo>
                  <a:pt x="11817788" y="6562268"/>
                </a:lnTo>
                <a:lnTo>
                  <a:pt x="11814985" y="6563422"/>
                </a:lnTo>
                <a:lnTo>
                  <a:pt x="11812098" y="6564577"/>
                </a:lnTo>
                <a:lnTo>
                  <a:pt x="11809130" y="6565649"/>
                </a:lnTo>
                <a:lnTo>
                  <a:pt x="11806079" y="6566638"/>
                </a:lnTo>
                <a:lnTo>
                  <a:pt x="11803028" y="6567628"/>
                </a:lnTo>
                <a:lnTo>
                  <a:pt x="11799977" y="6568700"/>
                </a:lnTo>
                <a:lnTo>
                  <a:pt x="11796843" y="6569524"/>
                </a:lnTo>
                <a:lnTo>
                  <a:pt x="11793627" y="6570431"/>
                </a:lnTo>
                <a:lnTo>
                  <a:pt x="11790411" y="6571338"/>
                </a:lnTo>
                <a:lnTo>
                  <a:pt x="11787113" y="6572163"/>
                </a:lnTo>
                <a:lnTo>
                  <a:pt x="11783815" y="6572988"/>
                </a:lnTo>
                <a:lnTo>
                  <a:pt x="11776970" y="6574472"/>
                </a:lnTo>
                <a:lnTo>
                  <a:pt x="11773507" y="6575132"/>
                </a:lnTo>
                <a:lnTo>
                  <a:pt x="11770044" y="6575874"/>
                </a:lnTo>
                <a:lnTo>
                  <a:pt x="11766416" y="6576368"/>
                </a:lnTo>
                <a:lnTo>
                  <a:pt x="11762870" y="6576946"/>
                </a:lnTo>
                <a:lnTo>
                  <a:pt x="11759159" y="6577440"/>
                </a:lnTo>
                <a:lnTo>
                  <a:pt x="11755448" y="6577935"/>
                </a:lnTo>
                <a:lnTo>
                  <a:pt x="11751655" y="6578347"/>
                </a:lnTo>
                <a:lnTo>
                  <a:pt x="11747780" y="6578677"/>
                </a:lnTo>
                <a:lnTo>
                  <a:pt x="11743986" y="6579007"/>
                </a:lnTo>
                <a:lnTo>
                  <a:pt x="11739946" y="6579337"/>
                </a:lnTo>
                <a:lnTo>
                  <a:pt x="11737555" y="6579419"/>
                </a:lnTo>
                <a:lnTo>
                  <a:pt x="11734833" y="6579419"/>
                </a:lnTo>
                <a:lnTo>
                  <a:pt x="11729226" y="6579584"/>
                </a:lnTo>
                <a:lnTo>
                  <a:pt x="11724856" y="6579584"/>
                </a:lnTo>
                <a:lnTo>
                  <a:pt x="11719413" y="6579419"/>
                </a:lnTo>
                <a:lnTo>
                  <a:pt x="11713889" y="6579255"/>
                </a:lnTo>
                <a:lnTo>
                  <a:pt x="11708529" y="6578925"/>
                </a:lnTo>
                <a:lnTo>
                  <a:pt x="11703169" y="6578347"/>
                </a:lnTo>
                <a:lnTo>
                  <a:pt x="11697891" y="6577853"/>
                </a:lnTo>
                <a:lnTo>
                  <a:pt x="11692614" y="6577111"/>
                </a:lnTo>
                <a:lnTo>
                  <a:pt x="11687419" y="6576286"/>
                </a:lnTo>
                <a:lnTo>
                  <a:pt x="11682306" y="6575214"/>
                </a:lnTo>
                <a:lnTo>
                  <a:pt x="11677194" y="6574142"/>
                </a:lnTo>
                <a:lnTo>
                  <a:pt x="11672164" y="6572905"/>
                </a:lnTo>
                <a:lnTo>
                  <a:pt x="11667216" y="6571503"/>
                </a:lnTo>
                <a:lnTo>
                  <a:pt x="11662269" y="6570019"/>
                </a:lnTo>
                <a:lnTo>
                  <a:pt x="11657403" y="6568452"/>
                </a:lnTo>
                <a:lnTo>
                  <a:pt x="11652538" y="6566803"/>
                </a:lnTo>
                <a:lnTo>
                  <a:pt x="11647756" y="6564989"/>
                </a:lnTo>
                <a:lnTo>
                  <a:pt x="11643138" y="6563010"/>
                </a:lnTo>
                <a:lnTo>
                  <a:pt x="11638520" y="6560948"/>
                </a:lnTo>
                <a:lnTo>
                  <a:pt x="11633985" y="6558722"/>
                </a:lnTo>
                <a:lnTo>
                  <a:pt x="11629449" y="6556578"/>
                </a:lnTo>
                <a:lnTo>
                  <a:pt x="11624997" y="6554104"/>
                </a:lnTo>
                <a:lnTo>
                  <a:pt x="11620709" y="6551713"/>
                </a:lnTo>
                <a:lnTo>
                  <a:pt x="11616338" y="6549074"/>
                </a:lnTo>
                <a:lnTo>
                  <a:pt x="11612133" y="6546271"/>
                </a:lnTo>
                <a:lnTo>
                  <a:pt x="11608010" y="6543549"/>
                </a:lnTo>
                <a:lnTo>
                  <a:pt x="11604052" y="6540581"/>
                </a:lnTo>
                <a:lnTo>
                  <a:pt x="11600011" y="6537695"/>
                </a:lnTo>
                <a:lnTo>
                  <a:pt x="11596136" y="6534561"/>
                </a:lnTo>
                <a:lnTo>
                  <a:pt x="11592342" y="6531345"/>
                </a:lnTo>
                <a:lnTo>
                  <a:pt x="11588549" y="6528047"/>
                </a:lnTo>
                <a:lnTo>
                  <a:pt x="11584839" y="6524666"/>
                </a:lnTo>
                <a:lnTo>
                  <a:pt x="11581210" y="6521203"/>
                </a:lnTo>
                <a:lnTo>
                  <a:pt x="11577747" y="6517574"/>
                </a:lnTo>
                <a:lnTo>
                  <a:pt x="11574366" y="6514029"/>
                </a:lnTo>
                <a:lnTo>
                  <a:pt x="11570985" y="6510235"/>
                </a:lnTo>
                <a:lnTo>
                  <a:pt x="11567852" y="6506442"/>
                </a:lnTo>
                <a:lnTo>
                  <a:pt x="11564718" y="6502567"/>
                </a:lnTo>
                <a:lnTo>
                  <a:pt x="11561585" y="6498526"/>
                </a:lnTo>
                <a:lnTo>
                  <a:pt x="11558699" y="6494403"/>
                </a:lnTo>
                <a:lnTo>
                  <a:pt x="11555813" y="6490280"/>
                </a:lnTo>
                <a:lnTo>
                  <a:pt x="11553009" y="6486075"/>
                </a:lnTo>
                <a:lnTo>
                  <a:pt x="11550370" y="6481704"/>
                </a:lnTo>
                <a:lnTo>
                  <a:pt x="11547814" y="6477334"/>
                </a:lnTo>
                <a:lnTo>
                  <a:pt x="11545258" y="6472881"/>
                </a:lnTo>
                <a:lnTo>
                  <a:pt x="11542949" y="6468346"/>
                </a:lnTo>
                <a:lnTo>
                  <a:pt x="11540640" y="6463810"/>
                </a:lnTo>
                <a:lnTo>
                  <a:pt x="11538414" y="6459028"/>
                </a:lnTo>
                <a:lnTo>
                  <a:pt x="11536434" y="6454327"/>
                </a:lnTo>
                <a:lnTo>
                  <a:pt x="11534373" y="6449545"/>
                </a:lnTo>
                <a:lnTo>
                  <a:pt x="11532641" y="6444680"/>
                </a:lnTo>
                <a:lnTo>
                  <a:pt x="11530827" y="6439732"/>
                </a:lnTo>
                <a:lnTo>
                  <a:pt x="11529260" y="6434784"/>
                </a:lnTo>
                <a:lnTo>
                  <a:pt x="11527694" y="6429754"/>
                </a:lnTo>
                <a:lnTo>
                  <a:pt x="11526292" y="6424559"/>
                </a:lnTo>
                <a:lnTo>
                  <a:pt x="11525055" y="6419364"/>
                </a:lnTo>
                <a:lnTo>
                  <a:pt x="11523901" y="6414252"/>
                </a:lnTo>
                <a:lnTo>
                  <a:pt x="11522829" y="6408809"/>
                </a:lnTo>
                <a:lnTo>
                  <a:pt x="11521839" y="6403532"/>
                </a:lnTo>
                <a:lnTo>
                  <a:pt x="11521014" y="6398172"/>
                </a:lnTo>
                <a:lnTo>
                  <a:pt x="11520355" y="6392730"/>
                </a:lnTo>
                <a:lnTo>
                  <a:pt x="11519778" y="6387205"/>
                </a:lnTo>
                <a:lnTo>
                  <a:pt x="11519365" y="6381763"/>
                </a:lnTo>
                <a:lnTo>
                  <a:pt x="11519035" y="6376155"/>
                </a:lnTo>
                <a:lnTo>
                  <a:pt x="11518788" y="6370548"/>
                </a:lnTo>
                <a:lnTo>
                  <a:pt x="11518788" y="6364858"/>
                </a:lnTo>
                <a:lnTo>
                  <a:pt x="11518788" y="6357767"/>
                </a:lnTo>
                <a:lnTo>
                  <a:pt x="11519118" y="6350840"/>
                </a:lnTo>
                <a:lnTo>
                  <a:pt x="11519448" y="6343913"/>
                </a:lnTo>
                <a:lnTo>
                  <a:pt x="11519942" y="6337317"/>
                </a:lnTo>
                <a:lnTo>
                  <a:pt x="11520685" y="6330637"/>
                </a:lnTo>
                <a:lnTo>
                  <a:pt x="11521509" y="6324123"/>
                </a:lnTo>
                <a:lnTo>
                  <a:pt x="11522499" y="6317691"/>
                </a:lnTo>
                <a:lnTo>
                  <a:pt x="11523571" y="6311342"/>
                </a:lnTo>
                <a:lnTo>
                  <a:pt x="11524808" y="6305240"/>
                </a:lnTo>
                <a:lnTo>
                  <a:pt x="11526209" y="6299137"/>
                </a:lnTo>
                <a:lnTo>
                  <a:pt x="11527694" y="6293118"/>
                </a:lnTo>
                <a:lnTo>
                  <a:pt x="11529343" y="6287263"/>
                </a:lnTo>
                <a:lnTo>
                  <a:pt x="11531157" y="6281491"/>
                </a:lnTo>
                <a:lnTo>
                  <a:pt x="11533054" y="6275801"/>
                </a:lnTo>
                <a:lnTo>
                  <a:pt x="11535033" y="6270276"/>
                </a:lnTo>
                <a:lnTo>
                  <a:pt x="11537177" y="6264834"/>
                </a:lnTo>
                <a:lnTo>
                  <a:pt x="11539403" y="6259557"/>
                </a:lnTo>
                <a:lnTo>
                  <a:pt x="11541712" y="6254362"/>
                </a:lnTo>
                <a:lnTo>
                  <a:pt x="11544186" y="6249167"/>
                </a:lnTo>
                <a:lnTo>
                  <a:pt x="11546742" y="6244219"/>
                </a:lnTo>
                <a:lnTo>
                  <a:pt x="11549463" y="6239436"/>
                </a:lnTo>
                <a:lnTo>
                  <a:pt x="11552267" y="6234571"/>
                </a:lnTo>
                <a:lnTo>
                  <a:pt x="11555070" y="6229871"/>
                </a:lnTo>
                <a:lnTo>
                  <a:pt x="11558121" y="6225336"/>
                </a:lnTo>
                <a:lnTo>
                  <a:pt x="11561172" y="6220965"/>
                </a:lnTo>
                <a:lnTo>
                  <a:pt x="11564388" y="6216595"/>
                </a:lnTo>
                <a:lnTo>
                  <a:pt x="11567604" y="6212389"/>
                </a:lnTo>
                <a:lnTo>
                  <a:pt x="11570903" y="6208266"/>
                </a:lnTo>
                <a:lnTo>
                  <a:pt x="11574366" y="6204226"/>
                </a:lnTo>
                <a:lnTo>
                  <a:pt x="11577829" y="6200350"/>
                </a:lnTo>
                <a:lnTo>
                  <a:pt x="11581458" y="6196557"/>
                </a:lnTo>
                <a:lnTo>
                  <a:pt x="11585168" y="6193011"/>
                </a:lnTo>
                <a:lnTo>
                  <a:pt x="11588962" y="6189383"/>
                </a:lnTo>
                <a:lnTo>
                  <a:pt x="11592755" y="6185920"/>
                </a:lnTo>
                <a:lnTo>
                  <a:pt x="11596630" y="6182621"/>
                </a:lnTo>
                <a:lnTo>
                  <a:pt x="11600506" y="6179323"/>
                </a:lnTo>
                <a:lnTo>
                  <a:pt x="11604546" y="6176272"/>
                </a:lnTo>
                <a:lnTo>
                  <a:pt x="11608669" y="6173221"/>
                </a:lnTo>
                <a:lnTo>
                  <a:pt x="11612792" y="6170417"/>
                </a:lnTo>
                <a:lnTo>
                  <a:pt x="11616998" y="6167614"/>
                </a:lnTo>
                <a:lnTo>
                  <a:pt x="11621203" y="6164975"/>
                </a:lnTo>
                <a:lnTo>
                  <a:pt x="11625574" y="6162336"/>
                </a:lnTo>
                <a:lnTo>
                  <a:pt x="11629862" y="6159945"/>
                </a:lnTo>
                <a:lnTo>
                  <a:pt x="11634315" y="6157636"/>
                </a:lnTo>
                <a:lnTo>
                  <a:pt x="11638685" y="6155409"/>
                </a:lnTo>
                <a:lnTo>
                  <a:pt x="11643138" y="6153266"/>
                </a:lnTo>
                <a:lnTo>
                  <a:pt x="11647673" y="6151369"/>
                </a:lnTo>
                <a:lnTo>
                  <a:pt x="11652208" y="6149472"/>
                </a:lnTo>
                <a:lnTo>
                  <a:pt x="11656826" y="6147741"/>
                </a:lnTo>
                <a:lnTo>
                  <a:pt x="11661361" y="6146091"/>
                </a:lnTo>
                <a:lnTo>
                  <a:pt x="11666062" y="6144525"/>
                </a:lnTo>
                <a:lnTo>
                  <a:pt x="11670762" y="6143205"/>
                </a:lnTo>
                <a:lnTo>
                  <a:pt x="11675462" y="6141804"/>
                </a:lnTo>
                <a:lnTo>
                  <a:pt x="11680162" y="6140649"/>
                </a:lnTo>
                <a:lnTo>
                  <a:pt x="11684780" y="6139577"/>
                </a:lnTo>
                <a:lnTo>
                  <a:pt x="11689563" y="6138505"/>
                </a:lnTo>
                <a:lnTo>
                  <a:pt x="11694346" y="6137681"/>
                </a:lnTo>
                <a:lnTo>
                  <a:pt x="11699128" y="6136938"/>
                </a:lnTo>
                <a:lnTo>
                  <a:pt x="11703911" y="6136279"/>
                </a:lnTo>
                <a:lnTo>
                  <a:pt x="11708694" y="6135784"/>
                </a:lnTo>
                <a:lnTo>
                  <a:pt x="11713394" y="6135454"/>
                </a:lnTo>
                <a:lnTo>
                  <a:pt x="11718259" y="6135124"/>
                </a:lnTo>
                <a:lnTo>
                  <a:pt x="11722959" y="6134959"/>
                </a:lnTo>
                <a:lnTo>
                  <a:pt x="11727742" y="6134959"/>
                </a:lnTo>
                <a:lnTo>
                  <a:pt x="11732689" y="6134959"/>
                </a:lnTo>
                <a:lnTo>
                  <a:pt x="11737472" y="6134959"/>
                </a:lnTo>
                <a:lnTo>
                  <a:pt x="11742172" y="6135042"/>
                </a:lnTo>
                <a:lnTo>
                  <a:pt x="11746873" y="6135124"/>
                </a:lnTo>
                <a:lnTo>
                  <a:pt x="11751243" y="6135372"/>
                </a:lnTo>
                <a:lnTo>
                  <a:pt x="11755696" y="6135702"/>
                </a:lnTo>
                <a:lnTo>
                  <a:pt x="11757922" y="6135866"/>
                </a:lnTo>
                <a:lnTo>
                  <a:pt x="11760149" y="6136114"/>
                </a:lnTo>
                <a:lnTo>
                  <a:pt x="11764354" y="6136526"/>
                </a:lnTo>
                <a:lnTo>
                  <a:pt x="11767488" y="6137021"/>
                </a:lnTo>
                <a:lnTo>
                  <a:pt x="11770704" y="6137598"/>
                </a:lnTo>
                <a:lnTo>
                  <a:pt x="11773837" y="6138093"/>
                </a:lnTo>
                <a:lnTo>
                  <a:pt x="11776888" y="6138753"/>
                </a:lnTo>
                <a:lnTo>
                  <a:pt x="11780021" y="6139495"/>
                </a:lnTo>
                <a:lnTo>
                  <a:pt x="11783155" y="6140237"/>
                </a:lnTo>
                <a:lnTo>
                  <a:pt x="11786041" y="6140979"/>
                </a:lnTo>
                <a:lnTo>
                  <a:pt x="11789092" y="6141804"/>
                </a:lnTo>
                <a:lnTo>
                  <a:pt x="11792061" y="6142793"/>
                </a:lnTo>
                <a:lnTo>
                  <a:pt x="11795029" y="6143618"/>
                </a:lnTo>
                <a:lnTo>
                  <a:pt x="11797915" y="6144690"/>
                </a:lnTo>
                <a:lnTo>
                  <a:pt x="11800719" y="6145597"/>
                </a:lnTo>
                <a:lnTo>
                  <a:pt x="11803605" y="6146751"/>
                </a:lnTo>
                <a:lnTo>
                  <a:pt x="11806409" y="6147823"/>
                </a:lnTo>
                <a:lnTo>
                  <a:pt x="11809047" y="6148978"/>
                </a:lnTo>
                <a:lnTo>
                  <a:pt x="11811769" y="6150132"/>
                </a:lnTo>
                <a:lnTo>
                  <a:pt x="11814407" y="6151369"/>
                </a:lnTo>
                <a:lnTo>
                  <a:pt x="11817046" y="6152606"/>
                </a:lnTo>
                <a:lnTo>
                  <a:pt x="11819602" y="6153925"/>
                </a:lnTo>
                <a:lnTo>
                  <a:pt x="11822076" y="6155162"/>
                </a:lnTo>
                <a:lnTo>
                  <a:pt x="11824467" y="6156481"/>
                </a:lnTo>
                <a:lnTo>
                  <a:pt x="11826859" y="6157801"/>
                </a:lnTo>
                <a:lnTo>
                  <a:pt x="11829168" y="6159203"/>
                </a:lnTo>
                <a:lnTo>
                  <a:pt x="11831394" y="6160687"/>
                </a:lnTo>
                <a:lnTo>
                  <a:pt x="11835764" y="6163573"/>
                </a:lnTo>
                <a:lnTo>
                  <a:pt x="11837826" y="6164892"/>
                </a:lnTo>
                <a:lnTo>
                  <a:pt x="11839723" y="6166377"/>
                </a:lnTo>
                <a:lnTo>
                  <a:pt x="11841784" y="6167861"/>
                </a:lnTo>
                <a:lnTo>
                  <a:pt x="11843516" y="6169345"/>
                </a:lnTo>
                <a:lnTo>
                  <a:pt x="11845330" y="6170830"/>
                </a:lnTo>
                <a:lnTo>
                  <a:pt x="11847062" y="6172314"/>
                </a:lnTo>
                <a:lnTo>
                  <a:pt x="11847556" y="6172809"/>
                </a:lnTo>
                <a:lnTo>
                  <a:pt x="11848051" y="6173386"/>
                </a:lnTo>
                <a:lnTo>
                  <a:pt x="11848546" y="6173881"/>
                </a:lnTo>
                <a:lnTo>
                  <a:pt x="11848958" y="6174375"/>
                </a:lnTo>
                <a:lnTo>
                  <a:pt x="11849535" y="6175365"/>
                </a:lnTo>
                <a:lnTo>
                  <a:pt x="11849783" y="6175860"/>
                </a:lnTo>
                <a:lnTo>
                  <a:pt x="11849948" y="6176272"/>
                </a:lnTo>
                <a:lnTo>
                  <a:pt x="11850113" y="6176849"/>
                </a:lnTo>
                <a:lnTo>
                  <a:pt x="11850195" y="6177261"/>
                </a:lnTo>
                <a:lnTo>
                  <a:pt x="11850195" y="6177674"/>
                </a:lnTo>
                <a:lnTo>
                  <a:pt x="11850113" y="6178086"/>
                </a:lnTo>
                <a:lnTo>
                  <a:pt x="11849948" y="6178498"/>
                </a:lnTo>
                <a:lnTo>
                  <a:pt x="11849783" y="6178828"/>
                </a:lnTo>
                <a:lnTo>
                  <a:pt x="11849535" y="6179240"/>
                </a:lnTo>
                <a:lnTo>
                  <a:pt x="11849123" y="6179570"/>
                </a:lnTo>
                <a:lnTo>
                  <a:pt x="11849041" y="6179653"/>
                </a:lnTo>
                <a:lnTo>
                  <a:pt x="11848793" y="6179818"/>
                </a:lnTo>
                <a:lnTo>
                  <a:pt x="11848298" y="6179983"/>
                </a:lnTo>
                <a:lnTo>
                  <a:pt x="11847804" y="6180065"/>
                </a:lnTo>
                <a:lnTo>
                  <a:pt x="11847062" y="6180065"/>
                </a:lnTo>
                <a:lnTo>
                  <a:pt x="11845660" y="6180065"/>
                </a:lnTo>
                <a:lnTo>
                  <a:pt x="11844423" y="6180065"/>
                </a:lnTo>
                <a:lnTo>
                  <a:pt x="11843763" y="6180065"/>
                </a:lnTo>
                <a:lnTo>
                  <a:pt x="11836342" y="6179900"/>
                </a:lnTo>
                <a:lnTo>
                  <a:pt x="11820592" y="6179323"/>
                </a:lnTo>
                <a:lnTo>
                  <a:pt x="11784392" y="6178004"/>
                </a:lnTo>
                <a:lnTo>
                  <a:pt x="11782990" y="6178086"/>
                </a:lnTo>
                <a:lnTo>
                  <a:pt x="11782248" y="6178086"/>
                </a:lnTo>
                <a:lnTo>
                  <a:pt x="11781506" y="6178333"/>
                </a:lnTo>
                <a:lnTo>
                  <a:pt x="11780599" y="6178498"/>
                </a:lnTo>
                <a:lnTo>
                  <a:pt x="11779527" y="6178746"/>
                </a:lnTo>
                <a:lnTo>
                  <a:pt x="11778620" y="6179158"/>
                </a:lnTo>
                <a:lnTo>
                  <a:pt x="11777630" y="6179570"/>
                </a:lnTo>
                <a:lnTo>
                  <a:pt x="11776806" y="6180065"/>
                </a:lnTo>
                <a:lnTo>
                  <a:pt x="11776063" y="6180725"/>
                </a:lnTo>
                <a:lnTo>
                  <a:pt x="11775239" y="6181384"/>
                </a:lnTo>
                <a:lnTo>
                  <a:pt x="11774909" y="6181714"/>
                </a:lnTo>
                <a:lnTo>
                  <a:pt x="11774579" y="6182127"/>
                </a:lnTo>
                <a:lnTo>
                  <a:pt x="11773919" y="6182869"/>
                </a:lnTo>
                <a:lnTo>
                  <a:pt x="11773425" y="6183693"/>
                </a:lnTo>
                <a:lnTo>
                  <a:pt x="11772847" y="6184600"/>
                </a:lnTo>
                <a:lnTo>
                  <a:pt x="11772435" y="6185590"/>
                </a:lnTo>
                <a:lnTo>
                  <a:pt x="11772188" y="6186497"/>
                </a:lnTo>
                <a:lnTo>
                  <a:pt x="11771858" y="6187569"/>
                </a:lnTo>
                <a:lnTo>
                  <a:pt x="11771693" y="6188641"/>
                </a:lnTo>
                <a:lnTo>
                  <a:pt x="11771611" y="6189713"/>
                </a:lnTo>
                <a:lnTo>
                  <a:pt x="11771528" y="6258320"/>
                </a:lnTo>
                <a:lnTo>
                  <a:pt x="11771611" y="6258897"/>
                </a:lnTo>
                <a:lnTo>
                  <a:pt x="11771693" y="6259639"/>
                </a:lnTo>
                <a:lnTo>
                  <a:pt x="11771858" y="6260711"/>
                </a:lnTo>
                <a:lnTo>
                  <a:pt x="11772023" y="6261618"/>
                </a:lnTo>
                <a:lnTo>
                  <a:pt x="11772353" y="6262608"/>
                </a:lnTo>
                <a:lnTo>
                  <a:pt x="11772765" y="6263597"/>
                </a:lnTo>
                <a:lnTo>
                  <a:pt x="11773342" y="6264504"/>
                </a:lnTo>
                <a:lnTo>
                  <a:pt x="11773837" y="6265329"/>
                </a:lnTo>
                <a:lnTo>
                  <a:pt x="11774497" y="6266071"/>
                </a:lnTo>
                <a:lnTo>
                  <a:pt x="11775074" y="6266813"/>
                </a:lnTo>
                <a:lnTo>
                  <a:pt x="11775816" y="6267555"/>
                </a:lnTo>
                <a:lnTo>
                  <a:pt x="11776558" y="6268132"/>
                </a:lnTo>
                <a:lnTo>
                  <a:pt x="11777383" y="6268710"/>
                </a:lnTo>
                <a:lnTo>
                  <a:pt x="11778372" y="6269122"/>
                </a:lnTo>
                <a:lnTo>
                  <a:pt x="11779197" y="6269534"/>
                </a:lnTo>
                <a:lnTo>
                  <a:pt x="11780186" y="6269864"/>
                </a:lnTo>
                <a:lnTo>
                  <a:pt x="11781258" y="6270112"/>
                </a:lnTo>
                <a:lnTo>
                  <a:pt x="11782248" y="6270276"/>
                </a:lnTo>
                <a:lnTo>
                  <a:pt x="11782990" y="6270441"/>
                </a:lnTo>
                <a:lnTo>
                  <a:pt x="11783732" y="6270441"/>
                </a:lnTo>
                <a:lnTo>
                  <a:pt x="11835929" y="6270441"/>
                </a:lnTo>
                <a:lnTo>
                  <a:pt x="11888292" y="6270441"/>
                </a:lnTo>
                <a:lnTo>
                  <a:pt x="11940571" y="6270441"/>
                </a:lnTo>
                <a:lnTo>
                  <a:pt x="11992933" y="6270441"/>
                </a:lnTo>
                <a:lnTo>
                  <a:pt x="11994088" y="6270441"/>
                </a:lnTo>
                <a:lnTo>
                  <a:pt x="11995242" y="6270194"/>
                </a:lnTo>
                <a:lnTo>
                  <a:pt x="11996314" y="6269864"/>
                </a:lnTo>
                <a:lnTo>
                  <a:pt x="11997304" y="6269534"/>
                </a:lnTo>
                <a:lnTo>
                  <a:pt x="11997881" y="6269287"/>
                </a:lnTo>
                <a:lnTo>
                  <a:pt x="11998376" y="6269040"/>
                </a:lnTo>
                <a:lnTo>
                  <a:pt x="11999365" y="6268545"/>
                </a:lnTo>
                <a:lnTo>
                  <a:pt x="12000190" y="6267803"/>
                </a:lnTo>
                <a:lnTo>
                  <a:pt x="12001014" y="6267061"/>
                </a:lnTo>
                <a:lnTo>
                  <a:pt x="12001839" y="6266153"/>
                </a:lnTo>
                <a:lnTo>
                  <a:pt x="12002499" y="6265329"/>
                </a:lnTo>
                <a:lnTo>
                  <a:pt x="12003158" y="6264422"/>
                </a:lnTo>
                <a:lnTo>
                  <a:pt x="12003653" y="6263350"/>
                </a:lnTo>
                <a:lnTo>
                  <a:pt x="12004065" y="6262278"/>
                </a:lnTo>
                <a:lnTo>
                  <a:pt x="12004148" y="6261618"/>
                </a:lnTo>
                <a:lnTo>
                  <a:pt x="12004395" y="6261123"/>
                </a:lnTo>
                <a:lnTo>
                  <a:pt x="12004643" y="6259969"/>
                </a:lnTo>
                <a:lnTo>
                  <a:pt x="12004725" y="6258732"/>
                </a:lnTo>
                <a:lnTo>
                  <a:pt x="12004725" y="6208102"/>
                </a:lnTo>
                <a:lnTo>
                  <a:pt x="12004725" y="6157389"/>
                </a:lnTo>
                <a:lnTo>
                  <a:pt x="12004725" y="6106758"/>
                </a:lnTo>
                <a:lnTo>
                  <a:pt x="12004725" y="6056210"/>
                </a:lnTo>
                <a:lnTo>
                  <a:pt x="12004643" y="6055055"/>
                </a:lnTo>
                <a:lnTo>
                  <a:pt x="12004478" y="6053901"/>
                </a:lnTo>
                <a:lnTo>
                  <a:pt x="12004148" y="6052747"/>
                </a:lnTo>
                <a:lnTo>
                  <a:pt x="12003900" y="6051675"/>
                </a:lnTo>
                <a:lnTo>
                  <a:pt x="12003571" y="6051180"/>
                </a:lnTo>
                <a:lnTo>
                  <a:pt x="12003323" y="6050685"/>
                </a:lnTo>
                <a:lnTo>
                  <a:pt x="12002829" y="6049696"/>
                </a:lnTo>
                <a:lnTo>
                  <a:pt x="12002086" y="6048871"/>
                </a:lnTo>
                <a:lnTo>
                  <a:pt x="12001344" y="6048046"/>
                </a:lnTo>
                <a:lnTo>
                  <a:pt x="12000520" y="6047304"/>
                </a:lnTo>
                <a:lnTo>
                  <a:pt x="11999613" y="6046562"/>
                </a:lnTo>
                <a:lnTo>
                  <a:pt x="11998706" y="6045902"/>
                </a:lnTo>
                <a:lnTo>
                  <a:pt x="11997634" y="6045408"/>
                </a:lnTo>
                <a:lnTo>
                  <a:pt x="11996562" y="6045078"/>
                </a:lnTo>
                <a:lnTo>
                  <a:pt x="11995984" y="6044830"/>
                </a:lnTo>
                <a:lnTo>
                  <a:pt x="11995407" y="6044748"/>
                </a:lnTo>
                <a:lnTo>
                  <a:pt x="11994253" y="6044501"/>
                </a:lnTo>
                <a:lnTo>
                  <a:pt x="11993016" y="6044418"/>
                </a:lnTo>
                <a:lnTo>
                  <a:pt x="11992686" y="6044336"/>
                </a:lnTo>
                <a:lnTo>
                  <a:pt x="11924327" y="6044336"/>
                </a:lnTo>
                <a:lnTo>
                  <a:pt x="11923172" y="6044418"/>
                </a:lnTo>
                <a:lnTo>
                  <a:pt x="11922512" y="6044501"/>
                </a:lnTo>
                <a:lnTo>
                  <a:pt x="11922018" y="6044501"/>
                </a:lnTo>
                <a:lnTo>
                  <a:pt x="11921523" y="6044748"/>
                </a:lnTo>
                <a:lnTo>
                  <a:pt x="11920946" y="6044830"/>
                </a:lnTo>
                <a:lnTo>
                  <a:pt x="11919874" y="6045243"/>
                </a:lnTo>
                <a:lnTo>
                  <a:pt x="11919379" y="6045490"/>
                </a:lnTo>
                <a:lnTo>
                  <a:pt x="11918884" y="6045655"/>
                </a:lnTo>
                <a:lnTo>
                  <a:pt x="11917895" y="6046232"/>
                </a:lnTo>
                <a:lnTo>
                  <a:pt x="11917482" y="6046562"/>
                </a:lnTo>
                <a:lnTo>
                  <a:pt x="11917070" y="6046809"/>
                </a:lnTo>
                <a:lnTo>
                  <a:pt x="11916246" y="6047552"/>
                </a:lnTo>
                <a:lnTo>
                  <a:pt x="11915833" y="6048046"/>
                </a:lnTo>
                <a:lnTo>
                  <a:pt x="11915338" y="6048459"/>
                </a:lnTo>
                <a:lnTo>
                  <a:pt x="11914761" y="6049283"/>
                </a:lnTo>
                <a:lnTo>
                  <a:pt x="11914102" y="6050190"/>
                </a:lnTo>
                <a:lnTo>
                  <a:pt x="11913607" y="6051180"/>
                </a:lnTo>
                <a:lnTo>
                  <a:pt x="11913194" y="6052252"/>
                </a:lnTo>
                <a:lnTo>
                  <a:pt x="11912865" y="6053324"/>
                </a:lnTo>
                <a:lnTo>
                  <a:pt x="11912782" y="6053901"/>
                </a:lnTo>
                <a:lnTo>
                  <a:pt x="11912617" y="6054478"/>
                </a:lnTo>
                <a:lnTo>
                  <a:pt x="11912535" y="6055055"/>
                </a:lnTo>
                <a:lnTo>
                  <a:pt x="11912535" y="6055633"/>
                </a:lnTo>
                <a:lnTo>
                  <a:pt x="11912452" y="6056127"/>
                </a:lnTo>
                <a:lnTo>
                  <a:pt x="11912452" y="6056622"/>
                </a:lnTo>
                <a:lnTo>
                  <a:pt x="11914102" y="6086638"/>
                </a:lnTo>
                <a:lnTo>
                  <a:pt x="11915256" y="6107418"/>
                </a:lnTo>
                <a:lnTo>
                  <a:pt x="11915256" y="6107830"/>
                </a:lnTo>
                <a:lnTo>
                  <a:pt x="11915256" y="6108490"/>
                </a:lnTo>
                <a:lnTo>
                  <a:pt x="11915174" y="6108984"/>
                </a:lnTo>
                <a:lnTo>
                  <a:pt x="11914926" y="6109479"/>
                </a:lnTo>
                <a:lnTo>
                  <a:pt x="11914761" y="6109727"/>
                </a:lnTo>
                <a:lnTo>
                  <a:pt x="11914679" y="6110056"/>
                </a:lnTo>
                <a:lnTo>
                  <a:pt x="11914431" y="6110221"/>
                </a:lnTo>
                <a:lnTo>
                  <a:pt x="11914102" y="6110386"/>
                </a:lnTo>
                <a:lnTo>
                  <a:pt x="11913772" y="6110551"/>
                </a:lnTo>
                <a:lnTo>
                  <a:pt x="11913442" y="6110716"/>
                </a:lnTo>
                <a:lnTo>
                  <a:pt x="11913030" y="6110799"/>
                </a:lnTo>
                <a:lnTo>
                  <a:pt x="11912617" y="6110799"/>
                </a:lnTo>
                <a:lnTo>
                  <a:pt x="11912205" y="6110799"/>
                </a:lnTo>
                <a:lnTo>
                  <a:pt x="11911710" y="6110716"/>
                </a:lnTo>
                <a:lnTo>
                  <a:pt x="11911133" y="6110469"/>
                </a:lnTo>
                <a:lnTo>
                  <a:pt x="11910638" y="6110221"/>
                </a:lnTo>
                <a:lnTo>
                  <a:pt x="11910143" y="6109974"/>
                </a:lnTo>
                <a:lnTo>
                  <a:pt x="11909484" y="6109479"/>
                </a:lnTo>
                <a:lnTo>
                  <a:pt x="11908824" y="6108984"/>
                </a:lnTo>
                <a:lnTo>
                  <a:pt x="11908247" y="6108325"/>
                </a:lnTo>
                <a:lnTo>
                  <a:pt x="11906020" y="6106263"/>
                </a:lnTo>
                <a:lnTo>
                  <a:pt x="11903712" y="6104284"/>
                </a:lnTo>
                <a:lnTo>
                  <a:pt x="11899176" y="6100244"/>
                </a:lnTo>
                <a:lnTo>
                  <a:pt x="11894476" y="6096368"/>
                </a:lnTo>
                <a:lnTo>
                  <a:pt x="11892167" y="6094471"/>
                </a:lnTo>
                <a:lnTo>
                  <a:pt x="11889776" y="6092492"/>
                </a:lnTo>
                <a:lnTo>
                  <a:pt x="11887302" y="6090596"/>
                </a:lnTo>
                <a:lnTo>
                  <a:pt x="11884911" y="6088864"/>
                </a:lnTo>
                <a:lnTo>
                  <a:pt x="11882437" y="6087050"/>
                </a:lnTo>
                <a:lnTo>
                  <a:pt x="11880046" y="6085236"/>
                </a:lnTo>
                <a:lnTo>
                  <a:pt x="11875015" y="6081855"/>
                </a:lnTo>
                <a:lnTo>
                  <a:pt x="11872459" y="6080206"/>
                </a:lnTo>
                <a:lnTo>
                  <a:pt x="11869903" y="6078474"/>
                </a:lnTo>
                <a:lnTo>
                  <a:pt x="11864790" y="6075341"/>
                </a:lnTo>
                <a:lnTo>
                  <a:pt x="11862152" y="6073774"/>
                </a:lnTo>
                <a:lnTo>
                  <a:pt x="11859513" y="6072290"/>
                </a:lnTo>
                <a:lnTo>
                  <a:pt x="11854071" y="6069321"/>
                </a:lnTo>
                <a:lnTo>
                  <a:pt x="11848628" y="6066435"/>
                </a:lnTo>
                <a:lnTo>
                  <a:pt x="11845907" y="6065116"/>
                </a:lnTo>
                <a:lnTo>
                  <a:pt x="11843103" y="6063714"/>
                </a:lnTo>
                <a:lnTo>
                  <a:pt x="11840382" y="6062477"/>
                </a:lnTo>
                <a:lnTo>
                  <a:pt x="11837579" y="6061158"/>
                </a:lnTo>
                <a:lnTo>
                  <a:pt x="11834692" y="6059921"/>
                </a:lnTo>
                <a:lnTo>
                  <a:pt x="11831806" y="6058766"/>
                </a:lnTo>
                <a:lnTo>
                  <a:pt x="11826034" y="6056457"/>
                </a:lnTo>
                <a:lnTo>
                  <a:pt x="11820262" y="6054231"/>
                </a:lnTo>
                <a:lnTo>
                  <a:pt x="11817293" y="6053159"/>
                </a:lnTo>
                <a:lnTo>
                  <a:pt x="11814325" y="6052252"/>
                </a:lnTo>
                <a:lnTo>
                  <a:pt x="11811356" y="6051180"/>
                </a:lnTo>
                <a:lnTo>
                  <a:pt x="11808470" y="6050190"/>
                </a:lnTo>
                <a:lnTo>
                  <a:pt x="11805337" y="6049366"/>
                </a:lnTo>
                <a:lnTo>
                  <a:pt x="11802286" y="6048459"/>
                </a:lnTo>
                <a:lnTo>
                  <a:pt x="11799235" y="6047552"/>
                </a:lnTo>
                <a:lnTo>
                  <a:pt x="11796184" y="6046809"/>
                </a:lnTo>
                <a:lnTo>
                  <a:pt x="11793133" y="6045985"/>
                </a:lnTo>
                <a:lnTo>
                  <a:pt x="11790082" y="6045243"/>
                </a:lnTo>
                <a:lnTo>
                  <a:pt x="11783815" y="6043923"/>
                </a:lnTo>
                <a:lnTo>
                  <a:pt x="11780681" y="6043264"/>
                </a:lnTo>
                <a:lnTo>
                  <a:pt x="11777548" y="6042604"/>
                </a:lnTo>
                <a:lnTo>
                  <a:pt x="11771116" y="6041614"/>
                </a:lnTo>
                <a:lnTo>
                  <a:pt x="11767900" y="6041037"/>
                </a:lnTo>
                <a:lnTo>
                  <a:pt x="11764684" y="6040625"/>
                </a:lnTo>
                <a:lnTo>
                  <a:pt x="11761468" y="6040213"/>
                </a:lnTo>
                <a:lnTo>
                  <a:pt x="11758252" y="6039800"/>
                </a:lnTo>
                <a:lnTo>
                  <a:pt x="11751655" y="6039141"/>
                </a:lnTo>
                <a:lnTo>
                  <a:pt x="11748274" y="6038811"/>
                </a:lnTo>
                <a:lnTo>
                  <a:pt x="11745058" y="6038646"/>
                </a:lnTo>
                <a:lnTo>
                  <a:pt x="11738379" y="6038234"/>
                </a:lnTo>
                <a:lnTo>
                  <a:pt x="11731617" y="6037986"/>
                </a:lnTo>
                <a:lnTo>
                  <a:pt x="11724856" y="6037986"/>
                </a:lnTo>
                <a:close/>
                <a:moveTo>
                  <a:pt x="299524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299524" y="6858000"/>
                </a:lnTo>
                <a:close/>
                <a:moveTo>
                  <a:pt x="0" y="0"/>
                </a:moveTo>
                <a:lnTo>
                  <a:pt x="263524" y="0"/>
                </a:lnTo>
                <a:lnTo>
                  <a:pt x="26352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>
            <a:normAutofit/>
          </a:bodyPr>
          <a:lstStyle>
            <a:lvl1pPr marL="0" indent="0" algn="r">
              <a:buFontTx/>
              <a:buNone/>
              <a:defRPr sz="1400" baseline="0"/>
            </a:lvl1pPr>
          </a:lstStyle>
          <a:p>
            <a:r>
              <a:rPr lang="en-GB" dirty="0" smtClean="0"/>
              <a:t>Select this placeholder and insert large picture from insert menu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cxnSp>
        <p:nvCxnSpPr>
          <p:cNvPr id="10" name="Gerade Verbindung 8"/>
          <p:cNvCxnSpPr/>
          <p:nvPr userDrawn="1"/>
        </p:nvCxnSpPr>
        <p:spPr bwMode="gray">
          <a:xfrm>
            <a:off x="206232" y="1"/>
            <a:ext cx="0" cy="1052513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190500" algn="ctr" rotWithShape="0">
                    <a:prstClr val="black">
                      <a:alpha val="30000"/>
                    </a:prstClr>
                  </a:outerShdw>
                </a:effectLst>
              </a:defRPr>
            </a:lvl1pPr>
          </a:lstStyle>
          <a:p>
            <a:r>
              <a:rPr lang="en-GB" dirty="0" smtClean="0">
                <a:solidFill>
                  <a:prstClr val="white"/>
                </a:solidFill>
              </a:rPr>
              <a:t>15 June 2016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190500" algn="ctr" rotWithShape="0">
                    <a:prstClr val="black">
                      <a:alpha val="30000"/>
                    </a:prstClr>
                  </a:outerShdw>
                </a:effectLst>
              </a:defRPr>
            </a:lvl1pPr>
          </a:lstStyle>
          <a:p>
            <a:r>
              <a:rPr lang="en-GB" dirty="0" smtClean="0">
                <a:solidFill>
                  <a:prstClr val="white"/>
                </a:solidFill>
              </a:rPr>
              <a:t>External / Internal / Confidential / Author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190500" algn="ctr" rotWithShape="0">
                    <a:prstClr val="black">
                      <a:alpha val="30000"/>
                    </a:prstClr>
                  </a:outerShdw>
                </a:effectLst>
              </a:defRPr>
            </a:lvl1pPr>
          </a:lstStyle>
          <a:p>
            <a:fld id="{F76B9572-EBA1-4ED0-BD0B-E599ED035336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" y="1052514"/>
            <a:ext cx="9143999" cy="4752975"/>
          </a:xfrm>
          <a:solidFill>
            <a:schemeClr val="bg1">
              <a:alpha val="90000"/>
            </a:schemeClr>
          </a:solidFill>
        </p:spPr>
        <p:txBody>
          <a:bodyPr lIns="619200" tIns="288000" rIns="288000" bIns="28800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32875782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2nd nega title (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1716032" y="6037986"/>
                </a:moveTo>
                <a:lnTo>
                  <a:pt x="11707209" y="6038316"/>
                </a:lnTo>
                <a:lnTo>
                  <a:pt x="11698551" y="6038811"/>
                </a:lnTo>
                <a:lnTo>
                  <a:pt x="11689893" y="6039471"/>
                </a:lnTo>
                <a:lnTo>
                  <a:pt x="11681317" y="6040378"/>
                </a:lnTo>
                <a:lnTo>
                  <a:pt x="11672906" y="6041450"/>
                </a:lnTo>
                <a:lnTo>
                  <a:pt x="11664577" y="6042604"/>
                </a:lnTo>
                <a:lnTo>
                  <a:pt x="11656249" y="6044088"/>
                </a:lnTo>
                <a:lnTo>
                  <a:pt x="11648085" y="6045655"/>
                </a:lnTo>
                <a:lnTo>
                  <a:pt x="11640087" y="6047469"/>
                </a:lnTo>
                <a:lnTo>
                  <a:pt x="11632088" y="6049448"/>
                </a:lnTo>
                <a:lnTo>
                  <a:pt x="11624254" y="6051592"/>
                </a:lnTo>
                <a:lnTo>
                  <a:pt x="11616503" y="6053901"/>
                </a:lnTo>
                <a:lnTo>
                  <a:pt x="11608834" y="6056457"/>
                </a:lnTo>
                <a:lnTo>
                  <a:pt x="11601413" y="6059096"/>
                </a:lnTo>
                <a:lnTo>
                  <a:pt x="11593909" y="6061900"/>
                </a:lnTo>
                <a:lnTo>
                  <a:pt x="11586653" y="6065033"/>
                </a:lnTo>
                <a:lnTo>
                  <a:pt x="11579479" y="6068167"/>
                </a:lnTo>
                <a:lnTo>
                  <a:pt x="11572387" y="6071465"/>
                </a:lnTo>
                <a:lnTo>
                  <a:pt x="11565460" y="6075011"/>
                </a:lnTo>
                <a:lnTo>
                  <a:pt x="11558534" y="6078639"/>
                </a:lnTo>
                <a:lnTo>
                  <a:pt x="11551855" y="6082515"/>
                </a:lnTo>
                <a:lnTo>
                  <a:pt x="11545175" y="6086390"/>
                </a:lnTo>
                <a:lnTo>
                  <a:pt x="11538743" y="6090596"/>
                </a:lnTo>
                <a:lnTo>
                  <a:pt x="11532394" y="6094884"/>
                </a:lnTo>
                <a:lnTo>
                  <a:pt x="11526209" y="6099254"/>
                </a:lnTo>
                <a:lnTo>
                  <a:pt x="11520107" y="6103954"/>
                </a:lnTo>
                <a:lnTo>
                  <a:pt x="11514088" y="6108655"/>
                </a:lnTo>
                <a:lnTo>
                  <a:pt x="11508233" y="6113520"/>
                </a:lnTo>
                <a:lnTo>
                  <a:pt x="11502543" y="6118632"/>
                </a:lnTo>
                <a:lnTo>
                  <a:pt x="11496936" y="6123745"/>
                </a:lnTo>
                <a:lnTo>
                  <a:pt x="11491576" y="6129105"/>
                </a:lnTo>
                <a:lnTo>
                  <a:pt x="11486299" y="6134547"/>
                </a:lnTo>
                <a:lnTo>
                  <a:pt x="11481186" y="6140154"/>
                </a:lnTo>
                <a:lnTo>
                  <a:pt x="11476156" y="6145927"/>
                </a:lnTo>
                <a:lnTo>
                  <a:pt x="11471374" y="6151864"/>
                </a:lnTo>
                <a:lnTo>
                  <a:pt x="11466591" y="6157718"/>
                </a:lnTo>
                <a:lnTo>
                  <a:pt x="11462056" y="6163985"/>
                </a:lnTo>
                <a:lnTo>
                  <a:pt x="11457603" y="6170170"/>
                </a:lnTo>
                <a:lnTo>
                  <a:pt x="11453397" y="6176602"/>
                </a:lnTo>
                <a:lnTo>
                  <a:pt x="11449274" y="6183199"/>
                </a:lnTo>
                <a:lnTo>
                  <a:pt x="11445316" y="6189795"/>
                </a:lnTo>
                <a:lnTo>
                  <a:pt x="11441523" y="6196557"/>
                </a:lnTo>
                <a:lnTo>
                  <a:pt x="11437895" y="6203401"/>
                </a:lnTo>
                <a:lnTo>
                  <a:pt x="11434431" y="6210410"/>
                </a:lnTo>
                <a:lnTo>
                  <a:pt x="11431133" y="6217584"/>
                </a:lnTo>
                <a:lnTo>
                  <a:pt x="11428000" y="6224841"/>
                </a:lnTo>
                <a:lnTo>
                  <a:pt x="11425031" y="6232097"/>
                </a:lnTo>
                <a:lnTo>
                  <a:pt x="11422227" y="6239601"/>
                </a:lnTo>
                <a:lnTo>
                  <a:pt x="11419589" y="6247188"/>
                </a:lnTo>
                <a:lnTo>
                  <a:pt x="11417032" y="6254939"/>
                </a:lnTo>
                <a:lnTo>
                  <a:pt x="11414723" y="6262608"/>
                </a:lnTo>
                <a:lnTo>
                  <a:pt x="11412579" y="6270524"/>
                </a:lnTo>
                <a:lnTo>
                  <a:pt x="11410683" y="6278522"/>
                </a:lnTo>
                <a:lnTo>
                  <a:pt x="11408869" y="6286686"/>
                </a:lnTo>
                <a:lnTo>
                  <a:pt x="11407302" y="6294767"/>
                </a:lnTo>
                <a:lnTo>
                  <a:pt x="11405818" y="6303096"/>
                </a:lnTo>
                <a:lnTo>
                  <a:pt x="11404663" y="6311589"/>
                </a:lnTo>
                <a:lnTo>
                  <a:pt x="11403591" y="6320000"/>
                </a:lnTo>
                <a:lnTo>
                  <a:pt x="11402767" y="6328576"/>
                </a:lnTo>
                <a:lnTo>
                  <a:pt x="11402025" y="6337234"/>
                </a:lnTo>
                <a:lnTo>
                  <a:pt x="11401612" y="6345975"/>
                </a:lnTo>
                <a:lnTo>
                  <a:pt x="11401282" y="6354798"/>
                </a:lnTo>
                <a:lnTo>
                  <a:pt x="11401200" y="6363786"/>
                </a:lnTo>
                <a:lnTo>
                  <a:pt x="11401282" y="6372445"/>
                </a:lnTo>
                <a:lnTo>
                  <a:pt x="11401612" y="6381020"/>
                </a:lnTo>
                <a:lnTo>
                  <a:pt x="11402025" y="6389431"/>
                </a:lnTo>
                <a:lnTo>
                  <a:pt x="11402767" y="6397842"/>
                </a:lnTo>
                <a:lnTo>
                  <a:pt x="11403591" y="6406171"/>
                </a:lnTo>
                <a:lnTo>
                  <a:pt x="11404663" y="6414417"/>
                </a:lnTo>
                <a:lnTo>
                  <a:pt x="11405818" y="6422663"/>
                </a:lnTo>
                <a:lnTo>
                  <a:pt x="11407302" y="6430661"/>
                </a:lnTo>
                <a:lnTo>
                  <a:pt x="11408869" y="6438825"/>
                </a:lnTo>
                <a:lnTo>
                  <a:pt x="11410600" y="6446741"/>
                </a:lnTo>
                <a:lnTo>
                  <a:pt x="11412579" y="6454492"/>
                </a:lnTo>
                <a:lnTo>
                  <a:pt x="11414723" y="6462326"/>
                </a:lnTo>
                <a:lnTo>
                  <a:pt x="11417032" y="6469995"/>
                </a:lnTo>
                <a:lnTo>
                  <a:pt x="11419424" y="6477664"/>
                </a:lnTo>
                <a:lnTo>
                  <a:pt x="11422062" y="6485085"/>
                </a:lnTo>
                <a:lnTo>
                  <a:pt x="11424948" y="6492507"/>
                </a:lnTo>
                <a:lnTo>
                  <a:pt x="11427917" y="6499763"/>
                </a:lnTo>
                <a:lnTo>
                  <a:pt x="11431051" y="6506937"/>
                </a:lnTo>
                <a:lnTo>
                  <a:pt x="11434349" y="6514111"/>
                </a:lnTo>
                <a:lnTo>
                  <a:pt x="11437812" y="6521120"/>
                </a:lnTo>
                <a:lnTo>
                  <a:pt x="11441358" y="6527964"/>
                </a:lnTo>
                <a:lnTo>
                  <a:pt x="11445151" y="6534726"/>
                </a:lnTo>
                <a:lnTo>
                  <a:pt x="11449109" y="6541323"/>
                </a:lnTo>
                <a:lnTo>
                  <a:pt x="11453232" y="6547920"/>
                </a:lnTo>
                <a:lnTo>
                  <a:pt x="11457438" y="6554352"/>
                </a:lnTo>
                <a:lnTo>
                  <a:pt x="11461808" y="6560619"/>
                </a:lnTo>
                <a:lnTo>
                  <a:pt x="11466343" y="6566886"/>
                </a:lnTo>
                <a:lnTo>
                  <a:pt x="11471044" y="6572905"/>
                </a:lnTo>
                <a:lnTo>
                  <a:pt x="11475909" y="6578842"/>
                </a:lnTo>
                <a:lnTo>
                  <a:pt x="11480856" y="6584614"/>
                </a:lnTo>
                <a:lnTo>
                  <a:pt x="11485969" y="6590304"/>
                </a:lnTo>
                <a:lnTo>
                  <a:pt x="11491246" y="6595912"/>
                </a:lnTo>
                <a:lnTo>
                  <a:pt x="11496689" y="6601271"/>
                </a:lnTo>
                <a:lnTo>
                  <a:pt x="11502214" y="6606549"/>
                </a:lnTo>
                <a:lnTo>
                  <a:pt x="11507821" y="6611579"/>
                </a:lnTo>
                <a:lnTo>
                  <a:pt x="11513593" y="6616691"/>
                </a:lnTo>
                <a:lnTo>
                  <a:pt x="11519613" y="6621557"/>
                </a:lnTo>
                <a:lnTo>
                  <a:pt x="11525632" y="6626174"/>
                </a:lnTo>
                <a:lnTo>
                  <a:pt x="11531899" y="6630710"/>
                </a:lnTo>
                <a:lnTo>
                  <a:pt x="11538249" y="6635163"/>
                </a:lnTo>
                <a:lnTo>
                  <a:pt x="11544680" y="6639368"/>
                </a:lnTo>
                <a:lnTo>
                  <a:pt x="11551277" y="6643491"/>
                </a:lnTo>
                <a:lnTo>
                  <a:pt x="11557957" y="6647367"/>
                </a:lnTo>
                <a:lnTo>
                  <a:pt x="11564801" y="6651160"/>
                </a:lnTo>
                <a:lnTo>
                  <a:pt x="11571727" y="6654788"/>
                </a:lnTo>
                <a:lnTo>
                  <a:pt x="11578736" y="6658251"/>
                </a:lnTo>
                <a:lnTo>
                  <a:pt x="11585911" y="6661550"/>
                </a:lnTo>
                <a:lnTo>
                  <a:pt x="11593167" y="6664601"/>
                </a:lnTo>
                <a:lnTo>
                  <a:pt x="11600671" y="6667569"/>
                </a:lnTo>
                <a:lnTo>
                  <a:pt x="11608175" y="6670373"/>
                </a:lnTo>
                <a:lnTo>
                  <a:pt x="11615761" y="6672929"/>
                </a:lnTo>
                <a:lnTo>
                  <a:pt x="11623430" y="6675321"/>
                </a:lnTo>
                <a:lnTo>
                  <a:pt x="11631264" y="6677547"/>
                </a:lnTo>
                <a:lnTo>
                  <a:pt x="11639180" y="6679691"/>
                </a:lnTo>
                <a:lnTo>
                  <a:pt x="11647178" y="6681423"/>
                </a:lnTo>
                <a:lnTo>
                  <a:pt x="11655259" y="6683154"/>
                </a:lnTo>
                <a:lnTo>
                  <a:pt x="11663505" y="6684639"/>
                </a:lnTo>
                <a:lnTo>
                  <a:pt x="11671834" y="6685958"/>
                </a:lnTo>
                <a:lnTo>
                  <a:pt x="11680245" y="6687030"/>
                </a:lnTo>
                <a:lnTo>
                  <a:pt x="11688821" y="6688019"/>
                </a:lnTo>
                <a:lnTo>
                  <a:pt x="11697396" y="6688597"/>
                </a:lnTo>
                <a:lnTo>
                  <a:pt x="11706137" y="6689174"/>
                </a:lnTo>
                <a:lnTo>
                  <a:pt x="11714878" y="6689504"/>
                </a:lnTo>
                <a:lnTo>
                  <a:pt x="11723701" y="6689586"/>
                </a:lnTo>
                <a:lnTo>
                  <a:pt x="11730051" y="6689586"/>
                </a:lnTo>
                <a:lnTo>
                  <a:pt x="11736400" y="6689339"/>
                </a:lnTo>
                <a:lnTo>
                  <a:pt x="11739534" y="6689256"/>
                </a:lnTo>
                <a:lnTo>
                  <a:pt x="11742750" y="6689174"/>
                </a:lnTo>
                <a:lnTo>
                  <a:pt x="11748852" y="6688844"/>
                </a:lnTo>
                <a:lnTo>
                  <a:pt x="11750501" y="6688597"/>
                </a:lnTo>
                <a:lnTo>
                  <a:pt x="11756355" y="6688184"/>
                </a:lnTo>
                <a:lnTo>
                  <a:pt x="11762045" y="6687772"/>
                </a:lnTo>
                <a:lnTo>
                  <a:pt x="11767735" y="6687195"/>
                </a:lnTo>
                <a:lnTo>
                  <a:pt x="11773177" y="6686535"/>
                </a:lnTo>
                <a:lnTo>
                  <a:pt x="11778785" y="6685793"/>
                </a:lnTo>
                <a:lnTo>
                  <a:pt x="11784144" y="6684968"/>
                </a:lnTo>
                <a:lnTo>
                  <a:pt x="11789587" y="6684061"/>
                </a:lnTo>
                <a:lnTo>
                  <a:pt x="11794864" y="6683072"/>
                </a:lnTo>
                <a:lnTo>
                  <a:pt x="11800059" y="6682000"/>
                </a:lnTo>
                <a:lnTo>
                  <a:pt x="11805254" y="6680928"/>
                </a:lnTo>
                <a:lnTo>
                  <a:pt x="11810367" y="6679691"/>
                </a:lnTo>
                <a:lnTo>
                  <a:pt x="11815397" y="6678372"/>
                </a:lnTo>
                <a:lnTo>
                  <a:pt x="11820344" y="6677135"/>
                </a:lnTo>
                <a:lnTo>
                  <a:pt x="11825210" y="6675733"/>
                </a:lnTo>
                <a:lnTo>
                  <a:pt x="11830075" y="6674249"/>
                </a:lnTo>
                <a:lnTo>
                  <a:pt x="11834775" y="6672682"/>
                </a:lnTo>
                <a:lnTo>
                  <a:pt x="11839558" y="6671115"/>
                </a:lnTo>
                <a:lnTo>
                  <a:pt x="11844175" y="6669548"/>
                </a:lnTo>
                <a:lnTo>
                  <a:pt x="11848711" y="6667817"/>
                </a:lnTo>
                <a:lnTo>
                  <a:pt x="11853246" y="6666085"/>
                </a:lnTo>
                <a:lnTo>
                  <a:pt x="11857699" y="6664271"/>
                </a:lnTo>
                <a:lnTo>
                  <a:pt x="11861987" y="6662374"/>
                </a:lnTo>
                <a:lnTo>
                  <a:pt x="11866357" y="6660478"/>
                </a:lnTo>
                <a:lnTo>
                  <a:pt x="11870563" y="6658581"/>
                </a:lnTo>
                <a:lnTo>
                  <a:pt x="11874768" y="6656602"/>
                </a:lnTo>
                <a:lnTo>
                  <a:pt x="11878891" y="6654458"/>
                </a:lnTo>
                <a:lnTo>
                  <a:pt x="11883014" y="6652314"/>
                </a:lnTo>
                <a:lnTo>
                  <a:pt x="11886890" y="6650253"/>
                </a:lnTo>
                <a:lnTo>
                  <a:pt x="11890930" y="6648026"/>
                </a:lnTo>
                <a:lnTo>
                  <a:pt x="11894723" y="6645800"/>
                </a:lnTo>
                <a:lnTo>
                  <a:pt x="11898517" y="6643573"/>
                </a:lnTo>
                <a:lnTo>
                  <a:pt x="11902310" y="6641265"/>
                </a:lnTo>
                <a:lnTo>
                  <a:pt x="11905856" y="6638956"/>
                </a:lnTo>
                <a:lnTo>
                  <a:pt x="11909566" y="6636482"/>
                </a:lnTo>
                <a:lnTo>
                  <a:pt x="11913030" y="6634173"/>
                </a:lnTo>
                <a:lnTo>
                  <a:pt x="11916575" y="6631782"/>
                </a:lnTo>
                <a:lnTo>
                  <a:pt x="11920039" y="6629225"/>
                </a:lnTo>
                <a:lnTo>
                  <a:pt x="11923420" y="6626834"/>
                </a:lnTo>
                <a:lnTo>
                  <a:pt x="11926635" y="6624278"/>
                </a:lnTo>
                <a:lnTo>
                  <a:pt x="11929934" y="6621722"/>
                </a:lnTo>
                <a:lnTo>
                  <a:pt x="11933067" y="6619248"/>
                </a:lnTo>
                <a:lnTo>
                  <a:pt x="11936118" y="6616691"/>
                </a:lnTo>
                <a:lnTo>
                  <a:pt x="11939252" y="6614053"/>
                </a:lnTo>
                <a:lnTo>
                  <a:pt x="11942303" y="6611414"/>
                </a:lnTo>
                <a:lnTo>
                  <a:pt x="11945189" y="6608858"/>
                </a:lnTo>
                <a:lnTo>
                  <a:pt x="11948075" y="6606219"/>
                </a:lnTo>
                <a:lnTo>
                  <a:pt x="11950961" y="6603498"/>
                </a:lnTo>
                <a:lnTo>
                  <a:pt x="11953682" y="6600859"/>
                </a:lnTo>
                <a:lnTo>
                  <a:pt x="11956404" y="6598220"/>
                </a:lnTo>
                <a:lnTo>
                  <a:pt x="11959042" y="6595582"/>
                </a:lnTo>
                <a:lnTo>
                  <a:pt x="11961598" y="6592860"/>
                </a:lnTo>
                <a:lnTo>
                  <a:pt x="11964072" y="6590222"/>
                </a:lnTo>
                <a:lnTo>
                  <a:pt x="11966546" y="6587583"/>
                </a:lnTo>
                <a:lnTo>
                  <a:pt x="11968937" y="6584779"/>
                </a:lnTo>
                <a:lnTo>
                  <a:pt x="11971411" y="6582223"/>
                </a:lnTo>
                <a:lnTo>
                  <a:pt x="11973638" y="6579419"/>
                </a:lnTo>
                <a:lnTo>
                  <a:pt x="11978008" y="6574142"/>
                </a:lnTo>
                <a:lnTo>
                  <a:pt x="11980152" y="6571421"/>
                </a:lnTo>
                <a:lnTo>
                  <a:pt x="11982214" y="6568782"/>
                </a:lnTo>
                <a:lnTo>
                  <a:pt x="11986172" y="6563505"/>
                </a:lnTo>
                <a:lnTo>
                  <a:pt x="11988068" y="6560948"/>
                </a:lnTo>
                <a:lnTo>
                  <a:pt x="11989965" y="6558310"/>
                </a:lnTo>
                <a:lnTo>
                  <a:pt x="11993181" y="6553692"/>
                </a:lnTo>
                <a:lnTo>
                  <a:pt x="11995984" y="6549486"/>
                </a:lnTo>
                <a:lnTo>
                  <a:pt x="11998458" y="6545446"/>
                </a:lnTo>
                <a:lnTo>
                  <a:pt x="12000850" y="6541570"/>
                </a:lnTo>
                <a:lnTo>
                  <a:pt x="12001262" y="6540911"/>
                </a:lnTo>
                <a:lnTo>
                  <a:pt x="12002251" y="6539014"/>
                </a:lnTo>
                <a:lnTo>
                  <a:pt x="12003736" y="6536375"/>
                </a:lnTo>
                <a:lnTo>
                  <a:pt x="12005220" y="6533407"/>
                </a:lnTo>
                <a:lnTo>
                  <a:pt x="12005880" y="6532087"/>
                </a:lnTo>
                <a:lnTo>
                  <a:pt x="12006374" y="6530768"/>
                </a:lnTo>
                <a:lnTo>
                  <a:pt x="12006704" y="6529943"/>
                </a:lnTo>
                <a:lnTo>
                  <a:pt x="12006787" y="6529119"/>
                </a:lnTo>
                <a:lnTo>
                  <a:pt x="12007034" y="6528129"/>
                </a:lnTo>
                <a:lnTo>
                  <a:pt x="12007034" y="6527222"/>
                </a:lnTo>
                <a:lnTo>
                  <a:pt x="12007034" y="6526398"/>
                </a:lnTo>
                <a:lnTo>
                  <a:pt x="12007034" y="6525408"/>
                </a:lnTo>
                <a:lnTo>
                  <a:pt x="12006787" y="6524501"/>
                </a:lnTo>
                <a:lnTo>
                  <a:pt x="12006622" y="6523512"/>
                </a:lnTo>
                <a:lnTo>
                  <a:pt x="12006292" y="6522604"/>
                </a:lnTo>
                <a:lnTo>
                  <a:pt x="12005880" y="6521615"/>
                </a:lnTo>
                <a:lnTo>
                  <a:pt x="12005385" y="6520708"/>
                </a:lnTo>
                <a:lnTo>
                  <a:pt x="12004808" y="6519801"/>
                </a:lnTo>
                <a:lnTo>
                  <a:pt x="12004148" y="6518976"/>
                </a:lnTo>
                <a:lnTo>
                  <a:pt x="12003488" y="6518234"/>
                </a:lnTo>
                <a:lnTo>
                  <a:pt x="12002581" y="6517492"/>
                </a:lnTo>
                <a:lnTo>
                  <a:pt x="12001674" y="6516915"/>
                </a:lnTo>
                <a:lnTo>
                  <a:pt x="11937108" y="6474118"/>
                </a:lnTo>
                <a:lnTo>
                  <a:pt x="11936118" y="6473623"/>
                </a:lnTo>
                <a:lnTo>
                  <a:pt x="11935624" y="6473293"/>
                </a:lnTo>
                <a:lnTo>
                  <a:pt x="11935129" y="6473128"/>
                </a:lnTo>
                <a:lnTo>
                  <a:pt x="11934057" y="6472799"/>
                </a:lnTo>
                <a:lnTo>
                  <a:pt x="11932985" y="6472469"/>
                </a:lnTo>
                <a:lnTo>
                  <a:pt x="11931913" y="6472386"/>
                </a:lnTo>
                <a:lnTo>
                  <a:pt x="11930923" y="6472221"/>
                </a:lnTo>
                <a:lnTo>
                  <a:pt x="11929851" y="6472386"/>
                </a:lnTo>
                <a:lnTo>
                  <a:pt x="11929274" y="6472386"/>
                </a:lnTo>
                <a:lnTo>
                  <a:pt x="11928779" y="6472469"/>
                </a:lnTo>
                <a:lnTo>
                  <a:pt x="11927790" y="6472799"/>
                </a:lnTo>
                <a:lnTo>
                  <a:pt x="11926800" y="6473128"/>
                </a:lnTo>
                <a:lnTo>
                  <a:pt x="11925728" y="6473541"/>
                </a:lnTo>
                <a:lnTo>
                  <a:pt x="11925316" y="6473788"/>
                </a:lnTo>
                <a:lnTo>
                  <a:pt x="11924739" y="6474118"/>
                </a:lnTo>
                <a:lnTo>
                  <a:pt x="11923832" y="6474778"/>
                </a:lnTo>
                <a:lnTo>
                  <a:pt x="11923420" y="6475107"/>
                </a:lnTo>
                <a:lnTo>
                  <a:pt x="11923007" y="6475520"/>
                </a:lnTo>
                <a:lnTo>
                  <a:pt x="11922100" y="6476344"/>
                </a:lnTo>
                <a:lnTo>
                  <a:pt x="11921276" y="6477334"/>
                </a:lnTo>
                <a:lnTo>
                  <a:pt x="11919461" y="6479643"/>
                </a:lnTo>
                <a:lnTo>
                  <a:pt x="11914761" y="6485332"/>
                </a:lnTo>
                <a:lnTo>
                  <a:pt x="11908412" y="6493001"/>
                </a:lnTo>
                <a:lnTo>
                  <a:pt x="11901485" y="6501330"/>
                </a:lnTo>
                <a:lnTo>
                  <a:pt x="11898682" y="6504546"/>
                </a:lnTo>
                <a:lnTo>
                  <a:pt x="11895878" y="6507679"/>
                </a:lnTo>
                <a:lnTo>
                  <a:pt x="11892827" y="6510895"/>
                </a:lnTo>
                <a:lnTo>
                  <a:pt x="11889776" y="6514111"/>
                </a:lnTo>
                <a:lnTo>
                  <a:pt x="11886477" y="6517327"/>
                </a:lnTo>
                <a:lnTo>
                  <a:pt x="11883097" y="6520460"/>
                </a:lnTo>
                <a:lnTo>
                  <a:pt x="11879633" y="6523759"/>
                </a:lnTo>
                <a:lnTo>
                  <a:pt x="11877819" y="6525326"/>
                </a:lnTo>
                <a:lnTo>
                  <a:pt x="11876005" y="6526892"/>
                </a:lnTo>
                <a:lnTo>
                  <a:pt x="11872212" y="6530026"/>
                </a:lnTo>
                <a:lnTo>
                  <a:pt x="11868336" y="6533159"/>
                </a:lnTo>
                <a:lnTo>
                  <a:pt x="11864213" y="6536293"/>
                </a:lnTo>
                <a:lnTo>
                  <a:pt x="11860090" y="6539344"/>
                </a:lnTo>
                <a:lnTo>
                  <a:pt x="11857864" y="6540828"/>
                </a:lnTo>
                <a:lnTo>
                  <a:pt x="11855720" y="6542312"/>
                </a:lnTo>
                <a:lnTo>
                  <a:pt x="11851184" y="6545281"/>
                </a:lnTo>
                <a:lnTo>
                  <a:pt x="11846484" y="6548085"/>
                </a:lnTo>
                <a:lnTo>
                  <a:pt x="11841619" y="6550806"/>
                </a:lnTo>
                <a:lnTo>
                  <a:pt x="11836672" y="6553609"/>
                </a:lnTo>
                <a:lnTo>
                  <a:pt x="11834198" y="6554846"/>
                </a:lnTo>
                <a:lnTo>
                  <a:pt x="11831559" y="6556083"/>
                </a:lnTo>
                <a:lnTo>
                  <a:pt x="11828920" y="6557485"/>
                </a:lnTo>
                <a:lnTo>
                  <a:pt x="11826117" y="6558640"/>
                </a:lnTo>
                <a:lnTo>
                  <a:pt x="11820674" y="6561113"/>
                </a:lnTo>
                <a:lnTo>
                  <a:pt x="11817788" y="6562268"/>
                </a:lnTo>
                <a:lnTo>
                  <a:pt x="11814985" y="6563422"/>
                </a:lnTo>
                <a:lnTo>
                  <a:pt x="11812098" y="6564577"/>
                </a:lnTo>
                <a:lnTo>
                  <a:pt x="11809130" y="6565649"/>
                </a:lnTo>
                <a:lnTo>
                  <a:pt x="11806079" y="6566638"/>
                </a:lnTo>
                <a:lnTo>
                  <a:pt x="11803028" y="6567628"/>
                </a:lnTo>
                <a:lnTo>
                  <a:pt x="11799977" y="6568700"/>
                </a:lnTo>
                <a:lnTo>
                  <a:pt x="11796843" y="6569524"/>
                </a:lnTo>
                <a:lnTo>
                  <a:pt x="11793627" y="6570431"/>
                </a:lnTo>
                <a:lnTo>
                  <a:pt x="11790411" y="6571338"/>
                </a:lnTo>
                <a:lnTo>
                  <a:pt x="11787113" y="6572163"/>
                </a:lnTo>
                <a:lnTo>
                  <a:pt x="11783815" y="6572988"/>
                </a:lnTo>
                <a:lnTo>
                  <a:pt x="11776970" y="6574472"/>
                </a:lnTo>
                <a:lnTo>
                  <a:pt x="11773507" y="6575132"/>
                </a:lnTo>
                <a:lnTo>
                  <a:pt x="11770044" y="6575874"/>
                </a:lnTo>
                <a:lnTo>
                  <a:pt x="11766416" y="6576368"/>
                </a:lnTo>
                <a:lnTo>
                  <a:pt x="11762870" y="6576946"/>
                </a:lnTo>
                <a:lnTo>
                  <a:pt x="11759159" y="6577440"/>
                </a:lnTo>
                <a:lnTo>
                  <a:pt x="11755448" y="6577935"/>
                </a:lnTo>
                <a:lnTo>
                  <a:pt x="11751655" y="6578347"/>
                </a:lnTo>
                <a:lnTo>
                  <a:pt x="11747780" y="6578677"/>
                </a:lnTo>
                <a:lnTo>
                  <a:pt x="11743986" y="6579007"/>
                </a:lnTo>
                <a:lnTo>
                  <a:pt x="11739946" y="6579337"/>
                </a:lnTo>
                <a:lnTo>
                  <a:pt x="11737555" y="6579419"/>
                </a:lnTo>
                <a:lnTo>
                  <a:pt x="11734833" y="6579419"/>
                </a:lnTo>
                <a:lnTo>
                  <a:pt x="11729226" y="6579584"/>
                </a:lnTo>
                <a:lnTo>
                  <a:pt x="11724856" y="6579584"/>
                </a:lnTo>
                <a:lnTo>
                  <a:pt x="11719413" y="6579419"/>
                </a:lnTo>
                <a:lnTo>
                  <a:pt x="11713889" y="6579255"/>
                </a:lnTo>
                <a:lnTo>
                  <a:pt x="11708529" y="6578925"/>
                </a:lnTo>
                <a:lnTo>
                  <a:pt x="11703169" y="6578347"/>
                </a:lnTo>
                <a:lnTo>
                  <a:pt x="11697891" y="6577853"/>
                </a:lnTo>
                <a:lnTo>
                  <a:pt x="11692614" y="6577111"/>
                </a:lnTo>
                <a:lnTo>
                  <a:pt x="11687419" y="6576286"/>
                </a:lnTo>
                <a:lnTo>
                  <a:pt x="11682306" y="6575214"/>
                </a:lnTo>
                <a:lnTo>
                  <a:pt x="11677194" y="6574142"/>
                </a:lnTo>
                <a:lnTo>
                  <a:pt x="11672164" y="6572905"/>
                </a:lnTo>
                <a:lnTo>
                  <a:pt x="11667216" y="6571503"/>
                </a:lnTo>
                <a:lnTo>
                  <a:pt x="11662269" y="6570019"/>
                </a:lnTo>
                <a:lnTo>
                  <a:pt x="11657403" y="6568452"/>
                </a:lnTo>
                <a:lnTo>
                  <a:pt x="11652538" y="6566803"/>
                </a:lnTo>
                <a:lnTo>
                  <a:pt x="11647756" y="6564989"/>
                </a:lnTo>
                <a:lnTo>
                  <a:pt x="11643138" y="6563010"/>
                </a:lnTo>
                <a:lnTo>
                  <a:pt x="11638520" y="6560948"/>
                </a:lnTo>
                <a:lnTo>
                  <a:pt x="11633985" y="6558722"/>
                </a:lnTo>
                <a:lnTo>
                  <a:pt x="11629449" y="6556578"/>
                </a:lnTo>
                <a:lnTo>
                  <a:pt x="11624997" y="6554104"/>
                </a:lnTo>
                <a:lnTo>
                  <a:pt x="11620709" y="6551713"/>
                </a:lnTo>
                <a:lnTo>
                  <a:pt x="11616338" y="6549074"/>
                </a:lnTo>
                <a:lnTo>
                  <a:pt x="11612133" y="6546271"/>
                </a:lnTo>
                <a:lnTo>
                  <a:pt x="11608010" y="6543549"/>
                </a:lnTo>
                <a:lnTo>
                  <a:pt x="11604052" y="6540581"/>
                </a:lnTo>
                <a:lnTo>
                  <a:pt x="11600011" y="6537695"/>
                </a:lnTo>
                <a:lnTo>
                  <a:pt x="11596136" y="6534561"/>
                </a:lnTo>
                <a:lnTo>
                  <a:pt x="11592342" y="6531345"/>
                </a:lnTo>
                <a:lnTo>
                  <a:pt x="11588549" y="6528047"/>
                </a:lnTo>
                <a:lnTo>
                  <a:pt x="11584839" y="6524666"/>
                </a:lnTo>
                <a:lnTo>
                  <a:pt x="11581210" y="6521203"/>
                </a:lnTo>
                <a:lnTo>
                  <a:pt x="11577747" y="6517574"/>
                </a:lnTo>
                <a:lnTo>
                  <a:pt x="11574366" y="6514029"/>
                </a:lnTo>
                <a:lnTo>
                  <a:pt x="11570985" y="6510235"/>
                </a:lnTo>
                <a:lnTo>
                  <a:pt x="11567852" y="6506442"/>
                </a:lnTo>
                <a:lnTo>
                  <a:pt x="11564718" y="6502567"/>
                </a:lnTo>
                <a:lnTo>
                  <a:pt x="11561585" y="6498526"/>
                </a:lnTo>
                <a:lnTo>
                  <a:pt x="11558699" y="6494403"/>
                </a:lnTo>
                <a:lnTo>
                  <a:pt x="11555813" y="6490280"/>
                </a:lnTo>
                <a:lnTo>
                  <a:pt x="11553009" y="6486075"/>
                </a:lnTo>
                <a:lnTo>
                  <a:pt x="11550370" y="6481704"/>
                </a:lnTo>
                <a:lnTo>
                  <a:pt x="11547814" y="6477334"/>
                </a:lnTo>
                <a:lnTo>
                  <a:pt x="11545258" y="6472881"/>
                </a:lnTo>
                <a:lnTo>
                  <a:pt x="11542949" y="6468346"/>
                </a:lnTo>
                <a:lnTo>
                  <a:pt x="11540640" y="6463810"/>
                </a:lnTo>
                <a:lnTo>
                  <a:pt x="11538414" y="6459028"/>
                </a:lnTo>
                <a:lnTo>
                  <a:pt x="11536434" y="6454327"/>
                </a:lnTo>
                <a:lnTo>
                  <a:pt x="11534373" y="6449545"/>
                </a:lnTo>
                <a:lnTo>
                  <a:pt x="11532641" y="6444680"/>
                </a:lnTo>
                <a:lnTo>
                  <a:pt x="11530827" y="6439732"/>
                </a:lnTo>
                <a:lnTo>
                  <a:pt x="11529260" y="6434784"/>
                </a:lnTo>
                <a:lnTo>
                  <a:pt x="11527694" y="6429754"/>
                </a:lnTo>
                <a:lnTo>
                  <a:pt x="11526292" y="6424559"/>
                </a:lnTo>
                <a:lnTo>
                  <a:pt x="11525055" y="6419364"/>
                </a:lnTo>
                <a:lnTo>
                  <a:pt x="11523901" y="6414252"/>
                </a:lnTo>
                <a:lnTo>
                  <a:pt x="11522829" y="6408809"/>
                </a:lnTo>
                <a:lnTo>
                  <a:pt x="11521839" y="6403532"/>
                </a:lnTo>
                <a:lnTo>
                  <a:pt x="11521014" y="6398172"/>
                </a:lnTo>
                <a:lnTo>
                  <a:pt x="11520355" y="6392730"/>
                </a:lnTo>
                <a:lnTo>
                  <a:pt x="11519778" y="6387205"/>
                </a:lnTo>
                <a:lnTo>
                  <a:pt x="11519365" y="6381763"/>
                </a:lnTo>
                <a:lnTo>
                  <a:pt x="11519035" y="6376155"/>
                </a:lnTo>
                <a:lnTo>
                  <a:pt x="11518788" y="6370548"/>
                </a:lnTo>
                <a:lnTo>
                  <a:pt x="11518788" y="6364858"/>
                </a:lnTo>
                <a:lnTo>
                  <a:pt x="11518788" y="6357767"/>
                </a:lnTo>
                <a:lnTo>
                  <a:pt x="11519118" y="6350840"/>
                </a:lnTo>
                <a:lnTo>
                  <a:pt x="11519448" y="6343913"/>
                </a:lnTo>
                <a:lnTo>
                  <a:pt x="11519942" y="6337317"/>
                </a:lnTo>
                <a:lnTo>
                  <a:pt x="11520685" y="6330637"/>
                </a:lnTo>
                <a:lnTo>
                  <a:pt x="11521509" y="6324123"/>
                </a:lnTo>
                <a:lnTo>
                  <a:pt x="11522499" y="6317691"/>
                </a:lnTo>
                <a:lnTo>
                  <a:pt x="11523571" y="6311342"/>
                </a:lnTo>
                <a:lnTo>
                  <a:pt x="11524808" y="6305240"/>
                </a:lnTo>
                <a:lnTo>
                  <a:pt x="11526209" y="6299137"/>
                </a:lnTo>
                <a:lnTo>
                  <a:pt x="11527694" y="6293118"/>
                </a:lnTo>
                <a:lnTo>
                  <a:pt x="11529343" y="6287263"/>
                </a:lnTo>
                <a:lnTo>
                  <a:pt x="11531157" y="6281491"/>
                </a:lnTo>
                <a:lnTo>
                  <a:pt x="11533054" y="6275801"/>
                </a:lnTo>
                <a:lnTo>
                  <a:pt x="11535033" y="6270276"/>
                </a:lnTo>
                <a:lnTo>
                  <a:pt x="11537177" y="6264834"/>
                </a:lnTo>
                <a:lnTo>
                  <a:pt x="11539403" y="6259557"/>
                </a:lnTo>
                <a:lnTo>
                  <a:pt x="11541712" y="6254362"/>
                </a:lnTo>
                <a:lnTo>
                  <a:pt x="11544186" y="6249167"/>
                </a:lnTo>
                <a:lnTo>
                  <a:pt x="11546742" y="6244219"/>
                </a:lnTo>
                <a:lnTo>
                  <a:pt x="11549463" y="6239436"/>
                </a:lnTo>
                <a:lnTo>
                  <a:pt x="11552267" y="6234571"/>
                </a:lnTo>
                <a:lnTo>
                  <a:pt x="11555070" y="6229871"/>
                </a:lnTo>
                <a:lnTo>
                  <a:pt x="11558121" y="6225336"/>
                </a:lnTo>
                <a:lnTo>
                  <a:pt x="11561172" y="6220965"/>
                </a:lnTo>
                <a:lnTo>
                  <a:pt x="11564388" y="6216595"/>
                </a:lnTo>
                <a:lnTo>
                  <a:pt x="11567604" y="6212389"/>
                </a:lnTo>
                <a:lnTo>
                  <a:pt x="11570903" y="6208266"/>
                </a:lnTo>
                <a:lnTo>
                  <a:pt x="11574366" y="6204226"/>
                </a:lnTo>
                <a:lnTo>
                  <a:pt x="11577829" y="6200350"/>
                </a:lnTo>
                <a:lnTo>
                  <a:pt x="11581458" y="6196557"/>
                </a:lnTo>
                <a:lnTo>
                  <a:pt x="11585168" y="6193011"/>
                </a:lnTo>
                <a:lnTo>
                  <a:pt x="11588962" y="6189383"/>
                </a:lnTo>
                <a:lnTo>
                  <a:pt x="11592755" y="6185920"/>
                </a:lnTo>
                <a:lnTo>
                  <a:pt x="11596630" y="6182621"/>
                </a:lnTo>
                <a:lnTo>
                  <a:pt x="11600506" y="6179323"/>
                </a:lnTo>
                <a:lnTo>
                  <a:pt x="11604546" y="6176272"/>
                </a:lnTo>
                <a:lnTo>
                  <a:pt x="11608669" y="6173221"/>
                </a:lnTo>
                <a:lnTo>
                  <a:pt x="11612792" y="6170417"/>
                </a:lnTo>
                <a:lnTo>
                  <a:pt x="11616998" y="6167614"/>
                </a:lnTo>
                <a:lnTo>
                  <a:pt x="11621203" y="6164975"/>
                </a:lnTo>
                <a:lnTo>
                  <a:pt x="11625574" y="6162336"/>
                </a:lnTo>
                <a:lnTo>
                  <a:pt x="11629862" y="6159945"/>
                </a:lnTo>
                <a:lnTo>
                  <a:pt x="11634315" y="6157636"/>
                </a:lnTo>
                <a:lnTo>
                  <a:pt x="11638685" y="6155409"/>
                </a:lnTo>
                <a:lnTo>
                  <a:pt x="11643138" y="6153266"/>
                </a:lnTo>
                <a:lnTo>
                  <a:pt x="11647673" y="6151369"/>
                </a:lnTo>
                <a:lnTo>
                  <a:pt x="11652208" y="6149472"/>
                </a:lnTo>
                <a:lnTo>
                  <a:pt x="11656826" y="6147741"/>
                </a:lnTo>
                <a:lnTo>
                  <a:pt x="11661361" y="6146091"/>
                </a:lnTo>
                <a:lnTo>
                  <a:pt x="11666062" y="6144525"/>
                </a:lnTo>
                <a:lnTo>
                  <a:pt x="11670762" y="6143205"/>
                </a:lnTo>
                <a:lnTo>
                  <a:pt x="11675462" y="6141804"/>
                </a:lnTo>
                <a:lnTo>
                  <a:pt x="11680162" y="6140649"/>
                </a:lnTo>
                <a:lnTo>
                  <a:pt x="11684780" y="6139577"/>
                </a:lnTo>
                <a:lnTo>
                  <a:pt x="11689563" y="6138505"/>
                </a:lnTo>
                <a:lnTo>
                  <a:pt x="11694346" y="6137681"/>
                </a:lnTo>
                <a:lnTo>
                  <a:pt x="11699128" y="6136938"/>
                </a:lnTo>
                <a:lnTo>
                  <a:pt x="11703911" y="6136279"/>
                </a:lnTo>
                <a:lnTo>
                  <a:pt x="11708694" y="6135784"/>
                </a:lnTo>
                <a:lnTo>
                  <a:pt x="11713394" y="6135454"/>
                </a:lnTo>
                <a:lnTo>
                  <a:pt x="11718259" y="6135124"/>
                </a:lnTo>
                <a:lnTo>
                  <a:pt x="11722959" y="6134959"/>
                </a:lnTo>
                <a:lnTo>
                  <a:pt x="11727742" y="6134959"/>
                </a:lnTo>
                <a:lnTo>
                  <a:pt x="11732689" y="6134959"/>
                </a:lnTo>
                <a:lnTo>
                  <a:pt x="11737472" y="6134959"/>
                </a:lnTo>
                <a:lnTo>
                  <a:pt x="11742172" y="6135042"/>
                </a:lnTo>
                <a:lnTo>
                  <a:pt x="11746873" y="6135124"/>
                </a:lnTo>
                <a:lnTo>
                  <a:pt x="11751243" y="6135372"/>
                </a:lnTo>
                <a:lnTo>
                  <a:pt x="11755696" y="6135702"/>
                </a:lnTo>
                <a:lnTo>
                  <a:pt x="11757922" y="6135866"/>
                </a:lnTo>
                <a:lnTo>
                  <a:pt x="11760149" y="6136114"/>
                </a:lnTo>
                <a:lnTo>
                  <a:pt x="11764354" y="6136526"/>
                </a:lnTo>
                <a:lnTo>
                  <a:pt x="11767488" y="6137021"/>
                </a:lnTo>
                <a:lnTo>
                  <a:pt x="11770704" y="6137598"/>
                </a:lnTo>
                <a:lnTo>
                  <a:pt x="11773837" y="6138093"/>
                </a:lnTo>
                <a:lnTo>
                  <a:pt x="11776888" y="6138753"/>
                </a:lnTo>
                <a:lnTo>
                  <a:pt x="11780021" y="6139495"/>
                </a:lnTo>
                <a:lnTo>
                  <a:pt x="11783155" y="6140237"/>
                </a:lnTo>
                <a:lnTo>
                  <a:pt x="11786041" y="6140979"/>
                </a:lnTo>
                <a:lnTo>
                  <a:pt x="11789092" y="6141804"/>
                </a:lnTo>
                <a:lnTo>
                  <a:pt x="11792061" y="6142793"/>
                </a:lnTo>
                <a:lnTo>
                  <a:pt x="11795029" y="6143618"/>
                </a:lnTo>
                <a:lnTo>
                  <a:pt x="11797915" y="6144690"/>
                </a:lnTo>
                <a:lnTo>
                  <a:pt x="11800719" y="6145597"/>
                </a:lnTo>
                <a:lnTo>
                  <a:pt x="11803605" y="6146751"/>
                </a:lnTo>
                <a:lnTo>
                  <a:pt x="11806409" y="6147823"/>
                </a:lnTo>
                <a:lnTo>
                  <a:pt x="11809047" y="6148978"/>
                </a:lnTo>
                <a:lnTo>
                  <a:pt x="11811769" y="6150132"/>
                </a:lnTo>
                <a:lnTo>
                  <a:pt x="11814407" y="6151369"/>
                </a:lnTo>
                <a:lnTo>
                  <a:pt x="11817046" y="6152606"/>
                </a:lnTo>
                <a:lnTo>
                  <a:pt x="11819602" y="6153925"/>
                </a:lnTo>
                <a:lnTo>
                  <a:pt x="11822076" y="6155162"/>
                </a:lnTo>
                <a:lnTo>
                  <a:pt x="11824467" y="6156481"/>
                </a:lnTo>
                <a:lnTo>
                  <a:pt x="11826859" y="6157801"/>
                </a:lnTo>
                <a:lnTo>
                  <a:pt x="11829168" y="6159203"/>
                </a:lnTo>
                <a:lnTo>
                  <a:pt x="11831394" y="6160687"/>
                </a:lnTo>
                <a:lnTo>
                  <a:pt x="11835764" y="6163573"/>
                </a:lnTo>
                <a:lnTo>
                  <a:pt x="11837826" y="6164892"/>
                </a:lnTo>
                <a:lnTo>
                  <a:pt x="11839723" y="6166377"/>
                </a:lnTo>
                <a:lnTo>
                  <a:pt x="11841784" y="6167861"/>
                </a:lnTo>
                <a:lnTo>
                  <a:pt x="11843516" y="6169345"/>
                </a:lnTo>
                <a:lnTo>
                  <a:pt x="11845330" y="6170830"/>
                </a:lnTo>
                <a:lnTo>
                  <a:pt x="11847062" y="6172314"/>
                </a:lnTo>
                <a:lnTo>
                  <a:pt x="11847556" y="6172809"/>
                </a:lnTo>
                <a:lnTo>
                  <a:pt x="11848051" y="6173386"/>
                </a:lnTo>
                <a:lnTo>
                  <a:pt x="11848546" y="6173881"/>
                </a:lnTo>
                <a:lnTo>
                  <a:pt x="11848958" y="6174375"/>
                </a:lnTo>
                <a:lnTo>
                  <a:pt x="11849535" y="6175365"/>
                </a:lnTo>
                <a:lnTo>
                  <a:pt x="11849783" y="6175860"/>
                </a:lnTo>
                <a:lnTo>
                  <a:pt x="11849948" y="6176272"/>
                </a:lnTo>
                <a:lnTo>
                  <a:pt x="11850113" y="6176849"/>
                </a:lnTo>
                <a:lnTo>
                  <a:pt x="11850195" y="6177261"/>
                </a:lnTo>
                <a:lnTo>
                  <a:pt x="11850195" y="6177674"/>
                </a:lnTo>
                <a:lnTo>
                  <a:pt x="11850113" y="6178086"/>
                </a:lnTo>
                <a:lnTo>
                  <a:pt x="11849948" y="6178498"/>
                </a:lnTo>
                <a:lnTo>
                  <a:pt x="11849783" y="6178828"/>
                </a:lnTo>
                <a:lnTo>
                  <a:pt x="11849535" y="6179240"/>
                </a:lnTo>
                <a:lnTo>
                  <a:pt x="11849123" y="6179570"/>
                </a:lnTo>
                <a:lnTo>
                  <a:pt x="11849041" y="6179653"/>
                </a:lnTo>
                <a:lnTo>
                  <a:pt x="11848793" y="6179818"/>
                </a:lnTo>
                <a:lnTo>
                  <a:pt x="11848298" y="6179983"/>
                </a:lnTo>
                <a:lnTo>
                  <a:pt x="11847804" y="6180065"/>
                </a:lnTo>
                <a:lnTo>
                  <a:pt x="11847062" y="6180065"/>
                </a:lnTo>
                <a:lnTo>
                  <a:pt x="11845660" y="6180065"/>
                </a:lnTo>
                <a:lnTo>
                  <a:pt x="11844423" y="6180065"/>
                </a:lnTo>
                <a:lnTo>
                  <a:pt x="11843763" y="6180065"/>
                </a:lnTo>
                <a:lnTo>
                  <a:pt x="11836342" y="6179900"/>
                </a:lnTo>
                <a:lnTo>
                  <a:pt x="11820592" y="6179323"/>
                </a:lnTo>
                <a:lnTo>
                  <a:pt x="11784392" y="6178004"/>
                </a:lnTo>
                <a:lnTo>
                  <a:pt x="11782990" y="6178086"/>
                </a:lnTo>
                <a:lnTo>
                  <a:pt x="11782248" y="6178086"/>
                </a:lnTo>
                <a:lnTo>
                  <a:pt x="11781506" y="6178333"/>
                </a:lnTo>
                <a:lnTo>
                  <a:pt x="11780599" y="6178498"/>
                </a:lnTo>
                <a:lnTo>
                  <a:pt x="11779527" y="6178746"/>
                </a:lnTo>
                <a:lnTo>
                  <a:pt x="11778620" y="6179158"/>
                </a:lnTo>
                <a:lnTo>
                  <a:pt x="11777630" y="6179570"/>
                </a:lnTo>
                <a:lnTo>
                  <a:pt x="11776806" y="6180065"/>
                </a:lnTo>
                <a:lnTo>
                  <a:pt x="11776063" y="6180725"/>
                </a:lnTo>
                <a:lnTo>
                  <a:pt x="11775239" y="6181384"/>
                </a:lnTo>
                <a:lnTo>
                  <a:pt x="11774909" y="6181714"/>
                </a:lnTo>
                <a:lnTo>
                  <a:pt x="11774579" y="6182127"/>
                </a:lnTo>
                <a:lnTo>
                  <a:pt x="11773919" y="6182869"/>
                </a:lnTo>
                <a:lnTo>
                  <a:pt x="11773425" y="6183693"/>
                </a:lnTo>
                <a:lnTo>
                  <a:pt x="11772847" y="6184600"/>
                </a:lnTo>
                <a:lnTo>
                  <a:pt x="11772435" y="6185590"/>
                </a:lnTo>
                <a:lnTo>
                  <a:pt x="11772188" y="6186497"/>
                </a:lnTo>
                <a:lnTo>
                  <a:pt x="11771858" y="6187569"/>
                </a:lnTo>
                <a:lnTo>
                  <a:pt x="11771693" y="6188641"/>
                </a:lnTo>
                <a:lnTo>
                  <a:pt x="11771611" y="6189713"/>
                </a:lnTo>
                <a:lnTo>
                  <a:pt x="11771528" y="6258320"/>
                </a:lnTo>
                <a:lnTo>
                  <a:pt x="11771611" y="6258897"/>
                </a:lnTo>
                <a:lnTo>
                  <a:pt x="11771693" y="6259639"/>
                </a:lnTo>
                <a:lnTo>
                  <a:pt x="11771858" y="6260711"/>
                </a:lnTo>
                <a:lnTo>
                  <a:pt x="11772023" y="6261618"/>
                </a:lnTo>
                <a:lnTo>
                  <a:pt x="11772353" y="6262608"/>
                </a:lnTo>
                <a:lnTo>
                  <a:pt x="11772765" y="6263597"/>
                </a:lnTo>
                <a:lnTo>
                  <a:pt x="11773342" y="6264504"/>
                </a:lnTo>
                <a:lnTo>
                  <a:pt x="11773837" y="6265329"/>
                </a:lnTo>
                <a:lnTo>
                  <a:pt x="11774497" y="6266071"/>
                </a:lnTo>
                <a:lnTo>
                  <a:pt x="11775074" y="6266813"/>
                </a:lnTo>
                <a:lnTo>
                  <a:pt x="11775816" y="6267555"/>
                </a:lnTo>
                <a:lnTo>
                  <a:pt x="11776558" y="6268132"/>
                </a:lnTo>
                <a:lnTo>
                  <a:pt x="11777383" y="6268710"/>
                </a:lnTo>
                <a:lnTo>
                  <a:pt x="11778372" y="6269122"/>
                </a:lnTo>
                <a:lnTo>
                  <a:pt x="11779197" y="6269534"/>
                </a:lnTo>
                <a:lnTo>
                  <a:pt x="11780186" y="6269864"/>
                </a:lnTo>
                <a:lnTo>
                  <a:pt x="11781258" y="6270112"/>
                </a:lnTo>
                <a:lnTo>
                  <a:pt x="11782248" y="6270276"/>
                </a:lnTo>
                <a:lnTo>
                  <a:pt x="11782990" y="6270441"/>
                </a:lnTo>
                <a:lnTo>
                  <a:pt x="11783732" y="6270441"/>
                </a:lnTo>
                <a:lnTo>
                  <a:pt x="11835929" y="6270441"/>
                </a:lnTo>
                <a:lnTo>
                  <a:pt x="11888292" y="6270441"/>
                </a:lnTo>
                <a:lnTo>
                  <a:pt x="11940571" y="6270441"/>
                </a:lnTo>
                <a:lnTo>
                  <a:pt x="11992933" y="6270441"/>
                </a:lnTo>
                <a:lnTo>
                  <a:pt x="11994088" y="6270441"/>
                </a:lnTo>
                <a:lnTo>
                  <a:pt x="11995242" y="6270194"/>
                </a:lnTo>
                <a:lnTo>
                  <a:pt x="11996314" y="6269864"/>
                </a:lnTo>
                <a:lnTo>
                  <a:pt x="11997304" y="6269534"/>
                </a:lnTo>
                <a:lnTo>
                  <a:pt x="11997881" y="6269287"/>
                </a:lnTo>
                <a:lnTo>
                  <a:pt x="11998376" y="6269040"/>
                </a:lnTo>
                <a:lnTo>
                  <a:pt x="11999365" y="6268545"/>
                </a:lnTo>
                <a:lnTo>
                  <a:pt x="12000190" y="6267803"/>
                </a:lnTo>
                <a:lnTo>
                  <a:pt x="12001014" y="6267061"/>
                </a:lnTo>
                <a:lnTo>
                  <a:pt x="12001839" y="6266153"/>
                </a:lnTo>
                <a:lnTo>
                  <a:pt x="12002499" y="6265329"/>
                </a:lnTo>
                <a:lnTo>
                  <a:pt x="12003158" y="6264422"/>
                </a:lnTo>
                <a:lnTo>
                  <a:pt x="12003653" y="6263350"/>
                </a:lnTo>
                <a:lnTo>
                  <a:pt x="12004065" y="6262278"/>
                </a:lnTo>
                <a:lnTo>
                  <a:pt x="12004148" y="6261618"/>
                </a:lnTo>
                <a:lnTo>
                  <a:pt x="12004395" y="6261123"/>
                </a:lnTo>
                <a:lnTo>
                  <a:pt x="12004643" y="6259969"/>
                </a:lnTo>
                <a:lnTo>
                  <a:pt x="12004725" y="6258732"/>
                </a:lnTo>
                <a:lnTo>
                  <a:pt x="12004725" y="6208102"/>
                </a:lnTo>
                <a:lnTo>
                  <a:pt x="12004725" y="6157389"/>
                </a:lnTo>
                <a:lnTo>
                  <a:pt x="12004725" y="6106758"/>
                </a:lnTo>
                <a:lnTo>
                  <a:pt x="12004725" y="6056210"/>
                </a:lnTo>
                <a:lnTo>
                  <a:pt x="12004643" y="6055055"/>
                </a:lnTo>
                <a:lnTo>
                  <a:pt x="12004478" y="6053901"/>
                </a:lnTo>
                <a:lnTo>
                  <a:pt x="12004148" y="6052747"/>
                </a:lnTo>
                <a:lnTo>
                  <a:pt x="12003900" y="6051675"/>
                </a:lnTo>
                <a:lnTo>
                  <a:pt x="12003571" y="6051180"/>
                </a:lnTo>
                <a:lnTo>
                  <a:pt x="12003323" y="6050685"/>
                </a:lnTo>
                <a:lnTo>
                  <a:pt x="12002829" y="6049696"/>
                </a:lnTo>
                <a:lnTo>
                  <a:pt x="12002086" y="6048871"/>
                </a:lnTo>
                <a:lnTo>
                  <a:pt x="12001344" y="6048046"/>
                </a:lnTo>
                <a:lnTo>
                  <a:pt x="12000520" y="6047304"/>
                </a:lnTo>
                <a:lnTo>
                  <a:pt x="11999613" y="6046562"/>
                </a:lnTo>
                <a:lnTo>
                  <a:pt x="11998706" y="6045902"/>
                </a:lnTo>
                <a:lnTo>
                  <a:pt x="11997634" y="6045408"/>
                </a:lnTo>
                <a:lnTo>
                  <a:pt x="11996562" y="6045078"/>
                </a:lnTo>
                <a:lnTo>
                  <a:pt x="11995984" y="6044830"/>
                </a:lnTo>
                <a:lnTo>
                  <a:pt x="11995407" y="6044748"/>
                </a:lnTo>
                <a:lnTo>
                  <a:pt x="11994253" y="6044501"/>
                </a:lnTo>
                <a:lnTo>
                  <a:pt x="11993016" y="6044418"/>
                </a:lnTo>
                <a:lnTo>
                  <a:pt x="11992686" y="6044336"/>
                </a:lnTo>
                <a:lnTo>
                  <a:pt x="11924327" y="6044336"/>
                </a:lnTo>
                <a:lnTo>
                  <a:pt x="11923172" y="6044418"/>
                </a:lnTo>
                <a:lnTo>
                  <a:pt x="11922512" y="6044501"/>
                </a:lnTo>
                <a:lnTo>
                  <a:pt x="11922018" y="6044501"/>
                </a:lnTo>
                <a:lnTo>
                  <a:pt x="11921523" y="6044748"/>
                </a:lnTo>
                <a:lnTo>
                  <a:pt x="11920946" y="6044830"/>
                </a:lnTo>
                <a:lnTo>
                  <a:pt x="11919874" y="6045243"/>
                </a:lnTo>
                <a:lnTo>
                  <a:pt x="11919379" y="6045490"/>
                </a:lnTo>
                <a:lnTo>
                  <a:pt x="11918884" y="6045655"/>
                </a:lnTo>
                <a:lnTo>
                  <a:pt x="11917895" y="6046232"/>
                </a:lnTo>
                <a:lnTo>
                  <a:pt x="11917482" y="6046562"/>
                </a:lnTo>
                <a:lnTo>
                  <a:pt x="11917070" y="6046809"/>
                </a:lnTo>
                <a:lnTo>
                  <a:pt x="11916246" y="6047552"/>
                </a:lnTo>
                <a:lnTo>
                  <a:pt x="11915833" y="6048046"/>
                </a:lnTo>
                <a:lnTo>
                  <a:pt x="11915338" y="6048459"/>
                </a:lnTo>
                <a:lnTo>
                  <a:pt x="11914761" y="6049283"/>
                </a:lnTo>
                <a:lnTo>
                  <a:pt x="11914102" y="6050190"/>
                </a:lnTo>
                <a:lnTo>
                  <a:pt x="11913607" y="6051180"/>
                </a:lnTo>
                <a:lnTo>
                  <a:pt x="11913194" y="6052252"/>
                </a:lnTo>
                <a:lnTo>
                  <a:pt x="11912865" y="6053324"/>
                </a:lnTo>
                <a:lnTo>
                  <a:pt x="11912782" y="6053901"/>
                </a:lnTo>
                <a:lnTo>
                  <a:pt x="11912617" y="6054478"/>
                </a:lnTo>
                <a:lnTo>
                  <a:pt x="11912535" y="6055055"/>
                </a:lnTo>
                <a:lnTo>
                  <a:pt x="11912535" y="6055633"/>
                </a:lnTo>
                <a:lnTo>
                  <a:pt x="11912452" y="6056127"/>
                </a:lnTo>
                <a:lnTo>
                  <a:pt x="11912452" y="6056622"/>
                </a:lnTo>
                <a:lnTo>
                  <a:pt x="11914102" y="6086638"/>
                </a:lnTo>
                <a:lnTo>
                  <a:pt x="11915256" y="6107418"/>
                </a:lnTo>
                <a:lnTo>
                  <a:pt x="11915256" y="6107830"/>
                </a:lnTo>
                <a:lnTo>
                  <a:pt x="11915256" y="6108490"/>
                </a:lnTo>
                <a:lnTo>
                  <a:pt x="11915174" y="6108984"/>
                </a:lnTo>
                <a:lnTo>
                  <a:pt x="11914926" y="6109479"/>
                </a:lnTo>
                <a:lnTo>
                  <a:pt x="11914761" y="6109727"/>
                </a:lnTo>
                <a:lnTo>
                  <a:pt x="11914679" y="6110056"/>
                </a:lnTo>
                <a:lnTo>
                  <a:pt x="11914431" y="6110221"/>
                </a:lnTo>
                <a:lnTo>
                  <a:pt x="11914102" y="6110386"/>
                </a:lnTo>
                <a:lnTo>
                  <a:pt x="11913772" y="6110551"/>
                </a:lnTo>
                <a:lnTo>
                  <a:pt x="11913442" y="6110716"/>
                </a:lnTo>
                <a:lnTo>
                  <a:pt x="11913030" y="6110799"/>
                </a:lnTo>
                <a:lnTo>
                  <a:pt x="11912617" y="6110799"/>
                </a:lnTo>
                <a:lnTo>
                  <a:pt x="11912205" y="6110799"/>
                </a:lnTo>
                <a:lnTo>
                  <a:pt x="11911710" y="6110716"/>
                </a:lnTo>
                <a:lnTo>
                  <a:pt x="11911133" y="6110469"/>
                </a:lnTo>
                <a:lnTo>
                  <a:pt x="11910638" y="6110221"/>
                </a:lnTo>
                <a:lnTo>
                  <a:pt x="11910143" y="6109974"/>
                </a:lnTo>
                <a:lnTo>
                  <a:pt x="11909484" y="6109479"/>
                </a:lnTo>
                <a:lnTo>
                  <a:pt x="11908824" y="6108984"/>
                </a:lnTo>
                <a:lnTo>
                  <a:pt x="11908247" y="6108325"/>
                </a:lnTo>
                <a:lnTo>
                  <a:pt x="11906020" y="6106263"/>
                </a:lnTo>
                <a:lnTo>
                  <a:pt x="11903712" y="6104284"/>
                </a:lnTo>
                <a:lnTo>
                  <a:pt x="11899176" y="6100244"/>
                </a:lnTo>
                <a:lnTo>
                  <a:pt x="11894476" y="6096368"/>
                </a:lnTo>
                <a:lnTo>
                  <a:pt x="11892167" y="6094471"/>
                </a:lnTo>
                <a:lnTo>
                  <a:pt x="11889776" y="6092492"/>
                </a:lnTo>
                <a:lnTo>
                  <a:pt x="11887302" y="6090596"/>
                </a:lnTo>
                <a:lnTo>
                  <a:pt x="11884911" y="6088864"/>
                </a:lnTo>
                <a:lnTo>
                  <a:pt x="11882437" y="6087050"/>
                </a:lnTo>
                <a:lnTo>
                  <a:pt x="11880046" y="6085236"/>
                </a:lnTo>
                <a:lnTo>
                  <a:pt x="11875015" y="6081855"/>
                </a:lnTo>
                <a:lnTo>
                  <a:pt x="11872459" y="6080206"/>
                </a:lnTo>
                <a:lnTo>
                  <a:pt x="11869903" y="6078474"/>
                </a:lnTo>
                <a:lnTo>
                  <a:pt x="11864790" y="6075341"/>
                </a:lnTo>
                <a:lnTo>
                  <a:pt x="11862152" y="6073774"/>
                </a:lnTo>
                <a:lnTo>
                  <a:pt x="11859513" y="6072290"/>
                </a:lnTo>
                <a:lnTo>
                  <a:pt x="11854071" y="6069321"/>
                </a:lnTo>
                <a:lnTo>
                  <a:pt x="11848628" y="6066435"/>
                </a:lnTo>
                <a:lnTo>
                  <a:pt x="11845907" y="6065116"/>
                </a:lnTo>
                <a:lnTo>
                  <a:pt x="11843103" y="6063714"/>
                </a:lnTo>
                <a:lnTo>
                  <a:pt x="11840382" y="6062477"/>
                </a:lnTo>
                <a:lnTo>
                  <a:pt x="11837579" y="6061158"/>
                </a:lnTo>
                <a:lnTo>
                  <a:pt x="11834692" y="6059921"/>
                </a:lnTo>
                <a:lnTo>
                  <a:pt x="11831806" y="6058766"/>
                </a:lnTo>
                <a:lnTo>
                  <a:pt x="11826034" y="6056457"/>
                </a:lnTo>
                <a:lnTo>
                  <a:pt x="11820262" y="6054231"/>
                </a:lnTo>
                <a:lnTo>
                  <a:pt x="11817293" y="6053159"/>
                </a:lnTo>
                <a:lnTo>
                  <a:pt x="11814325" y="6052252"/>
                </a:lnTo>
                <a:lnTo>
                  <a:pt x="11811356" y="6051180"/>
                </a:lnTo>
                <a:lnTo>
                  <a:pt x="11808470" y="6050190"/>
                </a:lnTo>
                <a:lnTo>
                  <a:pt x="11805337" y="6049366"/>
                </a:lnTo>
                <a:lnTo>
                  <a:pt x="11802286" y="6048459"/>
                </a:lnTo>
                <a:lnTo>
                  <a:pt x="11799235" y="6047552"/>
                </a:lnTo>
                <a:lnTo>
                  <a:pt x="11796184" y="6046809"/>
                </a:lnTo>
                <a:lnTo>
                  <a:pt x="11793133" y="6045985"/>
                </a:lnTo>
                <a:lnTo>
                  <a:pt x="11790082" y="6045243"/>
                </a:lnTo>
                <a:lnTo>
                  <a:pt x="11783815" y="6043923"/>
                </a:lnTo>
                <a:lnTo>
                  <a:pt x="11780681" y="6043264"/>
                </a:lnTo>
                <a:lnTo>
                  <a:pt x="11777548" y="6042604"/>
                </a:lnTo>
                <a:lnTo>
                  <a:pt x="11771116" y="6041614"/>
                </a:lnTo>
                <a:lnTo>
                  <a:pt x="11767900" y="6041037"/>
                </a:lnTo>
                <a:lnTo>
                  <a:pt x="11764684" y="6040625"/>
                </a:lnTo>
                <a:lnTo>
                  <a:pt x="11761468" y="6040213"/>
                </a:lnTo>
                <a:lnTo>
                  <a:pt x="11758252" y="6039800"/>
                </a:lnTo>
                <a:lnTo>
                  <a:pt x="11751655" y="6039141"/>
                </a:lnTo>
                <a:lnTo>
                  <a:pt x="11748274" y="6038811"/>
                </a:lnTo>
                <a:lnTo>
                  <a:pt x="11745058" y="6038646"/>
                </a:lnTo>
                <a:lnTo>
                  <a:pt x="11738379" y="6038234"/>
                </a:lnTo>
                <a:lnTo>
                  <a:pt x="11731617" y="6037986"/>
                </a:lnTo>
                <a:lnTo>
                  <a:pt x="11724856" y="6037986"/>
                </a:lnTo>
                <a:close/>
                <a:moveTo>
                  <a:pt x="299524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299524" y="6858000"/>
                </a:lnTo>
                <a:close/>
                <a:moveTo>
                  <a:pt x="0" y="0"/>
                </a:moveTo>
                <a:lnTo>
                  <a:pt x="263524" y="0"/>
                </a:lnTo>
                <a:lnTo>
                  <a:pt x="26352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>
            <a:normAutofit/>
          </a:bodyPr>
          <a:lstStyle>
            <a:lvl1pPr marL="0" indent="0" algn="r">
              <a:buFontTx/>
              <a:buNone/>
              <a:defRPr sz="1400"/>
            </a:lvl1pPr>
          </a:lstStyle>
          <a:p>
            <a:r>
              <a:rPr lang="en-GB" dirty="0" smtClean="0"/>
              <a:t>Select this placeholder and insert large picture from insert menu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190500" algn="ctr" rotWithShape="0">
                    <a:prstClr val="black">
                      <a:alpha val="30000"/>
                    </a:prstClr>
                  </a:outerShdw>
                </a:effectLst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cxnSp>
        <p:nvCxnSpPr>
          <p:cNvPr id="10" name="Gerade Verbindung 8"/>
          <p:cNvCxnSpPr/>
          <p:nvPr userDrawn="1"/>
        </p:nvCxnSpPr>
        <p:spPr bwMode="gray">
          <a:xfrm>
            <a:off x="206232" y="1"/>
            <a:ext cx="0" cy="1052513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190500" algn="ctr" rotWithShape="0">
                    <a:prstClr val="black">
                      <a:alpha val="30000"/>
                    </a:prstClr>
                  </a:outerShdw>
                </a:effectLst>
              </a:defRPr>
            </a:lvl1pPr>
          </a:lstStyle>
          <a:p>
            <a:r>
              <a:rPr lang="en-GB" dirty="0" smtClean="0">
                <a:solidFill>
                  <a:prstClr val="white"/>
                </a:solidFill>
              </a:rPr>
              <a:t>15 June 2016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190500" algn="ctr" rotWithShape="0">
                    <a:prstClr val="black">
                      <a:alpha val="30000"/>
                    </a:prstClr>
                  </a:outerShdw>
                </a:effectLst>
              </a:defRPr>
            </a:lvl1pPr>
          </a:lstStyle>
          <a:p>
            <a:r>
              <a:rPr lang="en-GB" dirty="0" smtClean="0">
                <a:solidFill>
                  <a:prstClr val="white"/>
                </a:solidFill>
              </a:rPr>
              <a:t>External / Internal / Confidential / Author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190500" algn="ctr" rotWithShape="0">
                    <a:prstClr val="black">
                      <a:alpha val="30000"/>
                    </a:prstClr>
                  </a:outerShdw>
                </a:effectLst>
              </a:defRPr>
            </a:lvl1pPr>
          </a:lstStyle>
          <a:p>
            <a:fld id="{F76B9572-EBA1-4ED0-BD0B-E599ED035336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" y="1052514"/>
            <a:ext cx="9143999" cy="4752975"/>
          </a:xfrm>
          <a:solidFill>
            <a:schemeClr val="bg1">
              <a:alpha val="90000"/>
            </a:schemeClr>
          </a:solidFill>
        </p:spPr>
        <p:txBody>
          <a:bodyPr lIns="619200" tIns="288000" rIns="288000" bIns="28800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0283950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1716032" y="6037986"/>
                </a:moveTo>
                <a:lnTo>
                  <a:pt x="11707209" y="6038316"/>
                </a:lnTo>
                <a:lnTo>
                  <a:pt x="11698551" y="6038811"/>
                </a:lnTo>
                <a:lnTo>
                  <a:pt x="11689893" y="6039471"/>
                </a:lnTo>
                <a:lnTo>
                  <a:pt x="11681317" y="6040378"/>
                </a:lnTo>
                <a:lnTo>
                  <a:pt x="11672906" y="6041450"/>
                </a:lnTo>
                <a:lnTo>
                  <a:pt x="11664577" y="6042604"/>
                </a:lnTo>
                <a:lnTo>
                  <a:pt x="11656249" y="6044088"/>
                </a:lnTo>
                <a:lnTo>
                  <a:pt x="11648085" y="6045655"/>
                </a:lnTo>
                <a:lnTo>
                  <a:pt x="11640087" y="6047469"/>
                </a:lnTo>
                <a:lnTo>
                  <a:pt x="11632088" y="6049448"/>
                </a:lnTo>
                <a:lnTo>
                  <a:pt x="11624254" y="6051592"/>
                </a:lnTo>
                <a:lnTo>
                  <a:pt x="11616503" y="6053901"/>
                </a:lnTo>
                <a:lnTo>
                  <a:pt x="11608834" y="6056457"/>
                </a:lnTo>
                <a:lnTo>
                  <a:pt x="11601413" y="6059096"/>
                </a:lnTo>
                <a:lnTo>
                  <a:pt x="11593909" y="6061900"/>
                </a:lnTo>
                <a:lnTo>
                  <a:pt x="11586653" y="6065033"/>
                </a:lnTo>
                <a:lnTo>
                  <a:pt x="11579479" y="6068167"/>
                </a:lnTo>
                <a:lnTo>
                  <a:pt x="11572387" y="6071465"/>
                </a:lnTo>
                <a:lnTo>
                  <a:pt x="11565460" y="6075011"/>
                </a:lnTo>
                <a:lnTo>
                  <a:pt x="11558534" y="6078639"/>
                </a:lnTo>
                <a:lnTo>
                  <a:pt x="11551855" y="6082515"/>
                </a:lnTo>
                <a:lnTo>
                  <a:pt x="11545175" y="6086390"/>
                </a:lnTo>
                <a:lnTo>
                  <a:pt x="11538743" y="6090596"/>
                </a:lnTo>
                <a:lnTo>
                  <a:pt x="11532394" y="6094884"/>
                </a:lnTo>
                <a:lnTo>
                  <a:pt x="11526209" y="6099254"/>
                </a:lnTo>
                <a:lnTo>
                  <a:pt x="11520107" y="6103954"/>
                </a:lnTo>
                <a:lnTo>
                  <a:pt x="11514088" y="6108655"/>
                </a:lnTo>
                <a:lnTo>
                  <a:pt x="11508233" y="6113520"/>
                </a:lnTo>
                <a:lnTo>
                  <a:pt x="11502543" y="6118632"/>
                </a:lnTo>
                <a:lnTo>
                  <a:pt x="11496936" y="6123745"/>
                </a:lnTo>
                <a:lnTo>
                  <a:pt x="11491576" y="6129105"/>
                </a:lnTo>
                <a:lnTo>
                  <a:pt x="11486299" y="6134547"/>
                </a:lnTo>
                <a:lnTo>
                  <a:pt x="11481186" y="6140154"/>
                </a:lnTo>
                <a:lnTo>
                  <a:pt x="11476156" y="6145927"/>
                </a:lnTo>
                <a:lnTo>
                  <a:pt x="11471374" y="6151864"/>
                </a:lnTo>
                <a:lnTo>
                  <a:pt x="11466591" y="6157718"/>
                </a:lnTo>
                <a:lnTo>
                  <a:pt x="11462056" y="6163985"/>
                </a:lnTo>
                <a:lnTo>
                  <a:pt x="11457603" y="6170170"/>
                </a:lnTo>
                <a:lnTo>
                  <a:pt x="11453397" y="6176602"/>
                </a:lnTo>
                <a:lnTo>
                  <a:pt x="11449274" y="6183199"/>
                </a:lnTo>
                <a:lnTo>
                  <a:pt x="11445316" y="6189795"/>
                </a:lnTo>
                <a:lnTo>
                  <a:pt x="11441523" y="6196557"/>
                </a:lnTo>
                <a:lnTo>
                  <a:pt x="11437895" y="6203401"/>
                </a:lnTo>
                <a:lnTo>
                  <a:pt x="11434431" y="6210410"/>
                </a:lnTo>
                <a:lnTo>
                  <a:pt x="11431133" y="6217584"/>
                </a:lnTo>
                <a:lnTo>
                  <a:pt x="11428000" y="6224841"/>
                </a:lnTo>
                <a:lnTo>
                  <a:pt x="11425031" y="6232097"/>
                </a:lnTo>
                <a:lnTo>
                  <a:pt x="11422227" y="6239601"/>
                </a:lnTo>
                <a:lnTo>
                  <a:pt x="11419589" y="6247188"/>
                </a:lnTo>
                <a:lnTo>
                  <a:pt x="11417032" y="6254939"/>
                </a:lnTo>
                <a:lnTo>
                  <a:pt x="11414723" y="6262608"/>
                </a:lnTo>
                <a:lnTo>
                  <a:pt x="11412579" y="6270524"/>
                </a:lnTo>
                <a:lnTo>
                  <a:pt x="11410683" y="6278522"/>
                </a:lnTo>
                <a:lnTo>
                  <a:pt x="11408869" y="6286686"/>
                </a:lnTo>
                <a:lnTo>
                  <a:pt x="11407302" y="6294767"/>
                </a:lnTo>
                <a:lnTo>
                  <a:pt x="11405818" y="6303096"/>
                </a:lnTo>
                <a:lnTo>
                  <a:pt x="11404663" y="6311589"/>
                </a:lnTo>
                <a:lnTo>
                  <a:pt x="11403591" y="6320000"/>
                </a:lnTo>
                <a:lnTo>
                  <a:pt x="11402767" y="6328576"/>
                </a:lnTo>
                <a:lnTo>
                  <a:pt x="11402025" y="6337234"/>
                </a:lnTo>
                <a:lnTo>
                  <a:pt x="11401612" y="6345975"/>
                </a:lnTo>
                <a:lnTo>
                  <a:pt x="11401282" y="6354798"/>
                </a:lnTo>
                <a:lnTo>
                  <a:pt x="11401200" y="6363786"/>
                </a:lnTo>
                <a:lnTo>
                  <a:pt x="11401282" y="6372445"/>
                </a:lnTo>
                <a:lnTo>
                  <a:pt x="11401612" y="6381020"/>
                </a:lnTo>
                <a:lnTo>
                  <a:pt x="11402025" y="6389431"/>
                </a:lnTo>
                <a:lnTo>
                  <a:pt x="11402767" y="6397842"/>
                </a:lnTo>
                <a:lnTo>
                  <a:pt x="11403591" y="6406171"/>
                </a:lnTo>
                <a:lnTo>
                  <a:pt x="11404663" y="6414417"/>
                </a:lnTo>
                <a:lnTo>
                  <a:pt x="11405818" y="6422663"/>
                </a:lnTo>
                <a:lnTo>
                  <a:pt x="11407302" y="6430661"/>
                </a:lnTo>
                <a:lnTo>
                  <a:pt x="11408869" y="6438825"/>
                </a:lnTo>
                <a:lnTo>
                  <a:pt x="11410600" y="6446741"/>
                </a:lnTo>
                <a:lnTo>
                  <a:pt x="11412579" y="6454492"/>
                </a:lnTo>
                <a:lnTo>
                  <a:pt x="11414723" y="6462326"/>
                </a:lnTo>
                <a:lnTo>
                  <a:pt x="11417032" y="6469995"/>
                </a:lnTo>
                <a:lnTo>
                  <a:pt x="11419424" y="6477664"/>
                </a:lnTo>
                <a:lnTo>
                  <a:pt x="11422062" y="6485085"/>
                </a:lnTo>
                <a:lnTo>
                  <a:pt x="11424948" y="6492507"/>
                </a:lnTo>
                <a:lnTo>
                  <a:pt x="11427917" y="6499763"/>
                </a:lnTo>
                <a:lnTo>
                  <a:pt x="11431051" y="6506937"/>
                </a:lnTo>
                <a:lnTo>
                  <a:pt x="11434349" y="6514111"/>
                </a:lnTo>
                <a:lnTo>
                  <a:pt x="11437812" y="6521120"/>
                </a:lnTo>
                <a:lnTo>
                  <a:pt x="11441358" y="6527964"/>
                </a:lnTo>
                <a:lnTo>
                  <a:pt x="11445151" y="6534726"/>
                </a:lnTo>
                <a:lnTo>
                  <a:pt x="11449109" y="6541323"/>
                </a:lnTo>
                <a:lnTo>
                  <a:pt x="11453232" y="6547920"/>
                </a:lnTo>
                <a:lnTo>
                  <a:pt x="11457438" y="6554352"/>
                </a:lnTo>
                <a:lnTo>
                  <a:pt x="11461808" y="6560619"/>
                </a:lnTo>
                <a:lnTo>
                  <a:pt x="11466343" y="6566886"/>
                </a:lnTo>
                <a:lnTo>
                  <a:pt x="11471044" y="6572905"/>
                </a:lnTo>
                <a:lnTo>
                  <a:pt x="11475909" y="6578842"/>
                </a:lnTo>
                <a:lnTo>
                  <a:pt x="11480856" y="6584614"/>
                </a:lnTo>
                <a:lnTo>
                  <a:pt x="11485969" y="6590304"/>
                </a:lnTo>
                <a:lnTo>
                  <a:pt x="11491246" y="6595912"/>
                </a:lnTo>
                <a:lnTo>
                  <a:pt x="11496689" y="6601271"/>
                </a:lnTo>
                <a:lnTo>
                  <a:pt x="11502214" y="6606549"/>
                </a:lnTo>
                <a:lnTo>
                  <a:pt x="11507821" y="6611579"/>
                </a:lnTo>
                <a:lnTo>
                  <a:pt x="11513593" y="6616691"/>
                </a:lnTo>
                <a:lnTo>
                  <a:pt x="11519613" y="6621557"/>
                </a:lnTo>
                <a:lnTo>
                  <a:pt x="11525632" y="6626174"/>
                </a:lnTo>
                <a:lnTo>
                  <a:pt x="11531899" y="6630710"/>
                </a:lnTo>
                <a:lnTo>
                  <a:pt x="11538249" y="6635163"/>
                </a:lnTo>
                <a:lnTo>
                  <a:pt x="11544680" y="6639368"/>
                </a:lnTo>
                <a:lnTo>
                  <a:pt x="11551277" y="6643491"/>
                </a:lnTo>
                <a:lnTo>
                  <a:pt x="11557957" y="6647367"/>
                </a:lnTo>
                <a:lnTo>
                  <a:pt x="11564801" y="6651160"/>
                </a:lnTo>
                <a:lnTo>
                  <a:pt x="11571727" y="6654788"/>
                </a:lnTo>
                <a:lnTo>
                  <a:pt x="11578736" y="6658251"/>
                </a:lnTo>
                <a:lnTo>
                  <a:pt x="11585911" y="6661550"/>
                </a:lnTo>
                <a:lnTo>
                  <a:pt x="11593167" y="6664601"/>
                </a:lnTo>
                <a:lnTo>
                  <a:pt x="11600671" y="6667569"/>
                </a:lnTo>
                <a:lnTo>
                  <a:pt x="11608175" y="6670373"/>
                </a:lnTo>
                <a:lnTo>
                  <a:pt x="11615761" y="6672929"/>
                </a:lnTo>
                <a:lnTo>
                  <a:pt x="11623430" y="6675321"/>
                </a:lnTo>
                <a:lnTo>
                  <a:pt x="11631264" y="6677547"/>
                </a:lnTo>
                <a:lnTo>
                  <a:pt x="11639180" y="6679691"/>
                </a:lnTo>
                <a:lnTo>
                  <a:pt x="11647178" y="6681423"/>
                </a:lnTo>
                <a:lnTo>
                  <a:pt x="11655259" y="6683154"/>
                </a:lnTo>
                <a:lnTo>
                  <a:pt x="11663505" y="6684639"/>
                </a:lnTo>
                <a:lnTo>
                  <a:pt x="11671834" y="6685958"/>
                </a:lnTo>
                <a:lnTo>
                  <a:pt x="11680245" y="6687030"/>
                </a:lnTo>
                <a:lnTo>
                  <a:pt x="11688821" y="6688019"/>
                </a:lnTo>
                <a:lnTo>
                  <a:pt x="11697396" y="6688597"/>
                </a:lnTo>
                <a:lnTo>
                  <a:pt x="11706137" y="6689174"/>
                </a:lnTo>
                <a:lnTo>
                  <a:pt x="11714878" y="6689504"/>
                </a:lnTo>
                <a:lnTo>
                  <a:pt x="11723701" y="6689586"/>
                </a:lnTo>
                <a:lnTo>
                  <a:pt x="11730051" y="6689586"/>
                </a:lnTo>
                <a:lnTo>
                  <a:pt x="11736400" y="6689339"/>
                </a:lnTo>
                <a:lnTo>
                  <a:pt x="11739534" y="6689256"/>
                </a:lnTo>
                <a:lnTo>
                  <a:pt x="11742750" y="6689174"/>
                </a:lnTo>
                <a:lnTo>
                  <a:pt x="11748852" y="6688844"/>
                </a:lnTo>
                <a:lnTo>
                  <a:pt x="11750501" y="6688597"/>
                </a:lnTo>
                <a:lnTo>
                  <a:pt x="11756355" y="6688184"/>
                </a:lnTo>
                <a:lnTo>
                  <a:pt x="11762045" y="6687772"/>
                </a:lnTo>
                <a:lnTo>
                  <a:pt x="11767735" y="6687195"/>
                </a:lnTo>
                <a:lnTo>
                  <a:pt x="11773177" y="6686535"/>
                </a:lnTo>
                <a:lnTo>
                  <a:pt x="11778785" y="6685793"/>
                </a:lnTo>
                <a:lnTo>
                  <a:pt x="11784144" y="6684968"/>
                </a:lnTo>
                <a:lnTo>
                  <a:pt x="11789587" y="6684061"/>
                </a:lnTo>
                <a:lnTo>
                  <a:pt x="11794864" y="6683072"/>
                </a:lnTo>
                <a:lnTo>
                  <a:pt x="11800059" y="6682000"/>
                </a:lnTo>
                <a:lnTo>
                  <a:pt x="11805254" y="6680928"/>
                </a:lnTo>
                <a:lnTo>
                  <a:pt x="11810367" y="6679691"/>
                </a:lnTo>
                <a:lnTo>
                  <a:pt x="11815397" y="6678372"/>
                </a:lnTo>
                <a:lnTo>
                  <a:pt x="11820344" y="6677135"/>
                </a:lnTo>
                <a:lnTo>
                  <a:pt x="11825210" y="6675733"/>
                </a:lnTo>
                <a:lnTo>
                  <a:pt x="11830075" y="6674249"/>
                </a:lnTo>
                <a:lnTo>
                  <a:pt x="11834775" y="6672682"/>
                </a:lnTo>
                <a:lnTo>
                  <a:pt x="11839558" y="6671115"/>
                </a:lnTo>
                <a:lnTo>
                  <a:pt x="11844175" y="6669548"/>
                </a:lnTo>
                <a:lnTo>
                  <a:pt x="11848711" y="6667817"/>
                </a:lnTo>
                <a:lnTo>
                  <a:pt x="11853246" y="6666085"/>
                </a:lnTo>
                <a:lnTo>
                  <a:pt x="11857699" y="6664271"/>
                </a:lnTo>
                <a:lnTo>
                  <a:pt x="11861987" y="6662374"/>
                </a:lnTo>
                <a:lnTo>
                  <a:pt x="11866357" y="6660478"/>
                </a:lnTo>
                <a:lnTo>
                  <a:pt x="11870563" y="6658581"/>
                </a:lnTo>
                <a:lnTo>
                  <a:pt x="11874768" y="6656602"/>
                </a:lnTo>
                <a:lnTo>
                  <a:pt x="11878891" y="6654458"/>
                </a:lnTo>
                <a:lnTo>
                  <a:pt x="11883014" y="6652314"/>
                </a:lnTo>
                <a:lnTo>
                  <a:pt x="11886890" y="6650253"/>
                </a:lnTo>
                <a:lnTo>
                  <a:pt x="11890930" y="6648026"/>
                </a:lnTo>
                <a:lnTo>
                  <a:pt x="11894723" y="6645800"/>
                </a:lnTo>
                <a:lnTo>
                  <a:pt x="11898517" y="6643573"/>
                </a:lnTo>
                <a:lnTo>
                  <a:pt x="11902310" y="6641265"/>
                </a:lnTo>
                <a:lnTo>
                  <a:pt x="11905856" y="6638956"/>
                </a:lnTo>
                <a:lnTo>
                  <a:pt x="11909566" y="6636482"/>
                </a:lnTo>
                <a:lnTo>
                  <a:pt x="11913030" y="6634173"/>
                </a:lnTo>
                <a:lnTo>
                  <a:pt x="11916575" y="6631782"/>
                </a:lnTo>
                <a:lnTo>
                  <a:pt x="11920039" y="6629225"/>
                </a:lnTo>
                <a:lnTo>
                  <a:pt x="11923420" y="6626834"/>
                </a:lnTo>
                <a:lnTo>
                  <a:pt x="11926635" y="6624278"/>
                </a:lnTo>
                <a:lnTo>
                  <a:pt x="11929934" y="6621722"/>
                </a:lnTo>
                <a:lnTo>
                  <a:pt x="11933067" y="6619248"/>
                </a:lnTo>
                <a:lnTo>
                  <a:pt x="11936118" y="6616691"/>
                </a:lnTo>
                <a:lnTo>
                  <a:pt x="11939252" y="6614053"/>
                </a:lnTo>
                <a:lnTo>
                  <a:pt x="11942303" y="6611414"/>
                </a:lnTo>
                <a:lnTo>
                  <a:pt x="11945189" y="6608858"/>
                </a:lnTo>
                <a:lnTo>
                  <a:pt x="11948075" y="6606219"/>
                </a:lnTo>
                <a:lnTo>
                  <a:pt x="11950961" y="6603498"/>
                </a:lnTo>
                <a:lnTo>
                  <a:pt x="11953682" y="6600859"/>
                </a:lnTo>
                <a:lnTo>
                  <a:pt x="11956404" y="6598220"/>
                </a:lnTo>
                <a:lnTo>
                  <a:pt x="11959042" y="6595582"/>
                </a:lnTo>
                <a:lnTo>
                  <a:pt x="11961598" y="6592860"/>
                </a:lnTo>
                <a:lnTo>
                  <a:pt x="11964072" y="6590222"/>
                </a:lnTo>
                <a:lnTo>
                  <a:pt x="11966546" y="6587583"/>
                </a:lnTo>
                <a:lnTo>
                  <a:pt x="11968937" y="6584779"/>
                </a:lnTo>
                <a:lnTo>
                  <a:pt x="11971411" y="6582223"/>
                </a:lnTo>
                <a:lnTo>
                  <a:pt x="11973638" y="6579419"/>
                </a:lnTo>
                <a:lnTo>
                  <a:pt x="11978008" y="6574142"/>
                </a:lnTo>
                <a:lnTo>
                  <a:pt x="11980152" y="6571421"/>
                </a:lnTo>
                <a:lnTo>
                  <a:pt x="11982214" y="6568782"/>
                </a:lnTo>
                <a:lnTo>
                  <a:pt x="11986172" y="6563505"/>
                </a:lnTo>
                <a:lnTo>
                  <a:pt x="11988068" y="6560948"/>
                </a:lnTo>
                <a:lnTo>
                  <a:pt x="11989965" y="6558310"/>
                </a:lnTo>
                <a:lnTo>
                  <a:pt x="11993181" y="6553692"/>
                </a:lnTo>
                <a:lnTo>
                  <a:pt x="11995984" y="6549486"/>
                </a:lnTo>
                <a:lnTo>
                  <a:pt x="11998458" y="6545446"/>
                </a:lnTo>
                <a:lnTo>
                  <a:pt x="12000850" y="6541570"/>
                </a:lnTo>
                <a:lnTo>
                  <a:pt x="12001262" y="6540911"/>
                </a:lnTo>
                <a:lnTo>
                  <a:pt x="12002251" y="6539014"/>
                </a:lnTo>
                <a:lnTo>
                  <a:pt x="12003736" y="6536375"/>
                </a:lnTo>
                <a:lnTo>
                  <a:pt x="12005220" y="6533407"/>
                </a:lnTo>
                <a:lnTo>
                  <a:pt x="12005880" y="6532087"/>
                </a:lnTo>
                <a:lnTo>
                  <a:pt x="12006374" y="6530768"/>
                </a:lnTo>
                <a:lnTo>
                  <a:pt x="12006704" y="6529943"/>
                </a:lnTo>
                <a:lnTo>
                  <a:pt x="12006787" y="6529119"/>
                </a:lnTo>
                <a:lnTo>
                  <a:pt x="12007034" y="6528129"/>
                </a:lnTo>
                <a:lnTo>
                  <a:pt x="12007034" y="6527222"/>
                </a:lnTo>
                <a:lnTo>
                  <a:pt x="12007034" y="6526398"/>
                </a:lnTo>
                <a:lnTo>
                  <a:pt x="12007034" y="6525408"/>
                </a:lnTo>
                <a:lnTo>
                  <a:pt x="12006787" y="6524501"/>
                </a:lnTo>
                <a:lnTo>
                  <a:pt x="12006622" y="6523512"/>
                </a:lnTo>
                <a:lnTo>
                  <a:pt x="12006292" y="6522604"/>
                </a:lnTo>
                <a:lnTo>
                  <a:pt x="12005880" y="6521615"/>
                </a:lnTo>
                <a:lnTo>
                  <a:pt x="12005385" y="6520708"/>
                </a:lnTo>
                <a:lnTo>
                  <a:pt x="12004808" y="6519801"/>
                </a:lnTo>
                <a:lnTo>
                  <a:pt x="12004148" y="6518976"/>
                </a:lnTo>
                <a:lnTo>
                  <a:pt x="12003488" y="6518234"/>
                </a:lnTo>
                <a:lnTo>
                  <a:pt x="12002581" y="6517492"/>
                </a:lnTo>
                <a:lnTo>
                  <a:pt x="12001674" y="6516915"/>
                </a:lnTo>
                <a:lnTo>
                  <a:pt x="11937108" y="6474118"/>
                </a:lnTo>
                <a:lnTo>
                  <a:pt x="11936118" y="6473623"/>
                </a:lnTo>
                <a:lnTo>
                  <a:pt x="11935624" y="6473293"/>
                </a:lnTo>
                <a:lnTo>
                  <a:pt x="11935129" y="6473128"/>
                </a:lnTo>
                <a:lnTo>
                  <a:pt x="11934057" y="6472799"/>
                </a:lnTo>
                <a:lnTo>
                  <a:pt x="11932985" y="6472469"/>
                </a:lnTo>
                <a:lnTo>
                  <a:pt x="11931913" y="6472386"/>
                </a:lnTo>
                <a:lnTo>
                  <a:pt x="11930923" y="6472221"/>
                </a:lnTo>
                <a:lnTo>
                  <a:pt x="11929851" y="6472386"/>
                </a:lnTo>
                <a:lnTo>
                  <a:pt x="11929274" y="6472386"/>
                </a:lnTo>
                <a:lnTo>
                  <a:pt x="11928779" y="6472469"/>
                </a:lnTo>
                <a:lnTo>
                  <a:pt x="11927790" y="6472799"/>
                </a:lnTo>
                <a:lnTo>
                  <a:pt x="11926800" y="6473128"/>
                </a:lnTo>
                <a:lnTo>
                  <a:pt x="11925728" y="6473541"/>
                </a:lnTo>
                <a:lnTo>
                  <a:pt x="11925316" y="6473788"/>
                </a:lnTo>
                <a:lnTo>
                  <a:pt x="11924739" y="6474118"/>
                </a:lnTo>
                <a:lnTo>
                  <a:pt x="11923832" y="6474778"/>
                </a:lnTo>
                <a:lnTo>
                  <a:pt x="11923420" y="6475107"/>
                </a:lnTo>
                <a:lnTo>
                  <a:pt x="11923007" y="6475520"/>
                </a:lnTo>
                <a:lnTo>
                  <a:pt x="11922100" y="6476344"/>
                </a:lnTo>
                <a:lnTo>
                  <a:pt x="11921276" y="6477334"/>
                </a:lnTo>
                <a:lnTo>
                  <a:pt x="11919461" y="6479643"/>
                </a:lnTo>
                <a:lnTo>
                  <a:pt x="11914761" y="6485332"/>
                </a:lnTo>
                <a:lnTo>
                  <a:pt x="11908412" y="6493001"/>
                </a:lnTo>
                <a:lnTo>
                  <a:pt x="11901485" y="6501330"/>
                </a:lnTo>
                <a:lnTo>
                  <a:pt x="11898682" y="6504546"/>
                </a:lnTo>
                <a:lnTo>
                  <a:pt x="11895878" y="6507679"/>
                </a:lnTo>
                <a:lnTo>
                  <a:pt x="11892827" y="6510895"/>
                </a:lnTo>
                <a:lnTo>
                  <a:pt x="11889776" y="6514111"/>
                </a:lnTo>
                <a:lnTo>
                  <a:pt x="11886477" y="6517327"/>
                </a:lnTo>
                <a:lnTo>
                  <a:pt x="11883097" y="6520460"/>
                </a:lnTo>
                <a:lnTo>
                  <a:pt x="11879633" y="6523759"/>
                </a:lnTo>
                <a:lnTo>
                  <a:pt x="11877819" y="6525326"/>
                </a:lnTo>
                <a:lnTo>
                  <a:pt x="11876005" y="6526892"/>
                </a:lnTo>
                <a:lnTo>
                  <a:pt x="11872212" y="6530026"/>
                </a:lnTo>
                <a:lnTo>
                  <a:pt x="11868336" y="6533159"/>
                </a:lnTo>
                <a:lnTo>
                  <a:pt x="11864213" y="6536293"/>
                </a:lnTo>
                <a:lnTo>
                  <a:pt x="11860090" y="6539344"/>
                </a:lnTo>
                <a:lnTo>
                  <a:pt x="11857864" y="6540828"/>
                </a:lnTo>
                <a:lnTo>
                  <a:pt x="11855720" y="6542312"/>
                </a:lnTo>
                <a:lnTo>
                  <a:pt x="11851184" y="6545281"/>
                </a:lnTo>
                <a:lnTo>
                  <a:pt x="11846484" y="6548085"/>
                </a:lnTo>
                <a:lnTo>
                  <a:pt x="11841619" y="6550806"/>
                </a:lnTo>
                <a:lnTo>
                  <a:pt x="11836672" y="6553609"/>
                </a:lnTo>
                <a:lnTo>
                  <a:pt x="11834198" y="6554846"/>
                </a:lnTo>
                <a:lnTo>
                  <a:pt x="11831559" y="6556083"/>
                </a:lnTo>
                <a:lnTo>
                  <a:pt x="11828920" y="6557485"/>
                </a:lnTo>
                <a:lnTo>
                  <a:pt x="11826117" y="6558640"/>
                </a:lnTo>
                <a:lnTo>
                  <a:pt x="11820674" y="6561113"/>
                </a:lnTo>
                <a:lnTo>
                  <a:pt x="11817788" y="6562268"/>
                </a:lnTo>
                <a:lnTo>
                  <a:pt x="11814985" y="6563422"/>
                </a:lnTo>
                <a:lnTo>
                  <a:pt x="11812098" y="6564577"/>
                </a:lnTo>
                <a:lnTo>
                  <a:pt x="11809130" y="6565649"/>
                </a:lnTo>
                <a:lnTo>
                  <a:pt x="11806079" y="6566638"/>
                </a:lnTo>
                <a:lnTo>
                  <a:pt x="11803028" y="6567628"/>
                </a:lnTo>
                <a:lnTo>
                  <a:pt x="11799977" y="6568700"/>
                </a:lnTo>
                <a:lnTo>
                  <a:pt x="11796843" y="6569524"/>
                </a:lnTo>
                <a:lnTo>
                  <a:pt x="11793627" y="6570431"/>
                </a:lnTo>
                <a:lnTo>
                  <a:pt x="11790411" y="6571338"/>
                </a:lnTo>
                <a:lnTo>
                  <a:pt x="11787113" y="6572163"/>
                </a:lnTo>
                <a:lnTo>
                  <a:pt x="11783815" y="6572988"/>
                </a:lnTo>
                <a:lnTo>
                  <a:pt x="11776970" y="6574472"/>
                </a:lnTo>
                <a:lnTo>
                  <a:pt x="11773507" y="6575132"/>
                </a:lnTo>
                <a:lnTo>
                  <a:pt x="11770044" y="6575874"/>
                </a:lnTo>
                <a:lnTo>
                  <a:pt x="11766416" y="6576368"/>
                </a:lnTo>
                <a:lnTo>
                  <a:pt x="11762870" y="6576946"/>
                </a:lnTo>
                <a:lnTo>
                  <a:pt x="11759159" y="6577440"/>
                </a:lnTo>
                <a:lnTo>
                  <a:pt x="11755448" y="6577935"/>
                </a:lnTo>
                <a:lnTo>
                  <a:pt x="11751655" y="6578347"/>
                </a:lnTo>
                <a:lnTo>
                  <a:pt x="11747780" y="6578677"/>
                </a:lnTo>
                <a:lnTo>
                  <a:pt x="11743986" y="6579007"/>
                </a:lnTo>
                <a:lnTo>
                  <a:pt x="11739946" y="6579337"/>
                </a:lnTo>
                <a:lnTo>
                  <a:pt x="11737555" y="6579419"/>
                </a:lnTo>
                <a:lnTo>
                  <a:pt x="11734833" y="6579419"/>
                </a:lnTo>
                <a:lnTo>
                  <a:pt x="11729226" y="6579584"/>
                </a:lnTo>
                <a:lnTo>
                  <a:pt x="11724856" y="6579584"/>
                </a:lnTo>
                <a:lnTo>
                  <a:pt x="11719413" y="6579419"/>
                </a:lnTo>
                <a:lnTo>
                  <a:pt x="11713889" y="6579255"/>
                </a:lnTo>
                <a:lnTo>
                  <a:pt x="11708529" y="6578925"/>
                </a:lnTo>
                <a:lnTo>
                  <a:pt x="11703169" y="6578347"/>
                </a:lnTo>
                <a:lnTo>
                  <a:pt x="11697891" y="6577853"/>
                </a:lnTo>
                <a:lnTo>
                  <a:pt x="11692614" y="6577111"/>
                </a:lnTo>
                <a:lnTo>
                  <a:pt x="11687419" y="6576286"/>
                </a:lnTo>
                <a:lnTo>
                  <a:pt x="11682306" y="6575214"/>
                </a:lnTo>
                <a:lnTo>
                  <a:pt x="11677194" y="6574142"/>
                </a:lnTo>
                <a:lnTo>
                  <a:pt x="11672164" y="6572905"/>
                </a:lnTo>
                <a:lnTo>
                  <a:pt x="11667216" y="6571503"/>
                </a:lnTo>
                <a:lnTo>
                  <a:pt x="11662269" y="6570019"/>
                </a:lnTo>
                <a:lnTo>
                  <a:pt x="11657403" y="6568452"/>
                </a:lnTo>
                <a:lnTo>
                  <a:pt x="11652538" y="6566803"/>
                </a:lnTo>
                <a:lnTo>
                  <a:pt x="11647756" y="6564989"/>
                </a:lnTo>
                <a:lnTo>
                  <a:pt x="11643138" y="6563010"/>
                </a:lnTo>
                <a:lnTo>
                  <a:pt x="11638520" y="6560948"/>
                </a:lnTo>
                <a:lnTo>
                  <a:pt x="11633985" y="6558722"/>
                </a:lnTo>
                <a:lnTo>
                  <a:pt x="11629449" y="6556578"/>
                </a:lnTo>
                <a:lnTo>
                  <a:pt x="11624997" y="6554104"/>
                </a:lnTo>
                <a:lnTo>
                  <a:pt x="11620709" y="6551713"/>
                </a:lnTo>
                <a:lnTo>
                  <a:pt x="11616338" y="6549074"/>
                </a:lnTo>
                <a:lnTo>
                  <a:pt x="11612133" y="6546271"/>
                </a:lnTo>
                <a:lnTo>
                  <a:pt x="11608010" y="6543549"/>
                </a:lnTo>
                <a:lnTo>
                  <a:pt x="11604052" y="6540581"/>
                </a:lnTo>
                <a:lnTo>
                  <a:pt x="11600011" y="6537695"/>
                </a:lnTo>
                <a:lnTo>
                  <a:pt x="11596136" y="6534561"/>
                </a:lnTo>
                <a:lnTo>
                  <a:pt x="11592342" y="6531345"/>
                </a:lnTo>
                <a:lnTo>
                  <a:pt x="11588549" y="6528047"/>
                </a:lnTo>
                <a:lnTo>
                  <a:pt x="11584839" y="6524666"/>
                </a:lnTo>
                <a:lnTo>
                  <a:pt x="11581210" y="6521203"/>
                </a:lnTo>
                <a:lnTo>
                  <a:pt x="11577747" y="6517574"/>
                </a:lnTo>
                <a:lnTo>
                  <a:pt x="11574366" y="6514029"/>
                </a:lnTo>
                <a:lnTo>
                  <a:pt x="11570985" y="6510235"/>
                </a:lnTo>
                <a:lnTo>
                  <a:pt x="11567852" y="6506442"/>
                </a:lnTo>
                <a:lnTo>
                  <a:pt x="11564718" y="6502567"/>
                </a:lnTo>
                <a:lnTo>
                  <a:pt x="11561585" y="6498526"/>
                </a:lnTo>
                <a:lnTo>
                  <a:pt x="11558699" y="6494403"/>
                </a:lnTo>
                <a:lnTo>
                  <a:pt x="11555813" y="6490280"/>
                </a:lnTo>
                <a:lnTo>
                  <a:pt x="11553009" y="6486075"/>
                </a:lnTo>
                <a:lnTo>
                  <a:pt x="11550370" y="6481704"/>
                </a:lnTo>
                <a:lnTo>
                  <a:pt x="11547814" y="6477334"/>
                </a:lnTo>
                <a:lnTo>
                  <a:pt x="11545258" y="6472881"/>
                </a:lnTo>
                <a:lnTo>
                  <a:pt x="11542949" y="6468346"/>
                </a:lnTo>
                <a:lnTo>
                  <a:pt x="11540640" y="6463810"/>
                </a:lnTo>
                <a:lnTo>
                  <a:pt x="11538414" y="6459028"/>
                </a:lnTo>
                <a:lnTo>
                  <a:pt x="11536434" y="6454327"/>
                </a:lnTo>
                <a:lnTo>
                  <a:pt x="11534373" y="6449545"/>
                </a:lnTo>
                <a:lnTo>
                  <a:pt x="11532641" y="6444680"/>
                </a:lnTo>
                <a:lnTo>
                  <a:pt x="11530827" y="6439732"/>
                </a:lnTo>
                <a:lnTo>
                  <a:pt x="11529260" y="6434784"/>
                </a:lnTo>
                <a:lnTo>
                  <a:pt x="11527694" y="6429754"/>
                </a:lnTo>
                <a:lnTo>
                  <a:pt x="11526292" y="6424559"/>
                </a:lnTo>
                <a:lnTo>
                  <a:pt x="11525055" y="6419364"/>
                </a:lnTo>
                <a:lnTo>
                  <a:pt x="11523901" y="6414252"/>
                </a:lnTo>
                <a:lnTo>
                  <a:pt x="11522829" y="6408809"/>
                </a:lnTo>
                <a:lnTo>
                  <a:pt x="11521839" y="6403532"/>
                </a:lnTo>
                <a:lnTo>
                  <a:pt x="11521014" y="6398172"/>
                </a:lnTo>
                <a:lnTo>
                  <a:pt x="11520355" y="6392730"/>
                </a:lnTo>
                <a:lnTo>
                  <a:pt x="11519778" y="6387205"/>
                </a:lnTo>
                <a:lnTo>
                  <a:pt x="11519365" y="6381763"/>
                </a:lnTo>
                <a:lnTo>
                  <a:pt x="11519035" y="6376155"/>
                </a:lnTo>
                <a:lnTo>
                  <a:pt x="11518788" y="6370548"/>
                </a:lnTo>
                <a:lnTo>
                  <a:pt x="11518788" y="6364858"/>
                </a:lnTo>
                <a:lnTo>
                  <a:pt x="11518788" y="6357767"/>
                </a:lnTo>
                <a:lnTo>
                  <a:pt x="11519118" y="6350840"/>
                </a:lnTo>
                <a:lnTo>
                  <a:pt x="11519448" y="6343913"/>
                </a:lnTo>
                <a:lnTo>
                  <a:pt x="11519942" y="6337317"/>
                </a:lnTo>
                <a:lnTo>
                  <a:pt x="11520685" y="6330637"/>
                </a:lnTo>
                <a:lnTo>
                  <a:pt x="11521509" y="6324123"/>
                </a:lnTo>
                <a:lnTo>
                  <a:pt x="11522499" y="6317691"/>
                </a:lnTo>
                <a:lnTo>
                  <a:pt x="11523571" y="6311342"/>
                </a:lnTo>
                <a:lnTo>
                  <a:pt x="11524808" y="6305240"/>
                </a:lnTo>
                <a:lnTo>
                  <a:pt x="11526209" y="6299137"/>
                </a:lnTo>
                <a:lnTo>
                  <a:pt x="11527694" y="6293118"/>
                </a:lnTo>
                <a:lnTo>
                  <a:pt x="11529343" y="6287263"/>
                </a:lnTo>
                <a:lnTo>
                  <a:pt x="11531157" y="6281491"/>
                </a:lnTo>
                <a:lnTo>
                  <a:pt x="11533054" y="6275801"/>
                </a:lnTo>
                <a:lnTo>
                  <a:pt x="11535033" y="6270276"/>
                </a:lnTo>
                <a:lnTo>
                  <a:pt x="11537177" y="6264834"/>
                </a:lnTo>
                <a:lnTo>
                  <a:pt x="11539403" y="6259557"/>
                </a:lnTo>
                <a:lnTo>
                  <a:pt x="11541712" y="6254362"/>
                </a:lnTo>
                <a:lnTo>
                  <a:pt x="11544186" y="6249167"/>
                </a:lnTo>
                <a:lnTo>
                  <a:pt x="11546742" y="6244219"/>
                </a:lnTo>
                <a:lnTo>
                  <a:pt x="11549463" y="6239436"/>
                </a:lnTo>
                <a:lnTo>
                  <a:pt x="11552267" y="6234571"/>
                </a:lnTo>
                <a:lnTo>
                  <a:pt x="11555070" y="6229871"/>
                </a:lnTo>
                <a:lnTo>
                  <a:pt x="11558121" y="6225336"/>
                </a:lnTo>
                <a:lnTo>
                  <a:pt x="11561172" y="6220965"/>
                </a:lnTo>
                <a:lnTo>
                  <a:pt x="11564388" y="6216595"/>
                </a:lnTo>
                <a:lnTo>
                  <a:pt x="11567604" y="6212389"/>
                </a:lnTo>
                <a:lnTo>
                  <a:pt x="11570903" y="6208266"/>
                </a:lnTo>
                <a:lnTo>
                  <a:pt x="11574366" y="6204226"/>
                </a:lnTo>
                <a:lnTo>
                  <a:pt x="11577829" y="6200350"/>
                </a:lnTo>
                <a:lnTo>
                  <a:pt x="11581458" y="6196557"/>
                </a:lnTo>
                <a:lnTo>
                  <a:pt x="11585168" y="6193011"/>
                </a:lnTo>
                <a:lnTo>
                  <a:pt x="11588962" y="6189383"/>
                </a:lnTo>
                <a:lnTo>
                  <a:pt x="11592755" y="6185920"/>
                </a:lnTo>
                <a:lnTo>
                  <a:pt x="11596630" y="6182621"/>
                </a:lnTo>
                <a:lnTo>
                  <a:pt x="11600506" y="6179323"/>
                </a:lnTo>
                <a:lnTo>
                  <a:pt x="11604546" y="6176272"/>
                </a:lnTo>
                <a:lnTo>
                  <a:pt x="11608669" y="6173221"/>
                </a:lnTo>
                <a:lnTo>
                  <a:pt x="11612792" y="6170417"/>
                </a:lnTo>
                <a:lnTo>
                  <a:pt x="11616998" y="6167614"/>
                </a:lnTo>
                <a:lnTo>
                  <a:pt x="11621203" y="6164975"/>
                </a:lnTo>
                <a:lnTo>
                  <a:pt x="11625574" y="6162336"/>
                </a:lnTo>
                <a:lnTo>
                  <a:pt x="11629862" y="6159945"/>
                </a:lnTo>
                <a:lnTo>
                  <a:pt x="11634315" y="6157636"/>
                </a:lnTo>
                <a:lnTo>
                  <a:pt x="11638685" y="6155409"/>
                </a:lnTo>
                <a:lnTo>
                  <a:pt x="11643138" y="6153266"/>
                </a:lnTo>
                <a:lnTo>
                  <a:pt x="11647673" y="6151369"/>
                </a:lnTo>
                <a:lnTo>
                  <a:pt x="11652208" y="6149472"/>
                </a:lnTo>
                <a:lnTo>
                  <a:pt x="11656826" y="6147741"/>
                </a:lnTo>
                <a:lnTo>
                  <a:pt x="11661361" y="6146091"/>
                </a:lnTo>
                <a:lnTo>
                  <a:pt x="11666062" y="6144525"/>
                </a:lnTo>
                <a:lnTo>
                  <a:pt x="11670762" y="6143205"/>
                </a:lnTo>
                <a:lnTo>
                  <a:pt x="11675462" y="6141804"/>
                </a:lnTo>
                <a:lnTo>
                  <a:pt x="11680162" y="6140649"/>
                </a:lnTo>
                <a:lnTo>
                  <a:pt x="11684780" y="6139577"/>
                </a:lnTo>
                <a:lnTo>
                  <a:pt x="11689563" y="6138505"/>
                </a:lnTo>
                <a:lnTo>
                  <a:pt x="11694346" y="6137681"/>
                </a:lnTo>
                <a:lnTo>
                  <a:pt x="11699128" y="6136938"/>
                </a:lnTo>
                <a:lnTo>
                  <a:pt x="11703911" y="6136279"/>
                </a:lnTo>
                <a:lnTo>
                  <a:pt x="11708694" y="6135784"/>
                </a:lnTo>
                <a:lnTo>
                  <a:pt x="11713394" y="6135454"/>
                </a:lnTo>
                <a:lnTo>
                  <a:pt x="11718259" y="6135124"/>
                </a:lnTo>
                <a:lnTo>
                  <a:pt x="11722959" y="6134959"/>
                </a:lnTo>
                <a:lnTo>
                  <a:pt x="11727742" y="6134959"/>
                </a:lnTo>
                <a:lnTo>
                  <a:pt x="11732689" y="6134959"/>
                </a:lnTo>
                <a:lnTo>
                  <a:pt x="11737472" y="6134959"/>
                </a:lnTo>
                <a:lnTo>
                  <a:pt x="11742172" y="6135042"/>
                </a:lnTo>
                <a:lnTo>
                  <a:pt x="11746873" y="6135124"/>
                </a:lnTo>
                <a:lnTo>
                  <a:pt x="11751243" y="6135372"/>
                </a:lnTo>
                <a:lnTo>
                  <a:pt x="11755696" y="6135702"/>
                </a:lnTo>
                <a:lnTo>
                  <a:pt x="11757922" y="6135866"/>
                </a:lnTo>
                <a:lnTo>
                  <a:pt x="11760149" y="6136114"/>
                </a:lnTo>
                <a:lnTo>
                  <a:pt x="11764354" y="6136526"/>
                </a:lnTo>
                <a:lnTo>
                  <a:pt x="11767488" y="6137021"/>
                </a:lnTo>
                <a:lnTo>
                  <a:pt x="11770704" y="6137598"/>
                </a:lnTo>
                <a:lnTo>
                  <a:pt x="11773837" y="6138093"/>
                </a:lnTo>
                <a:lnTo>
                  <a:pt x="11776888" y="6138753"/>
                </a:lnTo>
                <a:lnTo>
                  <a:pt x="11780021" y="6139495"/>
                </a:lnTo>
                <a:lnTo>
                  <a:pt x="11783155" y="6140237"/>
                </a:lnTo>
                <a:lnTo>
                  <a:pt x="11786041" y="6140979"/>
                </a:lnTo>
                <a:lnTo>
                  <a:pt x="11789092" y="6141804"/>
                </a:lnTo>
                <a:lnTo>
                  <a:pt x="11792061" y="6142793"/>
                </a:lnTo>
                <a:lnTo>
                  <a:pt x="11795029" y="6143618"/>
                </a:lnTo>
                <a:lnTo>
                  <a:pt x="11797915" y="6144690"/>
                </a:lnTo>
                <a:lnTo>
                  <a:pt x="11800719" y="6145597"/>
                </a:lnTo>
                <a:lnTo>
                  <a:pt x="11803605" y="6146751"/>
                </a:lnTo>
                <a:lnTo>
                  <a:pt x="11806409" y="6147823"/>
                </a:lnTo>
                <a:lnTo>
                  <a:pt x="11809047" y="6148978"/>
                </a:lnTo>
                <a:lnTo>
                  <a:pt x="11811769" y="6150132"/>
                </a:lnTo>
                <a:lnTo>
                  <a:pt x="11814407" y="6151369"/>
                </a:lnTo>
                <a:lnTo>
                  <a:pt x="11817046" y="6152606"/>
                </a:lnTo>
                <a:lnTo>
                  <a:pt x="11819602" y="6153925"/>
                </a:lnTo>
                <a:lnTo>
                  <a:pt x="11822076" y="6155162"/>
                </a:lnTo>
                <a:lnTo>
                  <a:pt x="11824467" y="6156481"/>
                </a:lnTo>
                <a:lnTo>
                  <a:pt x="11826859" y="6157801"/>
                </a:lnTo>
                <a:lnTo>
                  <a:pt x="11829168" y="6159203"/>
                </a:lnTo>
                <a:lnTo>
                  <a:pt x="11831394" y="6160687"/>
                </a:lnTo>
                <a:lnTo>
                  <a:pt x="11835764" y="6163573"/>
                </a:lnTo>
                <a:lnTo>
                  <a:pt x="11837826" y="6164892"/>
                </a:lnTo>
                <a:lnTo>
                  <a:pt x="11839723" y="6166377"/>
                </a:lnTo>
                <a:lnTo>
                  <a:pt x="11841784" y="6167861"/>
                </a:lnTo>
                <a:lnTo>
                  <a:pt x="11843516" y="6169345"/>
                </a:lnTo>
                <a:lnTo>
                  <a:pt x="11845330" y="6170830"/>
                </a:lnTo>
                <a:lnTo>
                  <a:pt x="11847062" y="6172314"/>
                </a:lnTo>
                <a:lnTo>
                  <a:pt x="11847556" y="6172809"/>
                </a:lnTo>
                <a:lnTo>
                  <a:pt x="11848051" y="6173386"/>
                </a:lnTo>
                <a:lnTo>
                  <a:pt x="11848546" y="6173881"/>
                </a:lnTo>
                <a:lnTo>
                  <a:pt x="11848958" y="6174375"/>
                </a:lnTo>
                <a:lnTo>
                  <a:pt x="11849535" y="6175365"/>
                </a:lnTo>
                <a:lnTo>
                  <a:pt x="11849783" y="6175860"/>
                </a:lnTo>
                <a:lnTo>
                  <a:pt x="11849948" y="6176272"/>
                </a:lnTo>
                <a:lnTo>
                  <a:pt x="11850113" y="6176849"/>
                </a:lnTo>
                <a:lnTo>
                  <a:pt x="11850195" y="6177261"/>
                </a:lnTo>
                <a:lnTo>
                  <a:pt x="11850195" y="6177674"/>
                </a:lnTo>
                <a:lnTo>
                  <a:pt x="11850113" y="6178086"/>
                </a:lnTo>
                <a:lnTo>
                  <a:pt x="11849948" y="6178498"/>
                </a:lnTo>
                <a:lnTo>
                  <a:pt x="11849783" y="6178828"/>
                </a:lnTo>
                <a:lnTo>
                  <a:pt x="11849535" y="6179240"/>
                </a:lnTo>
                <a:lnTo>
                  <a:pt x="11849123" y="6179570"/>
                </a:lnTo>
                <a:lnTo>
                  <a:pt x="11849041" y="6179653"/>
                </a:lnTo>
                <a:lnTo>
                  <a:pt x="11848793" y="6179818"/>
                </a:lnTo>
                <a:lnTo>
                  <a:pt x="11848298" y="6179983"/>
                </a:lnTo>
                <a:lnTo>
                  <a:pt x="11847804" y="6180065"/>
                </a:lnTo>
                <a:lnTo>
                  <a:pt x="11847062" y="6180065"/>
                </a:lnTo>
                <a:lnTo>
                  <a:pt x="11845660" y="6180065"/>
                </a:lnTo>
                <a:lnTo>
                  <a:pt x="11844423" y="6180065"/>
                </a:lnTo>
                <a:lnTo>
                  <a:pt x="11843763" y="6180065"/>
                </a:lnTo>
                <a:lnTo>
                  <a:pt x="11836342" y="6179900"/>
                </a:lnTo>
                <a:lnTo>
                  <a:pt x="11820592" y="6179323"/>
                </a:lnTo>
                <a:lnTo>
                  <a:pt x="11784392" y="6178004"/>
                </a:lnTo>
                <a:lnTo>
                  <a:pt x="11782990" y="6178086"/>
                </a:lnTo>
                <a:lnTo>
                  <a:pt x="11782248" y="6178086"/>
                </a:lnTo>
                <a:lnTo>
                  <a:pt x="11781506" y="6178333"/>
                </a:lnTo>
                <a:lnTo>
                  <a:pt x="11780599" y="6178498"/>
                </a:lnTo>
                <a:lnTo>
                  <a:pt x="11779527" y="6178746"/>
                </a:lnTo>
                <a:lnTo>
                  <a:pt x="11778620" y="6179158"/>
                </a:lnTo>
                <a:lnTo>
                  <a:pt x="11777630" y="6179570"/>
                </a:lnTo>
                <a:lnTo>
                  <a:pt x="11776806" y="6180065"/>
                </a:lnTo>
                <a:lnTo>
                  <a:pt x="11776063" y="6180725"/>
                </a:lnTo>
                <a:lnTo>
                  <a:pt x="11775239" y="6181384"/>
                </a:lnTo>
                <a:lnTo>
                  <a:pt x="11774909" y="6181714"/>
                </a:lnTo>
                <a:lnTo>
                  <a:pt x="11774579" y="6182127"/>
                </a:lnTo>
                <a:lnTo>
                  <a:pt x="11773919" y="6182869"/>
                </a:lnTo>
                <a:lnTo>
                  <a:pt x="11773425" y="6183693"/>
                </a:lnTo>
                <a:lnTo>
                  <a:pt x="11772847" y="6184600"/>
                </a:lnTo>
                <a:lnTo>
                  <a:pt x="11772435" y="6185590"/>
                </a:lnTo>
                <a:lnTo>
                  <a:pt x="11772188" y="6186497"/>
                </a:lnTo>
                <a:lnTo>
                  <a:pt x="11771858" y="6187569"/>
                </a:lnTo>
                <a:lnTo>
                  <a:pt x="11771693" y="6188641"/>
                </a:lnTo>
                <a:lnTo>
                  <a:pt x="11771611" y="6189713"/>
                </a:lnTo>
                <a:lnTo>
                  <a:pt x="11771528" y="6258320"/>
                </a:lnTo>
                <a:lnTo>
                  <a:pt x="11771611" y="6258897"/>
                </a:lnTo>
                <a:lnTo>
                  <a:pt x="11771693" y="6259639"/>
                </a:lnTo>
                <a:lnTo>
                  <a:pt x="11771858" y="6260711"/>
                </a:lnTo>
                <a:lnTo>
                  <a:pt x="11772023" y="6261618"/>
                </a:lnTo>
                <a:lnTo>
                  <a:pt x="11772353" y="6262608"/>
                </a:lnTo>
                <a:lnTo>
                  <a:pt x="11772765" y="6263597"/>
                </a:lnTo>
                <a:lnTo>
                  <a:pt x="11773342" y="6264504"/>
                </a:lnTo>
                <a:lnTo>
                  <a:pt x="11773837" y="6265329"/>
                </a:lnTo>
                <a:lnTo>
                  <a:pt x="11774497" y="6266071"/>
                </a:lnTo>
                <a:lnTo>
                  <a:pt x="11775074" y="6266813"/>
                </a:lnTo>
                <a:lnTo>
                  <a:pt x="11775816" y="6267555"/>
                </a:lnTo>
                <a:lnTo>
                  <a:pt x="11776558" y="6268132"/>
                </a:lnTo>
                <a:lnTo>
                  <a:pt x="11777383" y="6268710"/>
                </a:lnTo>
                <a:lnTo>
                  <a:pt x="11778372" y="6269122"/>
                </a:lnTo>
                <a:lnTo>
                  <a:pt x="11779197" y="6269534"/>
                </a:lnTo>
                <a:lnTo>
                  <a:pt x="11780186" y="6269864"/>
                </a:lnTo>
                <a:lnTo>
                  <a:pt x="11781258" y="6270112"/>
                </a:lnTo>
                <a:lnTo>
                  <a:pt x="11782248" y="6270276"/>
                </a:lnTo>
                <a:lnTo>
                  <a:pt x="11782990" y="6270441"/>
                </a:lnTo>
                <a:lnTo>
                  <a:pt x="11783732" y="6270441"/>
                </a:lnTo>
                <a:lnTo>
                  <a:pt x="11835929" y="6270441"/>
                </a:lnTo>
                <a:lnTo>
                  <a:pt x="11888292" y="6270441"/>
                </a:lnTo>
                <a:lnTo>
                  <a:pt x="11940571" y="6270441"/>
                </a:lnTo>
                <a:lnTo>
                  <a:pt x="11992933" y="6270441"/>
                </a:lnTo>
                <a:lnTo>
                  <a:pt x="11994088" y="6270441"/>
                </a:lnTo>
                <a:lnTo>
                  <a:pt x="11995242" y="6270194"/>
                </a:lnTo>
                <a:lnTo>
                  <a:pt x="11996314" y="6269864"/>
                </a:lnTo>
                <a:lnTo>
                  <a:pt x="11997304" y="6269534"/>
                </a:lnTo>
                <a:lnTo>
                  <a:pt x="11997881" y="6269287"/>
                </a:lnTo>
                <a:lnTo>
                  <a:pt x="11998376" y="6269040"/>
                </a:lnTo>
                <a:lnTo>
                  <a:pt x="11999365" y="6268545"/>
                </a:lnTo>
                <a:lnTo>
                  <a:pt x="12000190" y="6267803"/>
                </a:lnTo>
                <a:lnTo>
                  <a:pt x="12001014" y="6267061"/>
                </a:lnTo>
                <a:lnTo>
                  <a:pt x="12001839" y="6266153"/>
                </a:lnTo>
                <a:lnTo>
                  <a:pt x="12002499" y="6265329"/>
                </a:lnTo>
                <a:lnTo>
                  <a:pt x="12003158" y="6264422"/>
                </a:lnTo>
                <a:lnTo>
                  <a:pt x="12003653" y="6263350"/>
                </a:lnTo>
                <a:lnTo>
                  <a:pt x="12004065" y="6262278"/>
                </a:lnTo>
                <a:lnTo>
                  <a:pt x="12004148" y="6261618"/>
                </a:lnTo>
                <a:lnTo>
                  <a:pt x="12004395" y="6261123"/>
                </a:lnTo>
                <a:lnTo>
                  <a:pt x="12004643" y="6259969"/>
                </a:lnTo>
                <a:lnTo>
                  <a:pt x="12004725" y="6258732"/>
                </a:lnTo>
                <a:lnTo>
                  <a:pt x="12004725" y="6208102"/>
                </a:lnTo>
                <a:lnTo>
                  <a:pt x="12004725" y="6157389"/>
                </a:lnTo>
                <a:lnTo>
                  <a:pt x="12004725" y="6106758"/>
                </a:lnTo>
                <a:lnTo>
                  <a:pt x="12004725" y="6056210"/>
                </a:lnTo>
                <a:lnTo>
                  <a:pt x="12004643" y="6055055"/>
                </a:lnTo>
                <a:lnTo>
                  <a:pt x="12004478" y="6053901"/>
                </a:lnTo>
                <a:lnTo>
                  <a:pt x="12004148" y="6052747"/>
                </a:lnTo>
                <a:lnTo>
                  <a:pt x="12003900" y="6051675"/>
                </a:lnTo>
                <a:lnTo>
                  <a:pt x="12003571" y="6051180"/>
                </a:lnTo>
                <a:lnTo>
                  <a:pt x="12003323" y="6050685"/>
                </a:lnTo>
                <a:lnTo>
                  <a:pt x="12002829" y="6049696"/>
                </a:lnTo>
                <a:lnTo>
                  <a:pt x="12002086" y="6048871"/>
                </a:lnTo>
                <a:lnTo>
                  <a:pt x="12001344" y="6048046"/>
                </a:lnTo>
                <a:lnTo>
                  <a:pt x="12000520" y="6047304"/>
                </a:lnTo>
                <a:lnTo>
                  <a:pt x="11999613" y="6046562"/>
                </a:lnTo>
                <a:lnTo>
                  <a:pt x="11998706" y="6045902"/>
                </a:lnTo>
                <a:lnTo>
                  <a:pt x="11997634" y="6045408"/>
                </a:lnTo>
                <a:lnTo>
                  <a:pt x="11996562" y="6045078"/>
                </a:lnTo>
                <a:lnTo>
                  <a:pt x="11995984" y="6044830"/>
                </a:lnTo>
                <a:lnTo>
                  <a:pt x="11995407" y="6044748"/>
                </a:lnTo>
                <a:lnTo>
                  <a:pt x="11994253" y="6044501"/>
                </a:lnTo>
                <a:lnTo>
                  <a:pt x="11993016" y="6044418"/>
                </a:lnTo>
                <a:lnTo>
                  <a:pt x="11992686" y="6044336"/>
                </a:lnTo>
                <a:lnTo>
                  <a:pt x="11924327" y="6044336"/>
                </a:lnTo>
                <a:lnTo>
                  <a:pt x="11923172" y="6044418"/>
                </a:lnTo>
                <a:lnTo>
                  <a:pt x="11922512" y="6044501"/>
                </a:lnTo>
                <a:lnTo>
                  <a:pt x="11922018" y="6044501"/>
                </a:lnTo>
                <a:lnTo>
                  <a:pt x="11921523" y="6044748"/>
                </a:lnTo>
                <a:lnTo>
                  <a:pt x="11920946" y="6044830"/>
                </a:lnTo>
                <a:lnTo>
                  <a:pt x="11919874" y="6045243"/>
                </a:lnTo>
                <a:lnTo>
                  <a:pt x="11919379" y="6045490"/>
                </a:lnTo>
                <a:lnTo>
                  <a:pt x="11918884" y="6045655"/>
                </a:lnTo>
                <a:lnTo>
                  <a:pt x="11917895" y="6046232"/>
                </a:lnTo>
                <a:lnTo>
                  <a:pt x="11917482" y="6046562"/>
                </a:lnTo>
                <a:lnTo>
                  <a:pt x="11917070" y="6046809"/>
                </a:lnTo>
                <a:lnTo>
                  <a:pt x="11916246" y="6047552"/>
                </a:lnTo>
                <a:lnTo>
                  <a:pt x="11915833" y="6048046"/>
                </a:lnTo>
                <a:lnTo>
                  <a:pt x="11915338" y="6048459"/>
                </a:lnTo>
                <a:lnTo>
                  <a:pt x="11914761" y="6049283"/>
                </a:lnTo>
                <a:lnTo>
                  <a:pt x="11914102" y="6050190"/>
                </a:lnTo>
                <a:lnTo>
                  <a:pt x="11913607" y="6051180"/>
                </a:lnTo>
                <a:lnTo>
                  <a:pt x="11913194" y="6052252"/>
                </a:lnTo>
                <a:lnTo>
                  <a:pt x="11912865" y="6053324"/>
                </a:lnTo>
                <a:lnTo>
                  <a:pt x="11912782" y="6053901"/>
                </a:lnTo>
                <a:lnTo>
                  <a:pt x="11912617" y="6054478"/>
                </a:lnTo>
                <a:lnTo>
                  <a:pt x="11912535" y="6055055"/>
                </a:lnTo>
                <a:lnTo>
                  <a:pt x="11912535" y="6055633"/>
                </a:lnTo>
                <a:lnTo>
                  <a:pt x="11912452" y="6056127"/>
                </a:lnTo>
                <a:lnTo>
                  <a:pt x="11912452" y="6056622"/>
                </a:lnTo>
                <a:lnTo>
                  <a:pt x="11914102" y="6086638"/>
                </a:lnTo>
                <a:lnTo>
                  <a:pt x="11915256" y="6107418"/>
                </a:lnTo>
                <a:lnTo>
                  <a:pt x="11915256" y="6107830"/>
                </a:lnTo>
                <a:lnTo>
                  <a:pt x="11915256" y="6108490"/>
                </a:lnTo>
                <a:lnTo>
                  <a:pt x="11915174" y="6108984"/>
                </a:lnTo>
                <a:lnTo>
                  <a:pt x="11914926" y="6109479"/>
                </a:lnTo>
                <a:lnTo>
                  <a:pt x="11914761" y="6109727"/>
                </a:lnTo>
                <a:lnTo>
                  <a:pt x="11914679" y="6110056"/>
                </a:lnTo>
                <a:lnTo>
                  <a:pt x="11914431" y="6110221"/>
                </a:lnTo>
                <a:lnTo>
                  <a:pt x="11914102" y="6110386"/>
                </a:lnTo>
                <a:lnTo>
                  <a:pt x="11913772" y="6110551"/>
                </a:lnTo>
                <a:lnTo>
                  <a:pt x="11913442" y="6110716"/>
                </a:lnTo>
                <a:lnTo>
                  <a:pt x="11913030" y="6110799"/>
                </a:lnTo>
                <a:lnTo>
                  <a:pt x="11912617" y="6110799"/>
                </a:lnTo>
                <a:lnTo>
                  <a:pt x="11912205" y="6110799"/>
                </a:lnTo>
                <a:lnTo>
                  <a:pt x="11911710" y="6110716"/>
                </a:lnTo>
                <a:lnTo>
                  <a:pt x="11911133" y="6110469"/>
                </a:lnTo>
                <a:lnTo>
                  <a:pt x="11910638" y="6110221"/>
                </a:lnTo>
                <a:lnTo>
                  <a:pt x="11910143" y="6109974"/>
                </a:lnTo>
                <a:lnTo>
                  <a:pt x="11909484" y="6109479"/>
                </a:lnTo>
                <a:lnTo>
                  <a:pt x="11908824" y="6108984"/>
                </a:lnTo>
                <a:lnTo>
                  <a:pt x="11908247" y="6108325"/>
                </a:lnTo>
                <a:lnTo>
                  <a:pt x="11906020" y="6106263"/>
                </a:lnTo>
                <a:lnTo>
                  <a:pt x="11903712" y="6104284"/>
                </a:lnTo>
                <a:lnTo>
                  <a:pt x="11899176" y="6100244"/>
                </a:lnTo>
                <a:lnTo>
                  <a:pt x="11894476" y="6096368"/>
                </a:lnTo>
                <a:lnTo>
                  <a:pt x="11892167" y="6094471"/>
                </a:lnTo>
                <a:lnTo>
                  <a:pt x="11889776" y="6092492"/>
                </a:lnTo>
                <a:lnTo>
                  <a:pt x="11887302" y="6090596"/>
                </a:lnTo>
                <a:lnTo>
                  <a:pt x="11884911" y="6088864"/>
                </a:lnTo>
                <a:lnTo>
                  <a:pt x="11882437" y="6087050"/>
                </a:lnTo>
                <a:lnTo>
                  <a:pt x="11880046" y="6085236"/>
                </a:lnTo>
                <a:lnTo>
                  <a:pt x="11875015" y="6081855"/>
                </a:lnTo>
                <a:lnTo>
                  <a:pt x="11872459" y="6080206"/>
                </a:lnTo>
                <a:lnTo>
                  <a:pt x="11869903" y="6078474"/>
                </a:lnTo>
                <a:lnTo>
                  <a:pt x="11864790" y="6075341"/>
                </a:lnTo>
                <a:lnTo>
                  <a:pt x="11862152" y="6073774"/>
                </a:lnTo>
                <a:lnTo>
                  <a:pt x="11859513" y="6072290"/>
                </a:lnTo>
                <a:lnTo>
                  <a:pt x="11854071" y="6069321"/>
                </a:lnTo>
                <a:lnTo>
                  <a:pt x="11848628" y="6066435"/>
                </a:lnTo>
                <a:lnTo>
                  <a:pt x="11845907" y="6065116"/>
                </a:lnTo>
                <a:lnTo>
                  <a:pt x="11843103" y="6063714"/>
                </a:lnTo>
                <a:lnTo>
                  <a:pt x="11840382" y="6062477"/>
                </a:lnTo>
                <a:lnTo>
                  <a:pt x="11837579" y="6061158"/>
                </a:lnTo>
                <a:lnTo>
                  <a:pt x="11834692" y="6059921"/>
                </a:lnTo>
                <a:lnTo>
                  <a:pt x="11831806" y="6058766"/>
                </a:lnTo>
                <a:lnTo>
                  <a:pt x="11826034" y="6056457"/>
                </a:lnTo>
                <a:lnTo>
                  <a:pt x="11820262" y="6054231"/>
                </a:lnTo>
                <a:lnTo>
                  <a:pt x="11817293" y="6053159"/>
                </a:lnTo>
                <a:lnTo>
                  <a:pt x="11814325" y="6052252"/>
                </a:lnTo>
                <a:lnTo>
                  <a:pt x="11811356" y="6051180"/>
                </a:lnTo>
                <a:lnTo>
                  <a:pt x="11808470" y="6050190"/>
                </a:lnTo>
                <a:lnTo>
                  <a:pt x="11805337" y="6049366"/>
                </a:lnTo>
                <a:lnTo>
                  <a:pt x="11802286" y="6048459"/>
                </a:lnTo>
                <a:lnTo>
                  <a:pt x="11799235" y="6047552"/>
                </a:lnTo>
                <a:lnTo>
                  <a:pt x="11796184" y="6046809"/>
                </a:lnTo>
                <a:lnTo>
                  <a:pt x="11793133" y="6045985"/>
                </a:lnTo>
                <a:lnTo>
                  <a:pt x="11790082" y="6045243"/>
                </a:lnTo>
                <a:lnTo>
                  <a:pt x="11783815" y="6043923"/>
                </a:lnTo>
                <a:lnTo>
                  <a:pt x="11780681" y="6043264"/>
                </a:lnTo>
                <a:lnTo>
                  <a:pt x="11777548" y="6042604"/>
                </a:lnTo>
                <a:lnTo>
                  <a:pt x="11771116" y="6041614"/>
                </a:lnTo>
                <a:lnTo>
                  <a:pt x="11767900" y="6041037"/>
                </a:lnTo>
                <a:lnTo>
                  <a:pt x="11764684" y="6040625"/>
                </a:lnTo>
                <a:lnTo>
                  <a:pt x="11761468" y="6040213"/>
                </a:lnTo>
                <a:lnTo>
                  <a:pt x="11758252" y="6039800"/>
                </a:lnTo>
                <a:lnTo>
                  <a:pt x="11751655" y="6039141"/>
                </a:lnTo>
                <a:lnTo>
                  <a:pt x="11748274" y="6038811"/>
                </a:lnTo>
                <a:lnTo>
                  <a:pt x="11745058" y="6038646"/>
                </a:lnTo>
                <a:lnTo>
                  <a:pt x="11738379" y="6038234"/>
                </a:lnTo>
                <a:lnTo>
                  <a:pt x="11731617" y="6037986"/>
                </a:lnTo>
                <a:lnTo>
                  <a:pt x="11724856" y="6037986"/>
                </a:lnTo>
                <a:close/>
                <a:moveTo>
                  <a:pt x="299524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299524" y="6858000"/>
                </a:lnTo>
                <a:close/>
                <a:moveTo>
                  <a:pt x="0" y="0"/>
                </a:moveTo>
                <a:lnTo>
                  <a:pt x="263524" y="0"/>
                </a:lnTo>
                <a:lnTo>
                  <a:pt x="26352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>
            <a:normAutofit/>
          </a:bodyPr>
          <a:lstStyle>
            <a:lvl1pPr marL="0" indent="0" algn="r">
              <a:buFontTx/>
              <a:buNone/>
              <a:defRPr sz="1400"/>
            </a:lvl1pPr>
          </a:lstStyle>
          <a:p>
            <a:r>
              <a:rPr lang="en-GB" dirty="0" smtClean="0"/>
              <a:t>Select this placeholder and insert large picture from insert menu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0" y="1052513"/>
            <a:ext cx="9144000" cy="4752975"/>
          </a:xfrm>
          <a:solidFill>
            <a:srgbClr val="002D6E">
              <a:alpha val="85098"/>
            </a:srgbClr>
          </a:solidFill>
        </p:spPr>
        <p:txBody>
          <a:bodyPr lIns="619200" tIns="360000" rIns="540000" bIns="360000" anchor="ctr" anchorCtr="0"/>
          <a:lstStyle>
            <a:lvl1pPr marL="0" indent="0">
              <a:buFontTx/>
              <a:buNone/>
              <a:defRPr sz="3200" b="1">
                <a:solidFill>
                  <a:schemeClr val="bg1"/>
                </a:solidFill>
              </a:defRPr>
            </a:lvl1pPr>
            <a:lvl2pPr marL="0" indent="0">
              <a:buFontTx/>
              <a:buNone/>
              <a:defRPr>
                <a:solidFill>
                  <a:schemeClr val="bg1"/>
                </a:solidFill>
              </a:defRPr>
            </a:lvl2pPr>
            <a:lvl3pPr marL="541338" indent="-269875">
              <a:defRPr>
                <a:solidFill>
                  <a:schemeClr val="bg1"/>
                </a:solidFill>
              </a:defRPr>
            </a:lvl3pPr>
            <a:lvl4pPr marL="801688" indent="-260350">
              <a:defRPr>
                <a:solidFill>
                  <a:schemeClr val="bg1"/>
                </a:solidFill>
              </a:defRPr>
            </a:lvl4pPr>
            <a:lvl5pPr marL="1074738" indent="-269875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GB" dirty="0" smtClean="0"/>
              <a:t>15 June 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GB" dirty="0" smtClean="0"/>
              <a:t>External / Internal / Confidential / Author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F76B9572-EBA1-4ED0-BD0B-E599ED03533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991133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1716032" y="6037986"/>
                </a:moveTo>
                <a:lnTo>
                  <a:pt x="11707209" y="6038316"/>
                </a:lnTo>
                <a:lnTo>
                  <a:pt x="11698551" y="6038811"/>
                </a:lnTo>
                <a:lnTo>
                  <a:pt x="11689893" y="6039471"/>
                </a:lnTo>
                <a:lnTo>
                  <a:pt x="11681317" y="6040378"/>
                </a:lnTo>
                <a:lnTo>
                  <a:pt x="11672906" y="6041450"/>
                </a:lnTo>
                <a:lnTo>
                  <a:pt x="11664577" y="6042604"/>
                </a:lnTo>
                <a:lnTo>
                  <a:pt x="11656249" y="6044088"/>
                </a:lnTo>
                <a:lnTo>
                  <a:pt x="11648085" y="6045655"/>
                </a:lnTo>
                <a:lnTo>
                  <a:pt x="11640087" y="6047469"/>
                </a:lnTo>
                <a:lnTo>
                  <a:pt x="11632088" y="6049448"/>
                </a:lnTo>
                <a:lnTo>
                  <a:pt x="11624254" y="6051592"/>
                </a:lnTo>
                <a:lnTo>
                  <a:pt x="11616503" y="6053901"/>
                </a:lnTo>
                <a:lnTo>
                  <a:pt x="11608834" y="6056457"/>
                </a:lnTo>
                <a:lnTo>
                  <a:pt x="11601413" y="6059096"/>
                </a:lnTo>
                <a:lnTo>
                  <a:pt x="11593909" y="6061900"/>
                </a:lnTo>
                <a:lnTo>
                  <a:pt x="11586653" y="6065033"/>
                </a:lnTo>
                <a:lnTo>
                  <a:pt x="11579479" y="6068167"/>
                </a:lnTo>
                <a:lnTo>
                  <a:pt x="11572387" y="6071465"/>
                </a:lnTo>
                <a:lnTo>
                  <a:pt x="11565460" y="6075011"/>
                </a:lnTo>
                <a:lnTo>
                  <a:pt x="11558534" y="6078639"/>
                </a:lnTo>
                <a:lnTo>
                  <a:pt x="11551855" y="6082515"/>
                </a:lnTo>
                <a:lnTo>
                  <a:pt x="11545175" y="6086390"/>
                </a:lnTo>
                <a:lnTo>
                  <a:pt x="11538743" y="6090596"/>
                </a:lnTo>
                <a:lnTo>
                  <a:pt x="11532394" y="6094884"/>
                </a:lnTo>
                <a:lnTo>
                  <a:pt x="11526209" y="6099254"/>
                </a:lnTo>
                <a:lnTo>
                  <a:pt x="11520107" y="6103954"/>
                </a:lnTo>
                <a:lnTo>
                  <a:pt x="11514088" y="6108655"/>
                </a:lnTo>
                <a:lnTo>
                  <a:pt x="11508233" y="6113520"/>
                </a:lnTo>
                <a:lnTo>
                  <a:pt x="11502543" y="6118632"/>
                </a:lnTo>
                <a:lnTo>
                  <a:pt x="11496936" y="6123745"/>
                </a:lnTo>
                <a:lnTo>
                  <a:pt x="11491576" y="6129105"/>
                </a:lnTo>
                <a:lnTo>
                  <a:pt x="11486299" y="6134547"/>
                </a:lnTo>
                <a:lnTo>
                  <a:pt x="11481186" y="6140154"/>
                </a:lnTo>
                <a:lnTo>
                  <a:pt x="11476156" y="6145927"/>
                </a:lnTo>
                <a:lnTo>
                  <a:pt x="11471374" y="6151864"/>
                </a:lnTo>
                <a:lnTo>
                  <a:pt x="11466591" y="6157718"/>
                </a:lnTo>
                <a:lnTo>
                  <a:pt x="11462056" y="6163985"/>
                </a:lnTo>
                <a:lnTo>
                  <a:pt x="11457603" y="6170170"/>
                </a:lnTo>
                <a:lnTo>
                  <a:pt x="11453397" y="6176602"/>
                </a:lnTo>
                <a:lnTo>
                  <a:pt x="11449274" y="6183199"/>
                </a:lnTo>
                <a:lnTo>
                  <a:pt x="11445316" y="6189795"/>
                </a:lnTo>
                <a:lnTo>
                  <a:pt x="11441523" y="6196557"/>
                </a:lnTo>
                <a:lnTo>
                  <a:pt x="11437895" y="6203401"/>
                </a:lnTo>
                <a:lnTo>
                  <a:pt x="11434431" y="6210410"/>
                </a:lnTo>
                <a:lnTo>
                  <a:pt x="11431133" y="6217584"/>
                </a:lnTo>
                <a:lnTo>
                  <a:pt x="11428000" y="6224841"/>
                </a:lnTo>
                <a:lnTo>
                  <a:pt x="11425031" y="6232097"/>
                </a:lnTo>
                <a:lnTo>
                  <a:pt x="11422227" y="6239601"/>
                </a:lnTo>
                <a:lnTo>
                  <a:pt x="11419589" y="6247188"/>
                </a:lnTo>
                <a:lnTo>
                  <a:pt x="11417032" y="6254939"/>
                </a:lnTo>
                <a:lnTo>
                  <a:pt x="11414723" y="6262608"/>
                </a:lnTo>
                <a:lnTo>
                  <a:pt x="11412579" y="6270524"/>
                </a:lnTo>
                <a:lnTo>
                  <a:pt x="11410683" y="6278522"/>
                </a:lnTo>
                <a:lnTo>
                  <a:pt x="11408869" y="6286686"/>
                </a:lnTo>
                <a:lnTo>
                  <a:pt x="11407302" y="6294767"/>
                </a:lnTo>
                <a:lnTo>
                  <a:pt x="11405818" y="6303096"/>
                </a:lnTo>
                <a:lnTo>
                  <a:pt x="11404663" y="6311589"/>
                </a:lnTo>
                <a:lnTo>
                  <a:pt x="11403591" y="6320000"/>
                </a:lnTo>
                <a:lnTo>
                  <a:pt x="11402767" y="6328576"/>
                </a:lnTo>
                <a:lnTo>
                  <a:pt x="11402025" y="6337234"/>
                </a:lnTo>
                <a:lnTo>
                  <a:pt x="11401612" y="6345975"/>
                </a:lnTo>
                <a:lnTo>
                  <a:pt x="11401282" y="6354798"/>
                </a:lnTo>
                <a:lnTo>
                  <a:pt x="11401200" y="6363786"/>
                </a:lnTo>
                <a:lnTo>
                  <a:pt x="11401282" y="6372445"/>
                </a:lnTo>
                <a:lnTo>
                  <a:pt x="11401612" y="6381020"/>
                </a:lnTo>
                <a:lnTo>
                  <a:pt x="11402025" y="6389431"/>
                </a:lnTo>
                <a:lnTo>
                  <a:pt x="11402767" y="6397842"/>
                </a:lnTo>
                <a:lnTo>
                  <a:pt x="11403591" y="6406171"/>
                </a:lnTo>
                <a:lnTo>
                  <a:pt x="11404663" y="6414417"/>
                </a:lnTo>
                <a:lnTo>
                  <a:pt x="11405818" y="6422663"/>
                </a:lnTo>
                <a:lnTo>
                  <a:pt x="11407302" y="6430661"/>
                </a:lnTo>
                <a:lnTo>
                  <a:pt x="11408869" y="6438825"/>
                </a:lnTo>
                <a:lnTo>
                  <a:pt x="11410600" y="6446741"/>
                </a:lnTo>
                <a:lnTo>
                  <a:pt x="11412579" y="6454492"/>
                </a:lnTo>
                <a:lnTo>
                  <a:pt x="11414723" y="6462326"/>
                </a:lnTo>
                <a:lnTo>
                  <a:pt x="11417032" y="6469995"/>
                </a:lnTo>
                <a:lnTo>
                  <a:pt x="11419424" y="6477664"/>
                </a:lnTo>
                <a:lnTo>
                  <a:pt x="11422062" y="6485085"/>
                </a:lnTo>
                <a:lnTo>
                  <a:pt x="11424948" y="6492507"/>
                </a:lnTo>
                <a:lnTo>
                  <a:pt x="11427917" y="6499763"/>
                </a:lnTo>
                <a:lnTo>
                  <a:pt x="11431051" y="6506937"/>
                </a:lnTo>
                <a:lnTo>
                  <a:pt x="11434349" y="6514111"/>
                </a:lnTo>
                <a:lnTo>
                  <a:pt x="11437812" y="6521120"/>
                </a:lnTo>
                <a:lnTo>
                  <a:pt x="11441358" y="6527964"/>
                </a:lnTo>
                <a:lnTo>
                  <a:pt x="11445151" y="6534726"/>
                </a:lnTo>
                <a:lnTo>
                  <a:pt x="11449109" y="6541323"/>
                </a:lnTo>
                <a:lnTo>
                  <a:pt x="11453232" y="6547920"/>
                </a:lnTo>
                <a:lnTo>
                  <a:pt x="11457438" y="6554352"/>
                </a:lnTo>
                <a:lnTo>
                  <a:pt x="11461808" y="6560619"/>
                </a:lnTo>
                <a:lnTo>
                  <a:pt x="11466343" y="6566886"/>
                </a:lnTo>
                <a:lnTo>
                  <a:pt x="11471044" y="6572905"/>
                </a:lnTo>
                <a:lnTo>
                  <a:pt x="11475909" y="6578842"/>
                </a:lnTo>
                <a:lnTo>
                  <a:pt x="11480856" y="6584614"/>
                </a:lnTo>
                <a:lnTo>
                  <a:pt x="11485969" y="6590304"/>
                </a:lnTo>
                <a:lnTo>
                  <a:pt x="11491246" y="6595912"/>
                </a:lnTo>
                <a:lnTo>
                  <a:pt x="11496689" y="6601271"/>
                </a:lnTo>
                <a:lnTo>
                  <a:pt x="11502214" y="6606549"/>
                </a:lnTo>
                <a:lnTo>
                  <a:pt x="11507821" y="6611579"/>
                </a:lnTo>
                <a:lnTo>
                  <a:pt x="11513593" y="6616691"/>
                </a:lnTo>
                <a:lnTo>
                  <a:pt x="11519613" y="6621557"/>
                </a:lnTo>
                <a:lnTo>
                  <a:pt x="11525632" y="6626174"/>
                </a:lnTo>
                <a:lnTo>
                  <a:pt x="11531899" y="6630710"/>
                </a:lnTo>
                <a:lnTo>
                  <a:pt x="11538249" y="6635163"/>
                </a:lnTo>
                <a:lnTo>
                  <a:pt x="11544680" y="6639368"/>
                </a:lnTo>
                <a:lnTo>
                  <a:pt x="11551277" y="6643491"/>
                </a:lnTo>
                <a:lnTo>
                  <a:pt x="11557957" y="6647367"/>
                </a:lnTo>
                <a:lnTo>
                  <a:pt x="11564801" y="6651160"/>
                </a:lnTo>
                <a:lnTo>
                  <a:pt x="11571727" y="6654788"/>
                </a:lnTo>
                <a:lnTo>
                  <a:pt x="11578736" y="6658251"/>
                </a:lnTo>
                <a:lnTo>
                  <a:pt x="11585911" y="6661550"/>
                </a:lnTo>
                <a:lnTo>
                  <a:pt x="11593167" y="6664601"/>
                </a:lnTo>
                <a:lnTo>
                  <a:pt x="11600671" y="6667569"/>
                </a:lnTo>
                <a:lnTo>
                  <a:pt x="11608175" y="6670373"/>
                </a:lnTo>
                <a:lnTo>
                  <a:pt x="11615761" y="6672929"/>
                </a:lnTo>
                <a:lnTo>
                  <a:pt x="11623430" y="6675321"/>
                </a:lnTo>
                <a:lnTo>
                  <a:pt x="11631264" y="6677547"/>
                </a:lnTo>
                <a:lnTo>
                  <a:pt x="11639180" y="6679691"/>
                </a:lnTo>
                <a:lnTo>
                  <a:pt x="11647178" y="6681423"/>
                </a:lnTo>
                <a:lnTo>
                  <a:pt x="11655259" y="6683154"/>
                </a:lnTo>
                <a:lnTo>
                  <a:pt x="11663505" y="6684639"/>
                </a:lnTo>
                <a:lnTo>
                  <a:pt x="11671834" y="6685958"/>
                </a:lnTo>
                <a:lnTo>
                  <a:pt x="11680245" y="6687030"/>
                </a:lnTo>
                <a:lnTo>
                  <a:pt x="11688821" y="6688019"/>
                </a:lnTo>
                <a:lnTo>
                  <a:pt x="11697396" y="6688597"/>
                </a:lnTo>
                <a:lnTo>
                  <a:pt x="11706137" y="6689174"/>
                </a:lnTo>
                <a:lnTo>
                  <a:pt x="11714878" y="6689504"/>
                </a:lnTo>
                <a:lnTo>
                  <a:pt x="11723701" y="6689586"/>
                </a:lnTo>
                <a:lnTo>
                  <a:pt x="11730051" y="6689586"/>
                </a:lnTo>
                <a:lnTo>
                  <a:pt x="11736400" y="6689339"/>
                </a:lnTo>
                <a:lnTo>
                  <a:pt x="11739534" y="6689256"/>
                </a:lnTo>
                <a:lnTo>
                  <a:pt x="11742750" y="6689174"/>
                </a:lnTo>
                <a:lnTo>
                  <a:pt x="11748852" y="6688844"/>
                </a:lnTo>
                <a:lnTo>
                  <a:pt x="11750501" y="6688597"/>
                </a:lnTo>
                <a:lnTo>
                  <a:pt x="11756355" y="6688184"/>
                </a:lnTo>
                <a:lnTo>
                  <a:pt x="11762045" y="6687772"/>
                </a:lnTo>
                <a:lnTo>
                  <a:pt x="11767735" y="6687195"/>
                </a:lnTo>
                <a:lnTo>
                  <a:pt x="11773177" y="6686535"/>
                </a:lnTo>
                <a:lnTo>
                  <a:pt x="11778785" y="6685793"/>
                </a:lnTo>
                <a:lnTo>
                  <a:pt x="11784144" y="6684968"/>
                </a:lnTo>
                <a:lnTo>
                  <a:pt x="11789587" y="6684061"/>
                </a:lnTo>
                <a:lnTo>
                  <a:pt x="11794864" y="6683072"/>
                </a:lnTo>
                <a:lnTo>
                  <a:pt x="11800059" y="6682000"/>
                </a:lnTo>
                <a:lnTo>
                  <a:pt x="11805254" y="6680928"/>
                </a:lnTo>
                <a:lnTo>
                  <a:pt x="11810367" y="6679691"/>
                </a:lnTo>
                <a:lnTo>
                  <a:pt x="11815397" y="6678372"/>
                </a:lnTo>
                <a:lnTo>
                  <a:pt x="11820344" y="6677135"/>
                </a:lnTo>
                <a:lnTo>
                  <a:pt x="11825210" y="6675733"/>
                </a:lnTo>
                <a:lnTo>
                  <a:pt x="11830075" y="6674249"/>
                </a:lnTo>
                <a:lnTo>
                  <a:pt x="11834775" y="6672682"/>
                </a:lnTo>
                <a:lnTo>
                  <a:pt x="11839558" y="6671115"/>
                </a:lnTo>
                <a:lnTo>
                  <a:pt x="11844175" y="6669548"/>
                </a:lnTo>
                <a:lnTo>
                  <a:pt x="11848711" y="6667817"/>
                </a:lnTo>
                <a:lnTo>
                  <a:pt x="11853246" y="6666085"/>
                </a:lnTo>
                <a:lnTo>
                  <a:pt x="11857699" y="6664271"/>
                </a:lnTo>
                <a:lnTo>
                  <a:pt x="11861987" y="6662374"/>
                </a:lnTo>
                <a:lnTo>
                  <a:pt x="11866357" y="6660478"/>
                </a:lnTo>
                <a:lnTo>
                  <a:pt x="11870563" y="6658581"/>
                </a:lnTo>
                <a:lnTo>
                  <a:pt x="11874768" y="6656602"/>
                </a:lnTo>
                <a:lnTo>
                  <a:pt x="11878891" y="6654458"/>
                </a:lnTo>
                <a:lnTo>
                  <a:pt x="11883014" y="6652314"/>
                </a:lnTo>
                <a:lnTo>
                  <a:pt x="11886890" y="6650253"/>
                </a:lnTo>
                <a:lnTo>
                  <a:pt x="11890930" y="6648026"/>
                </a:lnTo>
                <a:lnTo>
                  <a:pt x="11894723" y="6645800"/>
                </a:lnTo>
                <a:lnTo>
                  <a:pt x="11898517" y="6643573"/>
                </a:lnTo>
                <a:lnTo>
                  <a:pt x="11902310" y="6641265"/>
                </a:lnTo>
                <a:lnTo>
                  <a:pt x="11905856" y="6638956"/>
                </a:lnTo>
                <a:lnTo>
                  <a:pt x="11909566" y="6636482"/>
                </a:lnTo>
                <a:lnTo>
                  <a:pt x="11913030" y="6634173"/>
                </a:lnTo>
                <a:lnTo>
                  <a:pt x="11916575" y="6631782"/>
                </a:lnTo>
                <a:lnTo>
                  <a:pt x="11920039" y="6629225"/>
                </a:lnTo>
                <a:lnTo>
                  <a:pt x="11923420" y="6626834"/>
                </a:lnTo>
                <a:lnTo>
                  <a:pt x="11926635" y="6624278"/>
                </a:lnTo>
                <a:lnTo>
                  <a:pt x="11929934" y="6621722"/>
                </a:lnTo>
                <a:lnTo>
                  <a:pt x="11933067" y="6619248"/>
                </a:lnTo>
                <a:lnTo>
                  <a:pt x="11936118" y="6616691"/>
                </a:lnTo>
                <a:lnTo>
                  <a:pt x="11939252" y="6614053"/>
                </a:lnTo>
                <a:lnTo>
                  <a:pt x="11942303" y="6611414"/>
                </a:lnTo>
                <a:lnTo>
                  <a:pt x="11945189" y="6608858"/>
                </a:lnTo>
                <a:lnTo>
                  <a:pt x="11948075" y="6606219"/>
                </a:lnTo>
                <a:lnTo>
                  <a:pt x="11950961" y="6603498"/>
                </a:lnTo>
                <a:lnTo>
                  <a:pt x="11953682" y="6600859"/>
                </a:lnTo>
                <a:lnTo>
                  <a:pt x="11956404" y="6598220"/>
                </a:lnTo>
                <a:lnTo>
                  <a:pt x="11959042" y="6595582"/>
                </a:lnTo>
                <a:lnTo>
                  <a:pt x="11961598" y="6592860"/>
                </a:lnTo>
                <a:lnTo>
                  <a:pt x="11964072" y="6590222"/>
                </a:lnTo>
                <a:lnTo>
                  <a:pt x="11966546" y="6587583"/>
                </a:lnTo>
                <a:lnTo>
                  <a:pt x="11968937" y="6584779"/>
                </a:lnTo>
                <a:lnTo>
                  <a:pt x="11971411" y="6582223"/>
                </a:lnTo>
                <a:lnTo>
                  <a:pt x="11973638" y="6579419"/>
                </a:lnTo>
                <a:lnTo>
                  <a:pt x="11978008" y="6574142"/>
                </a:lnTo>
                <a:lnTo>
                  <a:pt x="11980152" y="6571421"/>
                </a:lnTo>
                <a:lnTo>
                  <a:pt x="11982214" y="6568782"/>
                </a:lnTo>
                <a:lnTo>
                  <a:pt x="11986172" y="6563505"/>
                </a:lnTo>
                <a:lnTo>
                  <a:pt x="11988068" y="6560948"/>
                </a:lnTo>
                <a:lnTo>
                  <a:pt x="11989965" y="6558310"/>
                </a:lnTo>
                <a:lnTo>
                  <a:pt x="11993181" y="6553692"/>
                </a:lnTo>
                <a:lnTo>
                  <a:pt x="11995984" y="6549486"/>
                </a:lnTo>
                <a:lnTo>
                  <a:pt x="11998458" y="6545446"/>
                </a:lnTo>
                <a:lnTo>
                  <a:pt x="12000850" y="6541570"/>
                </a:lnTo>
                <a:lnTo>
                  <a:pt x="12001262" y="6540911"/>
                </a:lnTo>
                <a:lnTo>
                  <a:pt x="12002251" y="6539014"/>
                </a:lnTo>
                <a:lnTo>
                  <a:pt x="12003736" y="6536375"/>
                </a:lnTo>
                <a:lnTo>
                  <a:pt x="12005220" y="6533407"/>
                </a:lnTo>
                <a:lnTo>
                  <a:pt x="12005880" y="6532087"/>
                </a:lnTo>
                <a:lnTo>
                  <a:pt x="12006374" y="6530768"/>
                </a:lnTo>
                <a:lnTo>
                  <a:pt x="12006704" y="6529943"/>
                </a:lnTo>
                <a:lnTo>
                  <a:pt x="12006787" y="6529119"/>
                </a:lnTo>
                <a:lnTo>
                  <a:pt x="12007034" y="6528129"/>
                </a:lnTo>
                <a:lnTo>
                  <a:pt x="12007034" y="6527222"/>
                </a:lnTo>
                <a:lnTo>
                  <a:pt x="12007034" y="6526398"/>
                </a:lnTo>
                <a:lnTo>
                  <a:pt x="12007034" y="6525408"/>
                </a:lnTo>
                <a:lnTo>
                  <a:pt x="12006787" y="6524501"/>
                </a:lnTo>
                <a:lnTo>
                  <a:pt x="12006622" y="6523512"/>
                </a:lnTo>
                <a:lnTo>
                  <a:pt x="12006292" y="6522604"/>
                </a:lnTo>
                <a:lnTo>
                  <a:pt x="12005880" y="6521615"/>
                </a:lnTo>
                <a:lnTo>
                  <a:pt x="12005385" y="6520708"/>
                </a:lnTo>
                <a:lnTo>
                  <a:pt x="12004808" y="6519801"/>
                </a:lnTo>
                <a:lnTo>
                  <a:pt x="12004148" y="6518976"/>
                </a:lnTo>
                <a:lnTo>
                  <a:pt x="12003488" y="6518234"/>
                </a:lnTo>
                <a:lnTo>
                  <a:pt x="12002581" y="6517492"/>
                </a:lnTo>
                <a:lnTo>
                  <a:pt x="12001674" y="6516915"/>
                </a:lnTo>
                <a:lnTo>
                  <a:pt x="11937108" y="6474118"/>
                </a:lnTo>
                <a:lnTo>
                  <a:pt x="11936118" y="6473623"/>
                </a:lnTo>
                <a:lnTo>
                  <a:pt x="11935624" y="6473293"/>
                </a:lnTo>
                <a:lnTo>
                  <a:pt x="11935129" y="6473128"/>
                </a:lnTo>
                <a:lnTo>
                  <a:pt x="11934057" y="6472799"/>
                </a:lnTo>
                <a:lnTo>
                  <a:pt x="11932985" y="6472469"/>
                </a:lnTo>
                <a:lnTo>
                  <a:pt x="11931913" y="6472386"/>
                </a:lnTo>
                <a:lnTo>
                  <a:pt x="11930923" y="6472221"/>
                </a:lnTo>
                <a:lnTo>
                  <a:pt x="11929851" y="6472386"/>
                </a:lnTo>
                <a:lnTo>
                  <a:pt x="11929274" y="6472386"/>
                </a:lnTo>
                <a:lnTo>
                  <a:pt x="11928779" y="6472469"/>
                </a:lnTo>
                <a:lnTo>
                  <a:pt x="11927790" y="6472799"/>
                </a:lnTo>
                <a:lnTo>
                  <a:pt x="11926800" y="6473128"/>
                </a:lnTo>
                <a:lnTo>
                  <a:pt x="11925728" y="6473541"/>
                </a:lnTo>
                <a:lnTo>
                  <a:pt x="11925316" y="6473788"/>
                </a:lnTo>
                <a:lnTo>
                  <a:pt x="11924739" y="6474118"/>
                </a:lnTo>
                <a:lnTo>
                  <a:pt x="11923832" y="6474778"/>
                </a:lnTo>
                <a:lnTo>
                  <a:pt x="11923420" y="6475107"/>
                </a:lnTo>
                <a:lnTo>
                  <a:pt x="11923007" y="6475520"/>
                </a:lnTo>
                <a:lnTo>
                  <a:pt x="11922100" y="6476344"/>
                </a:lnTo>
                <a:lnTo>
                  <a:pt x="11921276" y="6477334"/>
                </a:lnTo>
                <a:lnTo>
                  <a:pt x="11919461" y="6479643"/>
                </a:lnTo>
                <a:lnTo>
                  <a:pt x="11914761" y="6485332"/>
                </a:lnTo>
                <a:lnTo>
                  <a:pt x="11908412" y="6493001"/>
                </a:lnTo>
                <a:lnTo>
                  <a:pt x="11901485" y="6501330"/>
                </a:lnTo>
                <a:lnTo>
                  <a:pt x="11898682" y="6504546"/>
                </a:lnTo>
                <a:lnTo>
                  <a:pt x="11895878" y="6507679"/>
                </a:lnTo>
                <a:lnTo>
                  <a:pt x="11892827" y="6510895"/>
                </a:lnTo>
                <a:lnTo>
                  <a:pt x="11889776" y="6514111"/>
                </a:lnTo>
                <a:lnTo>
                  <a:pt x="11886477" y="6517327"/>
                </a:lnTo>
                <a:lnTo>
                  <a:pt x="11883097" y="6520460"/>
                </a:lnTo>
                <a:lnTo>
                  <a:pt x="11879633" y="6523759"/>
                </a:lnTo>
                <a:lnTo>
                  <a:pt x="11877819" y="6525326"/>
                </a:lnTo>
                <a:lnTo>
                  <a:pt x="11876005" y="6526892"/>
                </a:lnTo>
                <a:lnTo>
                  <a:pt x="11872212" y="6530026"/>
                </a:lnTo>
                <a:lnTo>
                  <a:pt x="11868336" y="6533159"/>
                </a:lnTo>
                <a:lnTo>
                  <a:pt x="11864213" y="6536293"/>
                </a:lnTo>
                <a:lnTo>
                  <a:pt x="11860090" y="6539344"/>
                </a:lnTo>
                <a:lnTo>
                  <a:pt x="11857864" y="6540828"/>
                </a:lnTo>
                <a:lnTo>
                  <a:pt x="11855720" y="6542312"/>
                </a:lnTo>
                <a:lnTo>
                  <a:pt x="11851184" y="6545281"/>
                </a:lnTo>
                <a:lnTo>
                  <a:pt x="11846484" y="6548085"/>
                </a:lnTo>
                <a:lnTo>
                  <a:pt x="11841619" y="6550806"/>
                </a:lnTo>
                <a:lnTo>
                  <a:pt x="11836672" y="6553609"/>
                </a:lnTo>
                <a:lnTo>
                  <a:pt x="11834198" y="6554846"/>
                </a:lnTo>
                <a:lnTo>
                  <a:pt x="11831559" y="6556083"/>
                </a:lnTo>
                <a:lnTo>
                  <a:pt x="11828920" y="6557485"/>
                </a:lnTo>
                <a:lnTo>
                  <a:pt x="11826117" y="6558640"/>
                </a:lnTo>
                <a:lnTo>
                  <a:pt x="11820674" y="6561113"/>
                </a:lnTo>
                <a:lnTo>
                  <a:pt x="11817788" y="6562268"/>
                </a:lnTo>
                <a:lnTo>
                  <a:pt x="11814985" y="6563422"/>
                </a:lnTo>
                <a:lnTo>
                  <a:pt x="11812098" y="6564577"/>
                </a:lnTo>
                <a:lnTo>
                  <a:pt x="11809130" y="6565649"/>
                </a:lnTo>
                <a:lnTo>
                  <a:pt x="11806079" y="6566638"/>
                </a:lnTo>
                <a:lnTo>
                  <a:pt x="11803028" y="6567628"/>
                </a:lnTo>
                <a:lnTo>
                  <a:pt x="11799977" y="6568700"/>
                </a:lnTo>
                <a:lnTo>
                  <a:pt x="11796843" y="6569524"/>
                </a:lnTo>
                <a:lnTo>
                  <a:pt x="11793627" y="6570431"/>
                </a:lnTo>
                <a:lnTo>
                  <a:pt x="11790411" y="6571338"/>
                </a:lnTo>
                <a:lnTo>
                  <a:pt x="11787113" y="6572163"/>
                </a:lnTo>
                <a:lnTo>
                  <a:pt x="11783815" y="6572988"/>
                </a:lnTo>
                <a:lnTo>
                  <a:pt x="11776970" y="6574472"/>
                </a:lnTo>
                <a:lnTo>
                  <a:pt x="11773507" y="6575132"/>
                </a:lnTo>
                <a:lnTo>
                  <a:pt x="11770044" y="6575874"/>
                </a:lnTo>
                <a:lnTo>
                  <a:pt x="11766416" y="6576368"/>
                </a:lnTo>
                <a:lnTo>
                  <a:pt x="11762870" y="6576946"/>
                </a:lnTo>
                <a:lnTo>
                  <a:pt x="11759159" y="6577440"/>
                </a:lnTo>
                <a:lnTo>
                  <a:pt x="11755448" y="6577935"/>
                </a:lnTo>
                <a:lnTo>
                  <a:pt x="11751655" y="6578347"/>
                </a:lnTo>
                <a:lnTo>
                  <a:pt x="11747780" y="6578677"/>
                </a:lnTo>
                <a:lnTo>
                  <a:pt x="11743986" y="6579007"/>
                </a:lnTo>
                <a:lnTo>
                  <a:pt x="11739946" y="6579337"/>
                </a:lnTo>
                <a:lnTo>
                  <a:pt x="11737555" y="6579419"/>
                </a:lnTo>
                <a:lnTo>
                  <a:pt x="11734833" y="6579419"/>
                </a:lnTo>
                <a:lnTo>
                  <a:pt x="11729226" y="6579584"/>
                </a:lnTo>
                <a:lnTo>
                  <a:pt x="11724856" y="6579584"/>
                </a:lnTo>
                <a:lnTo>
                  <a:pt x="11719413" y="6579419"/>
                </a:lnTo>
                <a:lnTo>
                  <a:pt x="11713889" y="6579255"/>
                </a:lnTo>
                <a:lnTo>
                  <a:pt x="11708529" y="6578925"/>
                </a:lnTo>
                <a:lnTo>
                  <a:pt x="11703169" y="6578347"/>
                </a:lnTo>
                <a:lnTo>
                  <a:pt x="11697891" y="6577853"/>
                </a:lnTo>
                <a:lnTo>
                  <a:pt x="11692614" y="6577111"/>
                </a:lnTo>
                <a:lnTo>
                  <a:pt x="11687419" y="6576286"/>
                </a:lnTo>
                <a:lnTo>
                  <a:pt x="11682306" y="6575214"/>
                </a:lnTo>
                <a:lnTo>
                  <a:pt x="11677194" y="6574142"/>
                </a:lnTo>
                <a:lnTo>
                  <a:pt x="11672164" y="6572905"/>
                </a:lnTo>
                <a:lnTo>
                  <a:pt x="11667216" y="6571503"/>
                </a:lnTo>
                <a:lnTo>
                  <a:pt x="11662269" y="6570019"/>
                </a:lnTo>
                <a:lnTo>
                  <a:pt x="11657403" y="6568452"/>
                </a:lnTo>
                <a:lnTo>
                  <a:pt x="11652538" y="6566803"/>
                </a:lnTo>
                <a:lnTo>
                  <a:pt x="11647756" y="6564989"/>
                </a:lnTo>
                <a:lnTo>
                  <a:pt x="11643138" y="6563010"/>
                </a:lnTo>
                <a:lnTo>
                  <a:pt x="11638520" y="6560948"/>
                </a:lnTo>
                <a:lnTo>
                  <a:pt x="11633985" y="6558722"/>
                </a:lnTo>
                <a:lnTo>
                  <a:pt x="11629449" y="6556578"/>
                </a:lnTo>
                <a:lnTo>
                  <a:pt x="11624997" y="6554104"/>
                </a:lnTo>
                <a:lnTo>
                  <a:pt x="11620709" y="6551713"/>
                </a:lnTo>
                <a:lnTo>
                  <a:pt x="11616338" y="6549074"/>
                </a:lnTo>
                <a:lnTo>
                  <a:pt x="11612133" y="6546271"/>
                </a:lnTo>
                <a:lnTo>
                  <a:pt x="11608010" y="6543549"/>
                </a:lnTo>
                <a:lnTo>
                  <a:pt x="11604052" y="6540581"/>
                </a:lnTo>
                <a:lnTo>
                  <a:pt x="11600011" y="6537695"/>
                </a:lnTo>
                <a:lnTo>
                  <a:pt x="11596136" y="6534561"/>
                </a:lnTo>
                <a:lnTo>
                  <a:pt x="11592342" y="6531345"/>
                </a:lnTo>
                <a:lnTo>
                  <a:pt x="11588549" y="6528047"/>
                </a:lnTo>
                <a:lnTo>
                  <a:pt x="11584839" y="6524666"/>
                </a:lnTo>
                <a:lnTo>
                  <a:pt x="11581210" y="6521203"/>
                </a:lnTo>
                <a:lnTo>
                  <a:pt x="11577747" y="6517574"/>
                </a:lnTo>
                <a:lnTo>
                  <a:pt x="11574366" y="6514029"/>
                </a:lnTo>
                <a:lnTo>
                  <a:pt x="11570985" y="6510235"/>
                </a:lnTo>
                <a:lnTo>
                  <a:pt x="11567852" y="6506442"/>
                </a:lnTo>
                <a:lnTo>
                  <a:pt x="11564718" y="6502567"/>
                </a:lnTo>
                <a:lnTo>
                  <a:pt x="11561585" y="6498526"/>
                </a:lnTo>
                <a:lnTo>
                  <a:pt x="11558699" y="6494403"/>
                </a:lnTo>
                <a:lnTo>
                  <a:pt x="11555813" y="6490280"/>
                </a:lnTo>
                <a:lnTo>
                  <a:pt x="11553009" y="6486075"/>
                </a:lnTo>
                <a:lnTo>
                  <a:pt x="11550370" y="6481704"/>
                </a:lnTo>
                <a:lnTo>
                  <a:pt x="11547814" y="6477334"/>
                </a:lnTo>
                <a:lnTo>
                  <a:pt x="11545258" y="6472881"/>
                </a:lnTo>
                <a:lnTo>
                  <a:pt x="11542949" y="6468346"/>
                </a:lnTo>
                <a:lnTo>
                  <a:pt x="11540640" y="6463810"/>
                </a:lnTo>
                <a:lnTo>
                  <a:pt x="11538414" y="6459028"/>
                </a:lnTo>
                <a:lnTo>
                  <a:pt x="11536434" y="6454327"/>
                </a:lnTo>
                <a:lnTo>
                  <a:pt x="11534373" y="6449545"/>
                </a:lnTo>
                <a:lnTo>
                  <a:pt x="11532641" y="6444680"/>
                </a:lnTo>
                <a:lnTo>
                  <a:pt x="11530827" y="6439732"/>
                </a:lnTo>
                <a:lnTo>
                  <a:pt x="11529260" y="6434784"/>
                </a:lnTo>
                <a:lnTo>
                  <a:pt x="11527694" y="6429754"/>
                </a:lnTo>
                <a:lnTo>
                  <a:pt x="11526292" y="6424559"/>
                </a:lnTo>
                <a:lnTo>
                  <a:pt x="11525055" y="6419364"/>
                </a:lnTo>
                <a:lnTo>
                  <a:pt x="11523901" y="6414252"/>
                </a:lnTo>
                <a:lnTo>
                  <a:pt x="11522829" y="6408809"/>
                </a:lnTo>
                <a:lnTo>
                  <a:pt x="11521839" y="6403532"/>
                </a:lnTo>
                <a:lnTo>
                  <a:pt x="11521014" y="6398172"/>
                </a:lnTo>
                <a:lnTo>
                  <a:pt x="11520355" y="6392730"/>
                </a:lnTo>
                <a:lnTo>
                  <a:pt x="11519778" y="6387205"/>
                </a:lnTo>
                <a:lnTo>
                  <a:pt x="11519365" y="6381763"/>
                </a:lnTo>
                <a:lnTo>
                  <a:pt x="11519035" y="6376155"/>
                </a:lnTo>
                <a:lnTo>
                  <a:pt x="11518788" y="6370548"/>
                </a:lnTo>
                <a:lnTo>
                  <a:pt x="11518788" y="6364858"/>
                </a:lnTo>
                <a:lnTo>
                  <a:pt x="11518788" y="6357767"/>
                </a:lnTo>
                <a:lnTo>
                  <a:pt x="11519118" y="6350840"/>
                </a:lnTo>
                <a:lnTo>
                  <a:pt x="11519448" y="6343913"/>
                </a:lnTo>
                <a:lnTo>
                  <a:pt x="11519942" y="6337317"/>
                </a:lnTo>
                <a:lnTo>
                  <a:pt x="11520685" y="6330637"/>
                </a:lnTo>
                <a:lnTo>
                  <a:pt x="11521509" y="6324123"/>
                </a:lnTo>
                <a:lnTo>
                  <a:pt x="11522499" y="6317691"/>
                </a:lnTo>
                <a:lnTo>
                  <a:pt x="11523571" y="6311342"/>
                </a:lnTo>
                <a:lnTo>
                  <a:pt x="11524808" y="6305240"/>
                </a:lnTo>
                <a:lnTo>
                  <a:pt x="11526209" y="6299137"/>
                </a:lnTo>
                <a:lnTo>
                  <a:pt x="11527694" y="6293118"/>
                </a:lnTo>
                <a:lnTo>
                  <a:pt x="11529343" y="6287263"/>
                </a:lnTo>
                <a:lnTo>
                  <a:pt x="11531157" y="6281491"/>
                </a:lnTo>
                <a:lnTo>
                  <a:pt x="11533054" y="6275801"/>
                </a:lnTo>
                <a:lnTo>
                  <a:pt x="11535033" y="6270276"/>
                </a:lnTo>
                <a:lnTo>
                  <a:pt x="11537177" y="6264834"/>
                </a:lnTo>
                <a:lnTo>
                  <a:pt x="11539403" y="6259557"/>
                </a:lnTo>
                <a:lnTo>
                  <a:pt x="11541712" y="6254362"/>
                </a:lnTo>
                <a:lnTo>
                  <a:pt x="11544186" y="6249167"/>
                </a:lnTo>
                <a:lnTo>
                  <a:pt x="11546742" y="6244219"/>
                </a:lnTo>
                <a:lnTo>
                  <a:pt x="11549463" y="6239436"/>
                </a:lnTo>
                <a:lnTo>
                  <a:pt x="11552267" y="6234571"/>
                </a:lnTo>
                <a:lnTo>
                  <a:pt x="11555070" y="6229871"/>
                </a:lnTo>
                <a:lnTo>
                  <a:pt x="11558121" y="6225336"/>
                </a:lnTo>
                <a:lnTo>
                  <a:pt x="11561172" y="6220965"/>
                </a:lnTo>
                <a:lnTo>
                  <a:pt x="11564388" y="6216595"/>
                </a:lnTo>
                <a:lnTo>
                  <a:pt x="11567604" y="6212389"/>
                </a:lnTo>
                <a:lnTo>
                  <a:pt x="11570903" y="6208266"/>
                </a:lnTo>
                <a:lnTo>
                  <a:pt x="11574366" y="6204226"/>
                </a:lnTo>
                <a:lnTo>
                  <a:pt x="11577829" y="6200350"/>
                </a:lnTo>
                <a:lnTo>
                  <a:pt x="11581458" y="6196557"/>
                </a:lnTo>
                <a:lnTo>
                  <a:pt x="11585168" y="6193011"/>
                </a:lnTo>
                <a:lnTo>
                  <a:pt x="11588962" y="6189383"/>
                </a:lnTo>
                <a:lnTo>
                  <a:pt x="11592755" y="6185920"/>
                </a:lnTo>
                <a:lnTo>
                  <a:pt x="11596630" y="6182621"/>
                </a:lnTo>
                <a:lnTo>
                  <a:pt x="11600506" y="6179323"/>
                </a:lnTo>
                <a:lnTo>
                  <a:pt x="11604546" y="6176272"/>
                </a:lnTo>
                <a:lnTo>
                  <a:pt x="11608669" y="6173221"/>
                </a:lnTo>
                <a:lnTo>
                  <a:pt x="11612792" y="6170417"/>
                </a:lnTo>
                <a:lnTo>
                  <a:pt x="11616998" y="6167614"/>
                </a:lnTo>
                <a:lnTo>
                  <a:pt x="11621203" y="6164975"/>
                </a:lnTo>
                <a:lnTo>
                  <a:pt x="11625574" y="6162336"/>
                </a:lnTo>
                <a:lnTo>
                  <a:pt x="11629862" y="6159945"/>
                </a:lnTo>
                <a:lnTo>
                  <a:pt x="11634315" y="6157636"/>
                </a:lnTo>
                <a:lnTo>
                  <a:pt x="11638685" y="6155409"/>
                </a:lnTo>
                <a:lnTo>
                  <a:pt x="11643138" y="6153266"/>
                </a:lnTo>
                <a:lnTo>
                  <a:pt x="11647673" y="6151369"/>
                </a:lnTo>
                <a:lnTo>
                  <a:pt x="11652208" y="6149472"/>
                </a:lnTo>
                <a:lnTo>
                  <a:pt x="11656826" y="6147741"/>
                </a:lnTo>
                <a:lnTo>
                  <a:pt x="11661361" y="6146091"/>
                </a:lnTo>
                <a:lnTo>
                  <a:pt x="11666062" y="6144525"/>
                </a:lnTo>
                <a:lnTo>
                  <a:pt x="11670762" y="6143205"/>
                </a:lnTo>
                <a:lnTo>
                  <a:pt x="11675462" y="6141804"/>
                </a:lnTo>
                <a:lnTo>
                  <a:pt x="11680162" y="6140649"/>
                </a:lnTo>
                <a:lnTo>
                  <a:pt x="11684780" y="6139577"/>
                </a:lnTo>
                <a:lnTo>
                  <a:pt x="11689563" y="6138505"/>
                </a:lnTo>
                <a:lnTo>
                  <a:pt x="11694346" y="6137681"/>
                </a:lnTo>
                <a:lnTo>
                  <a:pt x="11699128" y="6136938"/>
                </a:lnTo>
                <a:lnTo>
                  <a:pt x="11703911" y="6136279"/>
                </a:lnTo>
                <a:lnTo>
                  <a:pt x="11708694" y="6135784"/>
                </a:lnTo>
                <a:lnTo>
                  <a:pt x="11713394" y="6135454"/>
                </a:lnTo>
                <a:lnTo>
                  <a:pt x="11718259" y="6135124"/>
                </a:lnTo>
                <a:lnTo>
                  <a:pt x="11722959" y="6134959"/>
                </a:lnTo>
                <a:lnTo>
                  <a:pt x="11727742" y="6134959"/>
                </a:lnTo>
                <a:lnTo>
                  <a:pt x="11732689" y="6134959"/>
                </a:lnTo>
                <a:lnTo>
                  <a:pt x="11737472" y="6134959"/>
                </a:lnTo>
                <a:lnTo>
                  <a:pt x="11742172" y="6135042"/>
                </a:lnTo>
                <a:lnTo>
                  <a:pt x="11746873" y="6135124"/>
                </a:lnTo>
                <a:lnTo>
                  <a:pt x="11751243" y="6135372"/>
                </a:lnTo>
                <a:lnTo>
                  <a:pt x="11755696" y="6135702"/>
                </a:lnTo>
                <a:lnTo>
                  <a:pt x="11757922" y="6135866"/>
                </a:lnTo>
                <a:lnTo>
                  <a:pt x="11760149" y="6136114"/>
                </a:lnTo>
                <a:lnTo>
                  <a:pt x="11764354" y="6136526"/>
                </a:lnTo>
                <a:lnTo>
                  <a:pt x="11767488" y="6137021"/>
                </a:lnTo>
                <a:lnTo>
                  <a:pt x="11770704" y="6137598"/>
                </a:lnTo>
                <a:lnTo>
                  <a:pt x="11773837" y="6138093"/>
                </a:lnTo>
                <a:lnTo>
                  <a:pt x="11776888" y="6138753"/>
                </a:lnTo>
                <a:lnTo>
                  <a:pt x="11780021" y="6139495"/>
                </a:lnTo>
                <a:lnTo>
                  <a:pt x="11783155" y="6140237"/>
                </a:lnTo>
                <a:lnTo>
                  <a:pt x="11786041" y="6140979"/>
                </a:lnTo>
                <a:lnTo>
                  <a:pt x="11789092" y="6141804"/>
                </a:lnTo>
                <a:lnTo>
                  <a:pt x="11792061" y="6142793"/>
                </a:lnTo>
                <a:lnTo>
                  <a:pt x="11795029" y="6143618"/>
                </a:lnTo>
                <a:lnTo>
                  <a:pt x="11797915" y="6144690"/>
                </a:lnTo>
                <a:lnTo>
                  <a:pt x="11800719" y="6145597"/>
                </a:lnTo>
                <a:lnTo>
                  <a:pt x="11803605" y="6146751"/>
                </a:lnTo>
                <a:lnTo>
                  <a:pt x="11806409" y="6147823"/>
                </a:lnTo>
                <a:lnTo>
                  <a:pt x="11809047" y="6148978"/>
                </a:lnTo>
                <a:lnTo>
                  <a:pt x="11811769" y="6150132"/>
                </a:lnTo>
                <a:lnTo>
                  <a:pt x="11814407" y="6151369"/>
                </a:lnTo>
                <a:lnTo>
                  <a:pt x="11817046" y="6152606"/>
                </a:lnTo>
                <a:lnTo>
                  <a:pt x="11819602" y="6153925"/>
                </a:lnTo>
                <a:lnTo>
                  <a:pt x="11822076" y="6155162"/>
                </a:lnTo>
                <a:lnTo>
                  <a:pt x="11824467" y="6156481"/>
                </a:lnTo>
                <a:lnTo>
                  <a:pt x="11826859" y="6157801"/>
                </a:lnTo>
                <a:lnTo>
                  <a:pt x="11829168" y="6159203"/>
                </a:lnTo>
                <a:lnTo>
                  <a:pt x="11831394" y="6160687"/>
                </a:lnTo>
                <a:lnTo>
                  <a:pt x="11835764" y="6163573"/>
                </a:lnTo>
                <a:lnTo>
                  <a:pt x="11837826" y="6164892"/>
                </a:lnTo>
                <a:lnTo>
                  <a:pt x="11839723" y="6166377"/>
                </a:lnTo>
                <a:lnTo>
                  <a:pt x="11841784" y="6167861"/>
                </a:lnTo>
                <a:lnTo>
                  <a:pt x="11843516" y="6169345"/>
                </a:lnTo>
                <a:lnTo>
                  <a:pt x="11845330" y="6170830"/>
                </a:lnTo>
                <a:lnTo>
                  <a:pt x="11847062" y="6172314"/>
                </a:lnTo>
                <a:lnTo>
                  <a:pt x="11847556" y="6172809"/>
                </a:lnTo>
                <a:lnTo>
                  <a:pt x="11848051" y="6173386"/>
                </a:lnTo>
                <a:lnTo>
                  <a:pt x="11848546" y="6173881"/>
                </a:lnTo>
                <a:lnTo>
                  <a:pt x="11848958" y="6174375"/>
                </a:lnTo>
                <a:lnTo>
                  <a:pt x="11849535" y="6175365"/>
                </a:lnTo>
                <a:lnTo>
                  <a:pt x="11849783" y="6175860"/>
                </a:lnTo>
                <a:lnTo>
                  <a:pt x="11849948" y="6176272"/>
                </a:lnTo>
                <a:lnTo>
                  <a:pt x="11850113" y="6176849"/>
                </a:lnTo>
                <a:lnTo>
                  <a:pt x="11850195" y="6177261"/>
                </a:lnTo>
                <a:lnTo>
                  <a:pt x="11850195" y="6177674"/>
                </a:lnTo>
                <a:lnTo>
                  <a:pt x="11850113" y="6178086"/>
                </a:lnTo>
                <a:lnTo>
                  <a:pt x="11849948" y="6178498"/>
                </a:lnTo>
                <a:lnTo>
                  <a:pt x="11849783" y="6178828"/>
                </a:lnTo>
                <a:lnTo>
                  <a:pt x="11849535" y="6179240"/>
                </a:lnTo>
                <a:lnTo>
                  <a:pt x="11849123" y="6179570"/>
                </a:lnTo>
                <a:lnTo>
                  <a:pt x="11849041" y="6179653"/>
                </a:lnTo>
                <a:lnTo>
                  <a:pt x="11848793" y="6179818"/>
                </a:lnTo>
                <a:lnTo>
                  <a:pt x="11848298" y="6179983"/>
                </a:lnTo>
                <a:lnTo>
                  <a:pt x="11847804" y="6180065"/>
                </a:lnTo>
                <a:lnTo>
                  <a:pt x="11847062" y="6180065"/>
                </a:lnTo>
                <a:lnTo>
                  <a:pt x="11845660" y="6180065"/>
                </a:lnTo>
                <a:lnTo>
                  <a:pt x="11844423" y="6180065"/>
                </a:lnTo>
                <a:lnTo>
                  <a:pt x="11843763" y="6180065"/>
                </a:lnTo>
                <a:lnTo>
                  <a:pt x="11836342" y="6179900"/>
                </a:lnTo>
                <a:lnTo>
                  <a:pt x="11820592" y="6179323"/>
                </a:lnTo>
                <a:lnTo>
                  <a:pt x="11784392" y="6178004"/>
                </a:lnTo>
                <a:lnTo>
                  <a:pt x="11782990" y="6178086"/>
                </a:lnTo>
                <a:lnTo>
                  <a:pt x="11782248" y="6178086"/>
                </a:lnTo>
                <a:lnTo>
                  <a:pt x="11781506" y="6178333"/>
                </a:lnTo>
                <a:lnTo>
                  <a:pt x="11780599" y="6178498"/>
                </a:lnTo>
                <a:lnTo>
                  <a:pt x="11779527" y="6178746"/>
                </a:lnTo>
                <a:lnTo>
                  <a:pt x="11778620" y="6179158"/>
                </a:lnTo>
                <a:lnTo>
                  <a:pt x="11777630" y="6179570"/>
                </a:lnTo>
                <a:lnTo>
                  <a:pt x="11776806" y="6180065"/>
                </a:lnTo>
                <a:lnTo>
                  <a:pt x="11776063" y="6180725"/>
                </a:lnTo>
                <a:lnTo>
                  <a:pt x="11775239" y="6181384"/>
                </a:lnTo>
                <a:lnTo>
                  <a:pt x="11774909" y="6181714"/>
                </a:lnTo>
                <a:lnTo>
                  <a:pt x="11774579" y="6182127"/>
                </a:lnTo>
                <a:lnTo>
                  <a:pt x="11773919" y="6182869"/>
                </a:lnTo>
                <a:lnTo>
                  <a:pt x="11773425" y="6183693"/>
                </a:lnTo>
                <a:lnTo>
                  <a:pt x="11772847" y="6184600"/>
                </a:lnTo>
                <a:lnTo>
                  <a:pt x="11772435" y="6185590"/>
                </a:lnTo>
                <a:lnTo>
                  <a:pt x="11772188" y="6186497"/>
                </a:lnTo>
                <a:lnTo>
                  <a:pt x="11771858" y="6187569"/>
                </a:lnTo>
                <a:lnTo>
                  <a:pt x="11771693" y="6188641"/>
                </a:lnTo>
                <a:lnTo>
                  <a:pt x="11771611" y="6189713"/>
                </a:lnTo>
                <a:lnTo>
                  <a:pt x="11771528" y="6258320"/>
                </a:lnTo>
                <a:lnTo>
                  <a:pt x="11771611" y="6258897"/>
                </a:lnTo>
                <a:lnTo>
                  <a:pt x="11771693" y="6259639"/>
                </a:lnTo>
                <a:lnTo>
                  <a:pt x="11771858" y="6260711"/>
                </a:lnTo>
                <a:lnTo>
                  <a:pt x="11772023" y="6261618"/>
                </a:lnTo>
                <a:lnTo>
                  <a:pt x="11772353" y="6262608"/>
                </a:lnTo>
                <a:lnTo>
                  <a:pt x="11772765" y="6263597"/>
                </a:lnTo>
                <a:lnTo>
                  <a:pt x="11773342" y="6264504"/>
                </a:lnTo>
                <a:lnTo>
                  <a:pt x="11773837" y="6265329"/>
                </a:lnTo>
                <a:lnTo>
                  <a:pt x="11774497" y="6266071"/>
                </a:lnTo>
                <a:lnTo>
                  <a:pt x="11775074" y="6266813"/>
                </a:lnTo>
                <a:lnTo>
                  <a:pt x="11775816" y="6267555"/>
                </a:lnTo>
                <a:lnTo>
                  <a:pt x="11776558" y="6268132"/>
                </a:lnTo>
                <a:lnTo>
                  <a:pt x="11777383" y="6268710"/>
                </a:lnTo>
                <a:lnTo>
                  <a:pt x="11778372" y="6269122"/>
                </a:lnTo>
                <a:lnTo>
                  <a:pt x="11779197" y="6269534"/>
                </a:lnTo>
                <a:lnTo>
                  <a:pt x="11780186" y="6269864"/>
                </a:lnTo>
                <a:lnTo>
                  <a:pt x="11781258" y="6270112"/>
                </a:lnTo>
                <a:lnTo>
                  <a:pt x="11782248" y="6270276"/>
                </a:lnTo>
                <a:lnTo>
                  <a:pt x="11782990" y="6270441"/>
                </a:lnTo>
                <a:lnTo>
                  <a:pt x="11783732" y="6270441"/>
                </a:lnTo>
                <a:lnTo>
                  <a:pt x="11835929" y="6270441"/>
                </a:lnTo>
                <a:lnTo>
                  <a:pt x="11888292" y="6270441"/>
                </a:lnTo>
                <a:lnTo>
                  <a:pt x="11940571" y="6270441"/>
                </a:lnTo>
                <a:lnTo>
                  <a:pt x="11992933" y="6270441"/>
                </a:lnTo>
                <a:lnTo>
                  <a:pt x="11994088" y="6270441"/>
                </a:lnTo>
                <a:lnTo>
                  <a:pt x="11995242" y="6270194"/>
                </a:lnTo>
                <a:lnTo>
                  <a:pt x="11996314" y="6269864"/>
                </a:lnTo>
                <a:lnTo>
                  <a:pt x="11997304" y="6269534"/>
                </a:lnTo>
                <a:lnTo>
                  <a:pt x="11997881" y="6269287"/>
                </a:lnTo>
                <a:lnTo>
                  <a:pt x="11998376" y="6269040"/>
                </a:lnTo>
                <a:lnTo>
                  <a:pt x="11999365" y="6268545"/>
                </a:lnTo>
                <a:lnTo>
                  <a:pt x="12000190" y="6267803"/>
                </a:lnTo>
                <a:lnTo>
                  <a:pt x="12001014" y="6267061"/>
                </a:lnTo>
                <a:lnTo>
                  <a:pt x="12001839" y="6266153"/>
                </a:lnTo>
                <a:lnTo>
                  <a:pt x="12002499" y="6265329"/>
                </a:lnTo>
                <a:lnTo>
                  <a:pt x="12003158" y="6264422"/>
                </a:lnTo>
                <a:lnTo>
                  <a:pt x="12003653" y="6263350"/>
                </a:lnTo>
                <a:lnTo>
                  <a:pt x="12004065" y="6262278"/>
                </a:lnTo>
                <a:lnTo>
                  <a:pt x="12004148" y="6261618"/>
                </a:lnTo>
                <a:lnTo>
                  <a:pt x="12004395" y="6261123"/>
                </a:lnTo>
                <a:lnTo>
                  <a:pt x="12004643" y="6259969"/>
                </a:lnTo>
                <a:lnTo>
                  <a:pt x="12004725" y="6258732"/>
                </a:lnTo>
                <a:lnTo>
                  <a:pt x="12004725" y="6208102"/>
                </a:lnTo>
                <a:lnTo>
                  <a:pt x="12004725" y="6157389"/>
                </a:lnTo>
                <a:lnTo>
                  <a:pt x="12004725" y="6106758"/>
                </a:lnTo>
                <a:lnTo>
                  <a:pt x="12004725" y="6056210"/>
                </a:lnTo>
                <a:lnTo>
                  <a:pt x="12004643" y="6055055"/>
                </a:lnTo>
                <a:lnTo>
                  <a:pt x="12004478" y="6053901"/>
                </a:lnTo>
                <a:lnTo>
                  <a:pt x="12004148" y="6052747"/>
                </a:lnTo>
                <a:lnTo>
                  <a:pt x="12003900" y="6051675"/>
                </a:lnTo>
                <a:lnTo>
                  <a:pt x="12003571" y="6051180"/>
                </a:lnTo>
                <a:lnTo>
                  <a:pt x="12003323" y="6050685"/>
                </a:lnTo>
                <a:lnTo>
                  <a:pt x="12002829" y="6049696"/>
                </a:lnTo>
                <a:lnTo>
                  <a:pt x="12002086" y="6048871"/>
                </a:lnTo>
                <a:lnTo>
                  <a:pt x="12001344" y="6048046"/>
                </a:lnTo>
                <a:lnTo>
                  <a:pt x="12000520" y="6047304"/>
                </a:lnTo>
                <a:lnTo>
                  <a:pt x="11999613" y="6046562"/>
                </a:lnTo>
                <a:lnTo>
                  <a:pt x="11998706" y="6045902"/>
                </a:lnTo>
                <a:lnTo>
                  <a:pt x="11997634" y="6045408"/>
                </a:lnTo>
                <a:lnTo>
                  <a:pt x="11996562" y="6045078"/>
                </a:lnTo>
                <a:lnTo>
                  <a:pt x="11995984" y="6044830"/>
                </a:lnTo>
                <a:lnTo>
                  <a:pt x="11995407" y="6044748"/>
                </a:lnTo>
                <a:lnTo>
                  <a:pt x="11994253" y="6044501"/>
                </a:lnTo>
                <a:lnTo>
                  <a:pt x="11993016" y="6044418"/>
                </a:lnTo>
                <a:lnTo>
                  <a:pt x="11992686" y="6044336"/>
                </a:lnTo>
                <a:lnTo>
                  <a:pt x="11924327" y="6044336"/>
                </a:lnTo>
                <a:lnTo>
                  <a:pt x="11923172" y="6044418"/>
                </a:lnTo>
                <a:lnTo>
                  <a:pt x="11922512" y="6044501"/>
                </a:lnTo>
                <a:lnTo>
                  <a:pt x="11922018" y="6044501"/>
                </a:lnTo>
                <a:lnTo>
                  <a:pt x="11921523" y="6044748"/>
                </a:lnTo>
                <a:lnTo>
                  <a:pt x="11920946" y="6044830"/>
                </a:lnTo>
                <a:lnTo>
                  <a:pt x="11919874" y="6045243"/>
                </a:lnTo>
                <a:lnTo>
                  <a:pt x="11919379" y="6045490"/>
                </a:lnTo>
                <a:lnTo>
                  <a:pt x="11918884" y="6045655"/>
                </a:lnTo>
                <a:lnTo>
                  <a:pt x="11917895" y="6046232"/>
                </a:lnTo>
                <a:lnTo>
                  <a:pt x="11917482" y="6046562"/>
                </a:lnTo>
                <a:lnTo>
                  <a:pt x="11917070" y="6046809"/>
                </a:lnTo>
                <a:lnTo>
                  <a:pt x="11916246" y="6047552"/>
                </a:lnTo>
                <a:lnTo>
                  <a:pt x="11915833" y="6048046"/>
                </a:lnTo>
                <a:lnTo>
                  <a:pt x="11915338" y="6048459"/>
                </a:lnTo>
                <a:lnTo>
                  <a:pt x="11914761" y="6049283"/>
                </a:lnTo>
                <a:lnTo>
                  <a:pt x="11914102" y="6050190"/>
                </a:lnTo>
                <a:lnTo>
                  <a:pt x="11913607" y="6051180"/>
                </a:lnTo>
                <a:lnTo>
                  <a:pt x="11913194" y="6052252"/>
                </a:lnTo>
                <a:lnTo>
                  <a:pt x="11912865" y="6053324"/>
                </a:lnTo>
                <a:lnTo>
                  <a:pt x="11912782" y="6053901"/>
                </a:lnTo>
                <a:lnTo>
                  <a:pt x="11912617" y="6054478"/>
                </a:lnTo>
                <a:lnTo>
                  <a:pt x="11912535" y="6055055"/>
                </a:lnTo>
                <a:lnTo>
                  <a:pt x="11912535" y="6055633"/>
                </a:lnTo>
                <a:lnTo>
                  <a:pt x="11912452" y="6056127"/>
                </a:lnTo>
                <a:lnTo>
                  <a:pt x="11912452" y="6056622"/>
                </a:lnTo>
                <a:lnTo>
                  <a:pt x="11914102" y="6086638"/>
                </a:lnTo>
                <a:lnTo>
                  <a:pt x="11915256" y="6107418"/>
                </a:lnTo>
                <a:lnTo>
                  <a:pt x="11915256" y="6107830"/>
                </a:lnTo>
                <a:lnTo>
                  <a:pt x="11915256" y="6108490"/>
                </a:lnTo>
                <a:lnTo>
                  <a:pt x="11915174" y="6108984"/>
                </a:lnTo>
                <a:lnTo>
                  <a:pt x="11914926" y="6109479"/>
                </a:lnTo>
                <a:lnTo>
                  <a:pt x="11914761" y="6109727"/>
                </a:lnTo>
                <a:lnTo>
                  <a:pt x="11914679" y="6110056"/>
                </a:lnTo>
                <a:lnTo>
                  <a:pt x="11914431" y="6110221"/>
                </a:lnTo>
                <a:lnTo>
                  <a:pt x="11914102" y="6110386"/>
                </a:lnTo>
                <a:lnTo>
                  <a:pt x="11913772" y="6110551"/>
                </a:lnTo>
                <a:lnTo>
                  <a:pt x="11913442" y="6110716"/>
                </a:lnTo>
                <a:lnTo>
                  <a:pt x="11913030" y="6110799"/>
                </a:lnTo>
                <a:lnTo>
                  <a:pt x="11912617" y="6110799"/>
                </a:lnTo>
                <a:lnTo>
                  <a:pt x="11912205" y="6110799"/>
                </a:lnTo>
                <a:lnTo>
                  <a:pt x="11911710" y="6110716"/>
                </a:lnTo>
                <a:lnTo>
                  <a:pt x="11911133" y="6110469"/>
                </a:lnTo>
                <a:lnTo>
                  <a:pt x="11910638" y="6110221"/>
                </a:lnTo>
                <a:lnTo>
                  <a:pt x="11910143" y="6109974"/>
                </a:lnTo>
                <a:lnTo>
                  <a:pt x="11909484" y="6109479"/>
                </a:lnTo>
                <a:lnTo>
                  <a:pt x="11908824" y="6108984"/>
                </a:lnTo>
                <a:lnTo>
                  <a:pt x="11908247" y="6108325"/>
                </a:lnTo>
                <a:lnTo>
                  <a:pt x="11906020" y="6106263"/>
                </a:lnTo>
                <a:lnTo>
                  <a:pt x="11903712" y="6104284"/>
                </a:lnTo>
                <a:lnTo>
                  <a:pt x="11899176" y="6100244"/>
                </a:lnTo>
                <a:lnTo>
                  <a:pt x="11894476" y="6096368"/>
                </a:lnTo>
                <a:lnTo>
                  <a:pt x="11892167" y="6094471"/>
                </a:lnTo>
                <a:lnTo>
                  <a:pt x="11889776" y="6092492"/>
                </a:lnTo>
                <a:lnTo>
                  <a:pt x="11887302" y="6090596"/>
                </a:lnTo>
                <a:lnTo>
                  <a:pt x="11884911" y="6088864"/>
                </a:lnTo>
                <a:lnTo>
                  <a:pt x="11882437" y="6087050"/>
                </a:lnTo>
                <a:lnTo>
                  <a:pt x="11880046" y="6085236"/>
                </a:lnTo>
                <a:lnTo>
                  <a:pt x="11875015" y="6081855"/>
                </a:lnTo>
                <a:lnTo>
                  <a:pt x="11872459" y="6080206"/>
                </a:lnTo>
                <a:lnTo>
                  <a:pt x="11869903" y="6078474"/>
                </a:lnTo>
                <a:lnTo>
                  <a:pt x="11864790" y="6075341"/>
                </a:lnTo>
                <a:lnTo>
                  <a:pt x="11862152" y="6073774"/>
                </a:lnTo>
                <a:lnTo>
                  <a:pt x="11859513" y="6072290"/>
                </a:lnTo>
                <a:lnTo>
                  <a:pt x="11854071" y="6069321"/>
                </a:lnTo>
                <a:lnTo>
                  <a:pt x="11848628" y="6066435"/>
                </a:lnTo>
                <a:lnTo>
                  <a:pt x="11845907" y="6065116"/>
                </a:lnTo>
                <a:lnTo>
                  <a:pt x="11843103" y="6063714"/>
                </a:lnTo>
                <a:lnTo>
                  <a:pt x="11840382" y="6062477"/>
                </a:lnTo>
                <a:lnTo>
                  <a:pt x="11837579" y="6061158"/>
                </a:lnTo>
                <a:lnTo>
                  <a:pt x="11834692" y="6059921"/>
                </a:lnTo>
                <a:lnTo>
                  <a:pt x="11831806" y="6058766"/>
                </a:lnTo>
                <a:lnTo>
                  <a:pt x="11826034" y="6056457"/>
                </a:lnTo>
                <a:lnTo>
                  <a:pt x="11820262" y="6054231"/>
                </a:lnTo>
                <a:lnTo>
                  <a:pt x="11817293" y="6053159"/>
                </a:lnTo>
                <a:lnTo>
                  <a:pt x="11814325" y="6052252"/>
                </a:lnTo>
                <a:lnTo>
                  <a:pt x="11811356" y="6051180"/>
                </a:lnTo>
                <a:lnTo>
                  <a:pt x="11808470" y="6050190"/>
                </a:lnTo>
                <a:lnTo>
                  <a:pt x="11805337" y="6049366"/>
                </a:lnTo>
                <a:lnTo>
                  <a:pt x="11802286" y="6048459"/>
                </a:lnTo>
                <a:lnTo>
                  <a:pt x="11799235" y="6047552"/>
                </a:lnTo>
                <a:lnTo>
                  <a:pt x="11796184" y="6046809"/>
                </a:lnTo>
                <a:lnTo>
                  <a:pt x="11793133" y="6045985"/>
                </a:lnTo>
                <a:lnTo>
                  <a:pt x="11790082" y="6045243"/>
                </a:lnTo>
                <a:lnTo>
                  <a:pt x="11783815" y="6043923"/>
                </a:lnTo>
                <a:lnTo>
                  <a:pt x="11780681" y="6043264"/>
                </a:lnTo>
                <a:lnTo>
                  <a:pt x="11777548" y="6042604"/>
                </a:lnTo>
                <a:lnTo>
                  <a:pt x="11771116" y="6041614"/>
                </a:lnTo>
                <a:lnTo>
                  <a:pt x="11767900" y="6041037"/>
                </a:lnTo>
                <a:lnTo>
                  <a:pt x="11764684" y="6040625"/>
                </a:lnTo>
                <a:lnTo>
                  <a:pt x="11761468" y="6040213"/>
                </a:lnTo>
                <a:lnTo>
                  <a:pt x="11758252" y="6039800"/>
                </a:lnTo>
                <a:lnTo>
                  <a:pt x="11751655" y="6039141"/>
                </a:lnTo>
                <a:lnTo>
                  <a:pt x="11748274" y="6038811"/>
                </a:lnTo>
                <a:lnTo>
                  <a:pt x="11745058" y="6038646"/>
                </a:lnTo>
                <a:lnTo>
                  <a:pt x="11738379" y="6038234"/>
                </a:lnTo>
                <a:lnTo>
                  <a:pt x="11731617" y="6037986"/>
                </a:lnTo>
                <a:lnTo>
                  <a:pt x="11724856" y="6037986"/>
                </a:lnTo>
                <a:close/>
                <a:moveTo>
                  <a:pt x="299524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299524" y="6858000"/>
                </a:lnTo>
                <a:close/>
                <a:moveTo>
                  <a:pt x="0" y="0"/>
                </a:moveTo>
                <a:lnTo>
                  <a:pt x="263524" y="0"/>
                </a:lnTo>
                <a:lnTo>
                  <a:pt x="26352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>
            <a:normAutofit/>
          </a:bodyPr>
          <a:lstStyle>
            <a:lvl1pPr marL="0" indent="0" algn="r">
              <a:buFontTx/>
              <a:buNone/>
              <a:defRPr sz="1400"/>
            </a:lvl1pPr>
          </a:lstStyle>
          <a:p>
            <a:r>
              <a:rPr lang="en-GB" dirty="0" smtClean="0"/>
              <a:t>Select this placeholder and insert large picture from insert menu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0" y="1052513"/>
            <a:ext cx="9144000" cy="4752975"/>
          </a:xfrm>
          <a:solidFill>
            <a:srgbClr val="FFFFFF">
              <a:alpha val="90000"/>
            </a:srgbClr>
          </a:solidFill>
        </p:spPr>
        <p:txBody>
          <a:bodyPr lIns="619200" tIns="360000" rIns="540000" bIns="360000" anchor="ctr" anchorCtr="0"/>
          <a:lstStyle>
            <a:lvl1pPr marL="0" indent="0">
              <a:buFontTx/>
              <a:buNone/>
              <a:defRPr sz="3200" b="1"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>
                <a:solidFill>
                  <a:schemeClr val="accent1"/>
                </a:solidFill>
              </a:defRPr>
            </a:lvl2pPr>
            <a:lvl3pPr marL="541338" indent="-269875">
              <a:defRPr>
                <a:solidFill>
                  <a:schemeClr val="bg1"/>
                </a:solidFill>
              </a:defRPr>
            </a:lvl3pPr>
            <a:lvl4pPr marL="801688" indent="-260350">
              <a:defRPr>
                <a:solidFill>
                  <a:schemeClr val="bg1"/>
                </a:solidFill>
              </a:defRPr>
            </a:lvl4pPr>
            <a:lvl5pPr marL="1074738" indent="-269875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GB" dirty="0" smtClean="0"/>
              <a:t>15 June 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GB" dirty="0" smtClean="0"/>
              <a:t>External / Internal / Confidential / Author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F76B9572-EBA1-4ED0-BD0B-E599ED03533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93295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915" y="188641"/>
            <a:ext cx="8478441" cy="79208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1340769"/>
            <a:ext cx="8478440" cy="432047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31940" y="6453337"/>
            <a:ext cx="1080120" cy="14431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700">
                <a:solidFill>
                  <a:schemeClr val="accent1"/>
                </a:solidFill>
              </a:defRPr>
            </a:lvl1pPr>
          </a:lstStyle>
          <a:p>
            <a:r>
              <a:rPr lang="en-GB" dirty="0" smtClean="0">
                <a:solidFill>
                  <a:srgbClr val="002D6E"/>
                </a:solidFill>
              </a:rPr>
              <a:t>15 June 2016</a:t>
            </a:r>
            <a:endParaRPr lang="en-GB" dirty="0">
              <a:solidFill>
                <a:srgbClr val="002D6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461" y="6453420"/>
            <a:ext cx="3348465" cy="14423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sz="700">
                <a:solidFill>
                  <a:schemeClr val="accent1"/>
                </a:solidFill>
              </a:defRPr>
            </a:lvl1pPr>
          </a:lstStyle>
          <a:p>
            <a:r>
              <a:rPr lang="en-GB" dirty="0" smtClean="0">
                <a:solidFill>
                  <a:srgbClr val="002D6E"/>
                </a:solidFill>
              </a:rPr>
              <a:t>External / Internal / Confidential / Author</a:t>
            </a:r>
            <a:endParaRPr lang="en-GB" dirty="0">
              <a:solidFill>
                <a:srgbClr val="002D6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3259" y="6453336"/>
            <a:ext cx="215894" cy="14431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sz="700">
                <a:solidFill>
                  <a:schemeClr val="accent1"/>
                </a:solidFill>
              </a:defRPr>
            </a:lvl1pPr>
          </a:lstStyle>
          <a:p>
            <a:fld id="{F76B9572-EBA1-4ED0-BD0B-E599ED035336}" type="slidenum">
              <a:rPr lang="en-GB" smtClean="0">
                <a:solidFill>
                  <a:srgbClr val="002D6E"/>
                </a:solidFill>
              </a:rPr>
              <a:pPr/>
              <a:t>‹#›</a:t>
            </a:fld>
            <a:endParaRPr lang="en-GB" dirty="0">
              <a:solidFill>
                <a:srgbClr val="002D6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97643" y="0"/>
            <a:ext cx="27000" cy="6858000"/>
          </a:xfrm>
          <a:custGeom>
            <a:avLst/>
            <a:gdLst>
              <a:gd name="connsiteX0" fmla="*/ 173 w 144000"/>
              <a:gd name="connsiteY0" fmla="*/ 0 h 6858000"/>
              <a:gd name="connsiteX1" fmla="*/ 36173 w 144000"/>
              <a:gd name="connsiteY1" fmla="*/ 0 h 6858000"/>
              <a:gd name="connsiteX2" fmla="*/ 36173 w 144000"/>
              <a:gd name="connsiteY2" fmla="*/ 872720 h 6858000"/>
              <a:gd name="connsiteX3" fmla="*/ 144000 w 144000"/>
              <a:gd name="connsiteY3" fmla="*/ 908720 h 6858000"/>
              <a:gd name="connsiteX4" fmla="*/ 36173 w 144000"/>
              <a:gd name="connsiteY4" fmla="*/ 908720 h 6858000"/>
              <a:gd name="connsiteX5" fmla="*/ 36173 w 144000"/>
              <a:gd name="connsiteY5" fmla="*/ 6858000 h 6858000"/>
              <a:gd name="connsiteX6" fmla="*/ 173 w 144000"/>
              <a:gd name="connsiteY6" fmla="*/ 6858000 h 6858000"/>
              <a:gd name="connsiteX7" fmla="*/ 173 w 144000"/>
              <a:gd name="connsiteY7" fmla="*/ 908720 h 6858000"/>
              <a:gd name="connsiteX8" fmla="*/ 0 w 144000"/>
              <a:gd name="connsiteY8" fmla="*/ 908720 h 6858000"/>
              <a:gd name="connsiteX9" fmla="*/ 0 w 144000"/>
              <a:gd name="connsiteY9" fmla="*/ 872720 h 6858000"/>
              <a:gd name="connsiteX10" fmla="*/ 173 w 144000"/>
              <a:gd name="connsiteY10" fmla="*/ 872720 h 6858000"/>
              <a:gd name="connsiteX11" fmla="*/ 173 w 144000"/>
              <a:gd name="connsiteY11" fmla="*/ 0 h 6858000"/>
              <a:gd name="connsiteX0" fmla="*/ 173 w 36173"/>
              <a:gd name="connsiteY0" fmla="*/ 0 h 6858000"/>
              <a:gd name="connsiteX1" fmla="*/ 36173 w 36173"/>
              <a:gd name="connsiteY1" fmla="*/ 0 h 6858000"/>
              <a:gd name="connsiteX2" fmla="*/ 36173 w 36173"/>
              <a:gd name="connsiteY2" fmla="*/ 872720 h 6858000"/>
              <a:gd name="connsiteX3" fmla="*/ 36173 w 36173"/>
              <a:gd name="connsiteY3" fmla="*/ 908720 h 6858000"/>
              <a:gd name="connsiteX4" fmla="*/ 36173 w 36173"/>
              <a:gd name="connsiteY4" fmla="*/ 6858000 h 6858000"/>
              <a:gd name="connsiteX5" fmla="*/ 173 w 36173"/>
              <a:gd name="connsiteY5" fmla="*/ 6858000 h 6858000"/>
              <a:gd name="connsiteX6" fmla="*/ 173 w 36173"/>
              <a:gd name="connsiteY6" fmla="*/ 908720 h 6858000"/>
              <a:gd name="connsiteX7" fmla="*/ 0 w 36173"/>
              <a:gd name="connsiteY7" fmla="*/ 908720 h 6858000"/>
              <a:gd name="connsiteX8" fmla="*/ 0 w 36173"/>
              <a:gd name="connsiteY8" fmla="*/ 872720 h 6858000"/>
              <a:gd name="connsiteX9" fmla="*/ 173 w 36173"/>
              <a:gd name="connsiteY9" fmla="*/ 872720 h 6858000"/>
              <a:gd name="connsiteX10" fmla="*/ 173 w 36173"/>
              <a:gd name="connsiteY10" fmla="*/ 0 h 6858000"/>
              <a:gd name="connsiteX0" fmla="*/ 173 w 36173"/>
              <a:gd name="connsiteY0" fmla="*/ 0 h 6858000"/>
              <a:gd name="connsiteX1" fmla="*/ 36173 w 36173"/>
              <a:gd name="connsiteY1" fmla="*/ 0 h 6858000"/>
              <a:gd name="connsiteX2" fmla="*/ 36173 w 36173"/>
              <a:gd name="connsiteY2" fmla="*/ 872720 h 6858000"/>
              <a:gd name="connsiteX3" fmla="*/ 36173 w 36173"/>
              <a:gd name="connsiteY3" fmla="*/ 6858000 h 6858000"/>
              <a:gd name="connsiteX4" fmla="*/ 173 w 36173"/>
              <a:gd name="connsiteY4" fmla="*/ 6858000 h 6858000"/>
              <a:gd name="connsiteX5" fmla="*/ 173 w 36173"/>
              <a:gd name="connsiteY5" fmla="*/ 908720 h 6858000"/>
              <a:gd name="connsiteX6" fmla="*/ 0 w 36173"/>
              <a:gd name="connsiteY6" fmla="*/ 908720 h 6858000"/>
              <a:gd name="connsiteX7" fmla="*/ 0 w 36173"/>
              <a:gd name="connsiteY7" fmla="*/ 872720 h 6858000"/>
              <a:gd name="connsiteX8" fmla="*/ 173 w 36173"/>
              <a:gd name="connsiteY8" fmla="*/ 872720 h 6858000"/>
              <a:gd name="connsiteX9" fmla="*/ 173 w 36173"/>
              <a:gd name="connsiteY9" fmla="*/ 0 h 6858000"/>
              <a:gd name="connsiteX0" fmla="*/ 173 w 36173"/>
              <a:gd name="connsiteY0" fmla="*/ 0 h 6858000"/>
              <a:gd name="connsiteX1" fmla="*/ 36173 w 36173"/>
              <a:gd name="connsiteY1" fmla="*/ 0 h 6858000"/>
              <a:gd name="connsiteX2" fmla="*/ 36173 w 36173"/>
              <a:gd name="connsiteY2" fmla="*/ 6858000 h 6858000"/>
              <a:gd name="connsiteX3" fmla="*/ 173 w 36173"/>
              <a:gd name="connsiteY3" fmla="*/ 6858000 h 6858000"/>
              <a:gd name="connsiteX4" fmla="*/ 173 w 36173"/>
              <a:gd name="connsiteY4" fmla="*/ 908720 h 6858000"/>
              <a:gd name="connsiteX5" fmla="*/ 0 w 36173"/>
              <a:gd name="connsiteY5" fmla="*/ 908720 h 6858000"/>
              <a:gd name="connsiteX6" fmla="*/ 0 w 36173"/>
              <a:gd name="connsiteY6" fmla="*/ 872720 h 6858000"/>
              <a:gd name="connsiteX7" fmla="*/ 173 w 36173"/>
              <a:gd name="connsiteY7" fmla="*/ 872720 h 6858000"/>
              <a:gd name="connsiteX8" fmla="*/ 173 w 36173"/>
              <a:gd name="connsiteY8" fmla="*/ 0 h 6858000"/>
              <a:gd name="connsiteX0" fmla="*/ 173 w 36173"/>
              <a:gd name="connsiteY0" fmla="*/ 0 h 6858000"/>
              <a:gd name="connsiteX1" fmla="*/ 36173 w 36173"/>
              <a:gd name="connsiteY1" fmla="*/ 0 h 6858000"/>
              <a:gd name="connsiteX2" fmla="*/ 36173 w 36173"/>
              <a:gd name="connsiteY2" fmla="*/ 6858000 h 6858000"/>
              <a:gd name="connsiteX3" fmla="*/ 173 w 36173"/>
              <a:gd name="connsiteY3" fmla="*/ 6858000 h 6858000"/>
              <a:gd name="connsiteX4" fmla="*/ 173 w 36173"/>
              <a:gd name="connsiteY4" fmla="*/ 908720 h 6858000"/>
              <a:gd name="connsiteX5" fmla="*/ 0 w 36173"/>
              <a:gd name="connsiteY5" fmla="*/ 908720 h 6858000"/>
              <a:gd name="connsiteX6" fmla="*/ 0 w 36173"/>
              <a:gd name="connsiteY6" fmla="*/ 872720 h 6858000"/>
              <a:gd name="connsiteX7" fmla="*/ 173 w 36173"/>
              <a:gd name="connsiteY7" fmla="*/ 0 h 6858000"/>
              <a:gd name="connsiteX0" fmla="*/ 173 w 36173"/>
              <a:gd name="connsiteY0" fmla="*/ 0 h 6858000"/>
              <a:gd name="connsiteX1" fmla="*/ 36173 w 36173"/>
              <a:gd name="connsiteY1" fmla="*/ 0 h 6858000"/>
              <a:gd name="connsiteX2" fmla="*/ 36173 w 36173"/>
              <a:gd name="connsiteY2" fmla="*/ 6858000 h 6858000"/>
              <a:gd name="connsiteX3" fmla="*/ 173 w 36173"/>
              <a:gd name="connsiteY3" fmla="*/ 6858000 h 6858000"/>
              <a:gd name="connsiteX4" fmla="*/ 173 w 36173"/>
              <a:gd name="connsiteY4" fmla="*/ 908720 h 6858000"/>
              <a:gd name="connsiteX5" fmla="*/ 0 w 36173"/>
              <a:gd name="connsiteY5" fmla="*/ 872720 h 6858000"/>
              <a:gd name="connsiteX6" fmla="*/ 173 w 36173"/>
              <a:gd name="connsiteY6" fmla="*/ 0 h 6858000"/>
              <a:gd name="connsiteX0" fmla="*/ 2666 w 38666"/>
              <a:gd name="connsiteY0" fmla="*/ 0 h 6858000"/>
              <a:gd name="connsiteX1" fmla="*/ 38666 w 38666"/>
              <a:gd name="connsiteY1" fmla="*/ 0 h 6858000"/>
              <a:gd name="connsiteX2" fmla="*/ 38666 w 38666"/>
              <a:gd name="connsiteY2" fmla="*/ 6858000 h 6858000"/>
              <a:gd name="connsiteX3" fmla="*/ 2666 w 38666"/>
              <a:gd name="connsiteY3" fmla="*/ 6858000 h 6858000"/>
              <a:gd name="connsiteX4" fmla="*/ 2666 w 38666"/>
              <a:gd name="connsiteY4" fmla="*/ 908720 h 6858000"/>
              <a:gd name="connsiteX5" fmla="*/ 2666 w 38666"/>
              <a:gd name="connsiteY5" fmla="*/ 0 h 6858000"/>
              <a:gd name="connsiteX0" fmla="*/ 0 w 36000"/>
              <a:gd name="connsiteY0" fmla="*/ 0 h 6858000"/>
              <a:gd name="connsiteX1" fmla="*/ 36000 w 36000"/>
              <a:gd name="connsiteY1" fmla="*/ 0 h 6858000"/>
              <a:gd name="connsiteX2" fmla="*/ 36000 w 36000"/>
              <a:gd name="connsiteY2" fmla="*/ 6858000 h 6858000"/>
              <a:gd name="connsiteX3" fmla="*/ 0 w 36000"/>
              <a:gd name="connsiteY3" fmla="*/ 6858000 h 6858000"/>
              <a:gd name="connsiteX4" fmla="*/ 0 w 3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" h="6858000">
                <a:moveTo>
                  <a:pt x="0" y="0"/>
                </a:moveTo>
                <a:lnTo>
                  <a:pt x="36000" y="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550900" y="6037986"/>
            <a:ext cx="454376" cy="651600"/>
          </a:xfrm>
          <a:custGeom>
            <a:avLst/>
            <a:gdLst>
              <a:gd name="T0" fmla="*/ 7287 w 7347"/>
              <a:gd name="T1" fmla="*/ 132 h 7902"/>
              <a:gd name="T2" fmla="*/ 7319 w 7347"/>
              <a:gd name="T3" fmla="*/ 2063 h 7902"/>
              <a:gd name="T4" fmla="*/ 7264 w 7347"/>
              <a:gd name="T5" fmla="*/ 2787 h 7902"/>
              <a:gd name="T6" fmla="*/ 5272 w 7347"/>
              <a:gd name="T7" fmla="*/ 2819 h 7902"/>
              <a:gd name="T8" fmla="*/ 4534 w 7347"/>
              <a:gd name="T9" fmla="*/ 2775 h 7902"/>
              <a:gd name="T10" fmla="*/ 4492 w 7347"/>
              <a:gd name="T11" fmla="*/ 1840 h 7902"/>
              <a:gd name="T12" fmla="*/ 4546 w 7347"/>
              <a:gd name="T13" fmla="*/ 1731 h 7902"/>
              <a:gd name="T14" fmla="*/ 5277 w 7347"/>
              <a:gd name="T15" fmla="*/ 1721 h 7902"/>
              <a:gd name="T16" fmla="*/ 5440 w 7347"/>
              <a:gd name="T17" fmla="*/ 1708 h 7902"/>
              <a:gd name="T18" fmla="*/ 5419 w 7347"/>
              <a:gd name="T19" fmla="*/ 1642 h 7902"/>
              <a:gd name="T20" fmla="*/ 5162 w 7347"/>
              <a:gd name="T21" fmla="*/ 1453 h 7902"/>
              <a:gd name="T22" fmla="*/ 4811 w 7347"/>
              <a:gd name="T23" fmla="*/ 1294 h 7902"/>
              <a:gd name="T24" fmla="*/ 4404 w 7347"/>
              <a:gd name="T25" fmla="*/ 1195 h 7902"/>
              <a:gd name="T26" fmla="*/ 3845 w 7347"/>
              <a:gd name="T27" fmla="*/ 1178 h 7902"/>
              <a:gd name="T28" fmla="*/ 3212 w 7347"/>
              <a:gd name="T29" fmla="*/ 1292 h 7902"/>
              <a:gd name="T30" fmla="*/ 2617 w 7347"/>
              <a:gd name="T31" fmla="*/ 1572 h 7902"/>
              <a:gd name="T32" fmla="*/ 2100 w 7347"/>
              <a:gd name="T33" fmla="*/ 2016 h 7902"/>
              <a:gd name="T34" fmla="*/ 1704 w 7347"/>
              <a:gd name="T35" fmla="*/ 2624 h 7902"/>
              <a:gd name="T36" fmla="*/ 1471 w 7347"/>
              <a:gd name="T37" fmla="*/ 3392 h 7902"/>
              <a:gd name="T38" fmla="*/ 1438 w 7347"/>
              <a:gd name="T39" fmla="*/ 4235 h 7902"/>
              <a:gd name="T40" fmla="*/ 1594 w 7347"/>
              <a:gd name="T41" fmla="*/ 4932 h 7902"/>
              <a:gd name="T42" fmla="*/ 1910 w 7347"/>
              <a:gd name="T43" fmla="*/ 5535 h 7902"/>
              <a:gd name="T44" fmla="*/ 2364 w 7347"/>
              <a:gd name="T45" fmla="*/ 6022 h 7902"/>
              <a:gd name="T46" fmla="*/ 2934 w 7347"/>
              <a:gd name="T47" fmla="*/ 6367 h 7902"/>
              <a:gd name="T48" fmla="*/ 3598 w 7347"/>
              <a:gd name="T49" fmla="*/ 6547 h 7902"/>
              <a:gd name="T50" fmla="*/ 4203 w 7347"/>
              <a:gd name="T51" fmla="*/ 6557 h 7902"/>
              <a:gd name="T52" fmla="*/ 4720 w 7347"/>
              <a:gd name="T53" fmla="*/ 6468 h 7902"/>
              <a:gd name="T54" fmla="*/ 5153 w 7347"/>
              <a:gd name="T55" fmla="*/ 6314 h 7902"/>
              <a:gd name="T56" fmla="*/ 5615 w 7347"/>
              <a:gd name="T57" fmla="*/ 6043 h 7902"/>
              <a:gd name="T58" fmla="*/ 6033 w 7347"/>
              <a:gd name="T59" fmla="*/ 5658 h 7902"/>
              <a:gd name="T60" fmla="*/ 6356 w 7347"/>
              <a:gd name="T61" fmla="*/ 5285 h 7902"/>
              <a:gd name="T62" fmla="*/ 6475 w 7347"/>
              <a:gd name="T63" fmla="*/ 5277 h 7902"/>
              <a:gd name="T64" fmla="*/ 7338 w 7347"/>
              <a:gd name="T65" fmla="*/ 5877 h 7902"/>
              <a:gd name="T66" fmla="*/ 7325 w 7347"/>
              <a:gd name="T67" fmla="*/ 6008 h 7902"/>
              <a:gd name="T68" fmla="*/ 7046 w 7347"/>
              <a:gd name="T69" fmla="*/ 6437 h 7902"/>
              <a:gd name="T70" fmla="*/ 6700 w 7347"/>
              <a:gd name="T71" fmla="*/ 6826 h 7902"/>
              <a:gd name="T72" fmla="*/ 6292 w 7347"/>
              <a:gd name="T73" fmla="*/ 7170 h 7902"/>
              <a:gd name="T74" fmla="*/ 5793 w 7347"/>
              <a:gd name="T75" fmla="*/ 7476 h 7902"/>
              <a:gd name="T76" fmla="*/ 5201 w 7347"/>
              <a:gd name="T77" fmla="*/ 7716 h 7902"/>
              <a:gd name="T78" fmla="*/ 4511 w 7347"/>
              <a:gd name="T79" fmla="*/ 7865 h 7902"/>
              <a:gd name="T80" fmla="*/ 3804 w 7347"/>
              <a:gd name="T81" fmla="*/ 7901 h 7902"/>
              <a:gd name="T82" fmla="*/ 2695 w 7347"/>
              <a:gd name="T83" fmla="*/ 7729 h 7902"/>
              <a:gd name="T84" fmla="*/ 1740 w 7347"/>
              <a:gd name="T85" fmla="*/ 7293 h 7902"/>
              <a:gd name="T86" fmla="*/ 966 w 7347"/>
              <a:gd name="T87" fmla="*/ 6629 h 7902"/>
              <a:gd name="T88" fmla="*/ 402 w 7347"/>
              <a:gd name="T89" fmla="*/ 5774 h 7902"/>
              <a:gd name="T90" fmla="*/ 74 w 7347"/>
              <a:gd name="T91" fmla="*/ 4762 h 7902"/>
              <a:gd name="T92" fmla="*/ 10 w 7347"/>
              <a:gd name="T93" fmla="*/ 3629 h 7902"/>
              <a:gd name="T94" fmla="*/ 223 w 7347"/>
              <a:gd name="T95" fmla="*/ 2537 h 7902"/>
              <a:gd name="T96" fmla="*/ 684 w 7347"/>
              <a:gd name="T97" fmla="*/ 1603 h 7902"/>
              <a:gd name="T98" fmla="*/ 1369 w 7347"/>
              <a:gd name="T99" fmla="*/ 857 h 7902"/>
              <a:gd name="T100" fmla="*/ 2249 w 7347"/>
              <a:gd name="T101" fmla="*/ 328 h 7902"/>
              <a:gd name="T102" fmla="*/ 3295 w 7347"/>
              <a:gd name="T103" fmla="*/ 42 h 7902"/>
              <a:gd name="T104" fmla="*/ 4250 w 7347"/>
              <a:gd name="T105" fmla="*/ 14 h 7902"/>
              <a:gd name="T106" fmla="*/ 4790 w 7347"/>
              <a:gd name="T107" fmla="*/ 107 h 7902"/>
              <a:gd name="T108" fmla="*/ 5257 w 7347"/>
              <a:gd name="T109" fmla="*/ 266 h 7902"/>
              <a:gd name="T110" fmla="*/ 5715 w 7347"/>
              <a:gd name="T111" fmla="*/ 512 h 7902"/>
              <a:gd name="T112" fmla="*/ 6122 w 7347"/>
              <a:gd name="T113" fmla="*/ 828 h 7902"/>
              <a:gd name="T114" fmla="*/ 6212 w 7347"/>
              <a:gd name="T115" fmla="*/ 882 h 7902"/>
              <a:gd name="T116" fmla="*/ 6220 w 7347"/>
              <a:gd name="T117" fmla="*/ 590 h 7902"/>
              <a:gd name="T118" fmla="*/ 6228 w 7347"/>
              <a:gd name="T119" fmla="*/ 137 h 7902"/>
              <a:gd name="T120" fmla="*/ 6310 w 7347"/>
              <a:gd name="T121" fmla="*/ 82 h 7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347" h="7902">
                <a:moveTo>
                  <a:pt x="7177" y="78"/>
                </a:moveTo>
                <a:lnTo>
                  <a:pt x="7192" y="79"/>
                </a:lnTo>
                <a:lnTo>
                  <a:pt x="7206" y="82"/>
                </a:lnTo>
                <a:lnTo>
                  <a:pt x="7213" y="83"/>
                </a:lnTo>
                <a:lnTo>
                  <a:pt x="7220" y="86"/>
                </a:lnTo>
                <a:lnTo>
                  <a:pt x="7233" y="90"/>
                </a:lnTo>
                <a:lnTo>
                  <a:pt x="7246" y="96"/>
                </a:lnTo>
                <a:lnTo>
                  <a:pt x="7257" y="104"/>
                </a:lnTo>
                <a:lnTo>
                  <a:pt x="7268" y="113"/>
                </a:lnTo>
                <a:lnTo>
                  <a:pt x="7278" y="122"/>
                </a:lnTo>
                <a:lnTo>
                  <a:pt x="7287" y="132"/>
                </a:lnTo>
                <a:lnTo>
                  <a:pt x="7296" y="142"/>
                </a:lnTo>
                <a:lnTo>
                  <a:pt x="7302" y="154"/>
                </a:lnTo>
                <a:lnTo>
                  <a:pt x="7305" y="160"/>
                </a:lnTo>
                <a:lnTo>
                  <a:pt x="7309" y="166"/>
                </a:lnTo>
                <a:lnTo>
                  <a:pt x="7312" y="179"/>
                </a:lnTo>
                <a:lnTo>
                  <a:pt x="7316" y="193"/>
                </a:lnTo>
                <a:lnTo>
                  <a:pt x="7318" y="207"/>
                </a:lnTo>
                <a:lnTo>
                  <a:pt x="7319" y="221"/>
                </a:lnTo>
                <a:lnTo>
                  <a:pt x="7319" y="834"/>
                </a:lnTo>
                <a:lnTo>
                  <a:pt x="7319" y="1448"/>
                </a:lnTo>
                <a:lnTo>
                  <a:pt x="7319" y="2063"/>
                </a:lnTo>
                <a:lnTo>
                  <a:pt x="7319" y="2677"/>
                </a:lnTo>
                <a:lnTo>
                  <a:pt x="7318" y="2692"/>
                </a:lnTo>
                <a:lnTo>
                  <a:pt x="7315" y="2706"/>
                </a:lnTo>
                <a:lnTo>
                  <a:pt x="7312" y="2712"/>
                </a:lnTo>
                <a:lnTo>
                  <a:pt x="7311" y="2720"/>
                </a:lnTo>
                <a:lnTo>
                  <a:pt x="7306" y="2733"/>
                </a:lnTo>
                <a:lnTo>
                  <a:pt x="7300" y="2746"/>
                </a:lnTo>
                <a:lnTo>
                  <a:pt x="7292" y="2757"/>
                </a:lnTo>
                <a:lnTo>
                  <a:pt x="7284" y="2767"/>
                </a:lnTo>
                <a:lnTo>
                  <a:pt x="7274" y="2778"/>
                </a:lnTo>
                <a:lnTo>
                  <a:pt x="7264" y="2787"/>
                </a:lnTo>
                <a:lnTo>
                  <a:pt x="7254" y="2796"/>
                </a:lnTo>
                <a:lnTo>
                  <a:pt x="7242" y="2802"/>
                </a:lnTo>
                <a:lnTo>
                  <a:pt x="7236" y="2805"/>
                </a:lnTo>
                <a:lnTo>
                  <a:pt x="7229" y="2808"/>
                </a:lnTo>
                <a:lnTo>
                  <a:pt x="7217" y="2812"/>
                </a:lnTo>
                <a:lnTo>
                  <a:pt x="7204" y="2816"/>
                </a:lnTo>
                <a:lnTo>
                  <a:pt x="7190" y="2819"/>
                </a:lnTo>
                <a:lnTo>
                  <a:pt x="7176" y="2819"/>
                </a:lnTo>
                <a:lnTo>
                  <a:pt x="6541" y="2819"/>
                </a:lnTo>
                <a:lnTo>
                  <a:pt x="5907" y="2819"/>
                </a:lnTo>
                <a:lnTo>
                  <a:pt x="5272" y="2819"/>
                </a:lnTo>
                <a:lnTo>
                  <a:pt x="4639" y="2819"/>
                </a:lnTo>
                <a:lnTo>
                  <a:pt x="4630" y="2819"/>
                </a:lnTo>
                <a:lnTo>
                  <a:pt x="4621" y="2817"/>
                </a:lnTo>
                <a:lnTo>
                  <a:pt x="4609" y="2815"/>
                </a:lnTo>
                <a:lnTo>
                  <a:pt x="4596" y="2812"/>
                </a:lnTo>
                <a:lnTo>
                  <a:pt x="4584" y="2808"/>
                </a:lnTo>
                <a:lnTo>
                  <a:pt x="4574" y="2803"/>
                </a:lnTo>
                <a:lnTo>
                  <a:pt x="4562" y="2798"/>
                </a:lnTo>
                <a:lnTo>
                  <a:pt x="4552" y="2791"/>
                </a:lnTo>
                <a:lnTo>
                  <a:pt x="4543" y="2784"/>
                </a:lnTo>
                <a:lnTo>
                  <a:pt x="4534" y="2775"/>
                </a:lnTo>
                <a:lnTo>
                  <a:pt x="4527" y="2766"/>
                </a:lnTo>
                <a:lnTo>
                  <a:pt x="4519" y="2757"/>
                </a:lnTo>
                <a:lnTo>
                  <a:pt x="4513" y="2747"/>
                </a:lnTo>
                <a:lnTo>
                  <a:pt x="4506" y="2736"/>
                </a:lnTo>
                <a:lnTo>
                  <a:pt x="4501" y="2724"/>
                </a:lnTo>
                <a:lnTo>
                  <a:pt x="4497" y="2712"/>
                </a:lnTo>
                <a:lnTo>
                  <a:pt x="4495" y="2701"/>
                </a:lnTo>
                <a:lnTo>
                  <a:pt x="4493" y="2688"/>
                </a:lnTo>
                <a:lnTo>
                  <a:pt x="4492" y="2679"/>
                </a:lnTo>
                <a:lnTo>
                  <a:pt x="4491" y="2672"/>
                </a:lnTo>
                <a:lnTo>
                  <a:pt x="4492" y="1840"/>
                </a:lnTo>
                <a:lnTo>
                  <a:pt x="4493" y="1827"/>
                </a:lnTo>
                <a:lnTo>
                  <a:pt x="4495" y="1814"/>
                </a:lnTo>
                <a:lnTo>
                  <a:pt x="4499" y="1801"/>
                </a:lnTo>
                <a:lnTo>
                  <a:pt x="4502" y="1790"/>
                </a:lnTo>
                <a:lnTo>
                  <a:pt x="4507" y="1778"/>
                </a:lnTo>
                <a:lnTo>
                  <a:pt x="4514" y="1767"/>
                </a:lnTo>
                <a:lnTo>
                  <a:pt x="4520" y="1757"/>
                </a:lnTo>
                <a:lnTo>
                  <a:pt x="4528" y="1748"/>
                </a:lnTo>
                <a:lnTo>
                  <a:pt x="4532" y="1743"/>
                </a:lnTo>
                <a:lnTo>
                  <a:pt x="4536" y="1739"/>
                </a:lnTo>
                <a:lnTo>
                  <a:pt x="4546" y="1731"/>
                </a:lnTo>
                <a:lnTo>
                  <a:pt x="4555" y="1723"/>
                </a:lnTo>
                <a:lnTo>
                  <a:pt x="4565" y="1717"/>
                </a:lnTo>
                <a:lnTo>
                  <a:pt x="4577" y="1712"/>
                </a:lnTo>
                <a:lnTo>
                  <a:pt x="4588" y="1707"/>
                </a:lnTo>
                <a:lnTo>
                  <a:pt x="4601" y="1704"/>
                </a:lnTo>
                <a:lnTo>
                  <a:pt x="4612" y="1702"/>
                </a:lnTo>
                <a:lnTo>
                  <a:pt x="4621" y="1699"/>
                </a:lnTo>
                <a:lnTo>
                  <a:pt x="4630" y="1699"/>
                </a:lnTo>
                <a:lnTo>
                  <a:pt x="4647" y="1698"/>
                </a:lnTo>
                <a:lnTo>
                  <a:pt x="5086" y="1714"/>
                </a:lnTo>
                <a:lnTo>
                  <a:pt x="5277" y="1721"/>
                </a:lnTo>
                <a:lnTo>
                  <a:pt x="5367" y="1723"/>
                </a:lnTo>
                <a:lnTo>
                  <a:pt x="5375" y="1723"/>
                </a:lnTo>
                <a:lnTo>
                  <a:pt x="5390" y="1723"/>
                </a:lnTo>
                <a:lnTo>
                  <a:pt x="5407" y="1723"/>
                </a:lnTo>
                <a:lnTo>
                  <a:pt x="5416" y="1723"/>
                </a:lnTo>
                <a:lnTo>
                  <a:pt x="5422" y="1722"/>
                </a:lnTo>
                <a:lnTo>
                  <a:pt x="5428" y="1720"/>
                </a:lnTo>
                <a:lnTo>
                  <a:pt x="5431" y="1718"/>
                </a:lnTo>
                <a:lnTo>
                  <a:pt x="5432" y="1717"/>
                </a:lnTo>
                <a:lnTo>
                  <a:pt x="5437" y="1713"/>
                </a:lnTo>
                <a:lnTo>
                  <a:pt x="5440" y="1708"/>
                </a:lnTo>
                <a:lnTo>
                  <a:pt x="5442" y="1704"/>
                </a:lnTo>
                <a:lnTo>
                  <a:pt x="5444" y="1699"/>
                </a:lnTo>
                <a:lnTo>
                  <a:pt x="5445" y="1694"/>
                </a:lnTo>
                <a:lnTo>
                  <a:pt x="5445" y="1689"/>
                </a:lnTo>
                <a:lnTo>
                  <a:pt x="5444" y="1684"/>
                </a:lnTo>
                <a:lnTo>
                  <a:pt x="5442" y="1677"/>
                </a:lnTo>
                <a:lnTo>
                  <a:pt x="5440" y="1672"/>
                </a:lnTo>
                <a:lnTo>
                  <a:pt x="5437" y="1666"/>
                </a:lnTo>
                <a:lnTo>
                  <a:pt x="5430" y="1654"/>
                </a:lnTo>
                <a:lnTo>
                  <a:pt x="5425" y="1648"/>
                </a:lnTo>
                <a:lnTo>
                  <a:pt x="5419" y="1642"/>
                </a:lnTo>
                <a:lnTo>
                  <a:pt x="5413" y="1635"/>
                </a:lnTo>
                <a:lnTo>
                  <a:pt x="5407" y="1629"/>
                </a:lnTo>
                <a:lnTo>
                  <a:pt x="5386" y="1611"/>
                </a:lnTo>
                <a:lnTo>
                  <a:pt x="5364" y="1593"/>
                </a:lnTo>
                <a:lnTo>
                  <a:pt x="5343" y="1575"/>
                </a:lnTo>
                <a:lnTo>
                  <a:pt x="5318" y="1557"/>
                </a:lnTo>
                <a:lnTo>
                  <a:pt x="5295" y="1539"/>
                </a:lnTo>
                <a:lnTo>
                  <a:pt x="5270" y="1523"/>
                </a:lnTo>
                <a:lnTo>
                  <a:pt x="5217" y="1488"/>
                </a:lnTo>
                <a:lnTo>
                  <a:pt x="5190" y="1470"/>
                </a:lnTo>
                <a:lnTo>
                  <a:pt x="5162" y="1453"/>
                </a:lnTo>
                <a:lnTo>
                  <a:pt x="5133" y="1437"/>
                </a:lnTo>
                <a:lnTo>
                  <a:pt x="5104" y="1421"/>
                </a:lnTo>
                <a:lnTo>
                  <a:pt x="5074" y="1406"/>
                </a:lnTo>
                <a:lnTo>
                  <a:pt x="5043" y="1390"/>
                </a:lnTo>
                <a:lnTo>
                  <a:pt x="5011" y="1375"/>
                </a:lnTo>
                <a:lnTo>
                  <a:pt x="4979" y="1360"/>
                </a:lnTo>
                <a:lnTo>
                  <a:pt x="4946" y="1346"/>
                </a:lnTo>
                <a:lnTo>
                  <a:pt x="4914" y="1332"/>
                </a:lnTo>
                <a:lnTo>
                  <a:pt x="4880" y="1319"/>
                </a:lnTo>
                <a:lnTo>
                  <a:pt x="4845" y="1305"/>
                </a:lnTo>
                <a:lnTo>
                  <a:pt x="4811" y="1294"/>
                </a:lnTo>
                <a:lnTo>
                  <a:pt x="4776" y="1281"/>
                </a:lnTo>
                <a:lnTo>
                  <a:pt x="4740" y="1271"/>
                </a:lnTo>
                <a:lnTo>
                  <a:pt x="4704" y="1259"/>
                </a:lnTo>
                <a:lnTo>
                  <a:pt x="4667" y="1249"/>
                </a:lnTo>
                <a:lnTo>
                  <a:pt x="4632" y="1240"/>
                </a:lnTo>
                <a:lnTo>
                  <a:pt x="4594" y="1231"/>
                </a:lnTo>
                <a:lnTo>
                  <a:pt x="4556" y="1222"/>
                </a:lnTo>
                <a:lnTo>
                  <a:pt x="4519" y="1214"/>
                </a:lnTo>
                <a:lnTo>
                  <a:pt x="4481" y="1208"/>
                </a:lnTo>
                <a:lnTo>
                  <a:pt x="4442" y="1201"/>
                </a:lnTo>
                <a:lnTo>
                  <a:pt x="4404" y="1195"/>
                </a:lnTo>
                <a:lnTo>
                  <a:pt x="4353" y="1190"/>
                </a:lnTo>
                <a:lnTo>
                  <a:pt x="4326" y="1187"/>
                </a:lnTo>
                <a:lnTo>
                  <a:pt x="4299" y="1185"/>
                </a:lnTo>
                <a:lnTo>
                  <a:pt x="4245" y="1181"/>
                </a:lnTo>
                <a:lnTo>
                  <a:pt x="4192" y="1178"/>
                </a:lnTo>
                <a:lnTo>
                  <a:pt x="4135" y="1177"/>
                </a:lnTo>
                <a:lnTo>
                  <a:pt x="4078" y="1176"/>
                </a:lnTo>
                <a:lnTo>
                  <a:pt x="4020" y="1176"/>
                </a:lnTo>
                <a:lnTo>
                  <a:pt x="3960" y="1176"/>
                </a:lnTo>
                <a:lnTo>
                  <a:pt x="3902" y="1176"/>
                </a:lnTo>
                <a:lnTo>
                  <a:pt x="3845" y="1178"/>
                </a:lnTo>
                <a:lnTo>
                  <a:pt x="3786" y="1182"/>
                </a:lnTo>
                <a:lnTo>
                  <a:pt x="3729" y="1186"/>
                </a:lnTo>
                <a:lnTo>
                  <a:pt x="3671" y="1192"/>
                </a:lnTo>
                <a:lnTo>
                  <a:pt x="3613" y="1200"/>
                </a:lnTo>
                <a:lnTo>
                  <a:pt x="3555" y="1209"/>
                </a:lnTo>
                <a:lnTo>
                  <a:pt x="3497" y="1219"/>
                </a:lnTo>
                <a:lnTo>
                  <a:pt x="3439" y="1232"/>
                </a:lnTo>
                <a:lnTo>
                  <a:pt x="3383" y="1245"/>
                </a:lnTo>
                <a:lnTo>
                  <a:pt x="3326" y="1259"/>
                </a:lnTo>
                <a:lnTo>
                  <a:pt x="3269" y="1276"/>
                </a:lnTo>
                <a:lnTo>
                  <a:pt x="3212" y="1292"/>
                </a:lnTo>
                <a:lnTo>
                  <a:pt x="3155" y="1311"/>
                </a:lnTo>
                <a:lnTo>
                  <a:pt x="3100" y="1331"/>
                </a:lnTo>
                <a:lnTo>
                  <a:pt x="3044" y="1352"/>
                </a:lnTo>
                <a:lnTo>
                  <a:pt x="2989" y="1375"/>
                </a:lnTo>
                <a:lnTo>
                  <a:pt x="2934" y="1398"/>
                </a:lnTo>
                <a:lnTo>
                  <a:pt x="2880" y="1424"/>
                </a:lnTo>
                <a:lnTo>
                  <a:pt x="2827" y="1451"/>
                </a:lnTo>
                <a:lnTo>
                  <a:pt x="2773" y="1479"/>
                </a:lnTo>
                <a:lnTo>
                  <a:pt x="2721" y="1508"/>
                </a:lnTo>
                <a:lnTo>
                  <a:pt x="2668" y="1540"/>
                </a:lnTo>
                <a:lnTo>
                  <a:pt x="2617" y="1572"/>
                </a:lnTo>
                <a:lnTo>
                  <a:pt x="2566" y="1606"/>
                </a:lnTo>
                <a:lnTo>
                  <a:pt x="2516" y="1640"/>
                </a:lnTo>
                <a:lnTo>
                  <a:pt x="2466" y="1677"/>
                </a:lnTo>
                <a:lnTo>
                  <a:pt x="2417" y="1714"/>
                </a:lnTo>
                <a:lnTo>
                  <a:pt x="2370" y="1754"/>
                </a:lnTo>
                <a:lnTo>
                  <a:pt x="2323" y="1794"/>
                </a:lnTo>
                <a:lnTo>
                  <a:pt x="2277" y="1836"/>
                </a:lnTo>
                <a:lnTo>
                  <a:pt x="2231" y="1880"/>
                </a:lnTo>
                <a:lnTo>
                  <a:pt x="2186" y="1923"/>
                </a:lnTo>
                <a:lnTo>
                  <a:pt x="2142" y="1969"/>
                </a:lnTo>
                <a:lnTo>
                  <a:pt x="2100" y="2016"/>
                </a:lnTo>
                <a:lnTo>
                  <a:pt x="2058" y="2065"/>
                </a:lnTo>
                <a:lnTo>
                  <a:pt x="2018" y="2115"/>
                </a:lnTo>
                <a:lnTo>
                  <a:pt x="1979" y="2166"/>
                </a:lnTo>
                <a:lnTo>
                  <a:pt x="1940" y="2219"/>
                </a:lnTo>
                <a:lnTo>
                  <a:pt x="1903" y="2272"/>
                </a:lnTo>
                <a:lnTo>
                  <a:pt x="1866" y="2327"/>
                </a:lnTo>
                <a:lnTo>
                  <a:pt x="1832" y="2384"/>
                </a:lnTo>
                <a:lnTo>
                  <a:pt x="1798" y="2443"/>
                </a:lnTo>
                <a:lnTo>
                  <a:pt x="1765" y="2501"/>
                </a:lnTo>
                <a:lnTo>
                  <a:pt x="1734" y="2561"/>
                </a:lnTo>
                <a:lnTo>
                  <a:pt x="1704" y="2624"/>
                </a:lnTo>
                <a:lnTo>
                  <a:pt x="1676" y="2687"/>
                </a:lnTo>
                <a:lnTo>
                  <a:pt x="1649" y="2751"/>
                </a:lnTo>
                <a:lnTo>
                  <a:pt x="1623" y="2817"/>
                </a:lnTo>
                <a:lnTo>
                  <a:pt x="1599" y="2884"/>
                </a:lnTo>
                <a:lnTo>
                  <a:pt x="1576" y="2953"/>
                </a:lnTo>
                <a:lnTo>
                  <a:pt x="1554" y="3023"/>
                </a:lnTo>
                <a:lnTo>
                  <a:pt x="1534" y="3094"/>
                </a:lnTo>
                <a:lnTo>
                  <a:pt x="1516" y="3167"/>
                </a:lnTo>
                <a:lnTo>
                  <a:pt x="1499" y="3241"/>
                </a:lnTo>
                <a:lnTo>
                  <a:pt x="1484" y="3315"/>
                </a:lnTo>
                <a:lnTo>
                  <a:pt x="1471" y="3392"/>
                </a:lnTo>
                <a:lnTo>
                  <a:pt x="1459" y="3470"/>
                </a:lnTo>
                <a:lnTo>
                  <a:pt x="1449" y="3549"/>
                </a:lnTo>
                <a:lnTo>
                  <a:pt x="1440" y="3630"/>
                </a:lnTo>
                <a:lnTo>
                  <a:pt x="1434" y="3710"/>
                </a:lnTo>
                <a:lnTo>
                  <a:pt x="1430" y="3794"/>
                </a:lnTo>
                <a:lnTo>
                  <a:pt x="1426" y="3878"/>
                </a:lnTo>
                <a:lnTo>
                  <a:pt x="1426" y="3964"/>
                </a:lnTo>
                <a:lnTo>
                  <a:pt x="1426" y="4033"/>
                </a:lnTo>
                <a:lnTo>
                  <a:pt x="1429" y="4101"/>
                </a:lnTo>
                <a:lnTo>
                  <a:pt x="1433" y="4169"/>
                </a:lnTo>
                <a:lnTo>
                  <a:pt x="1438" y="4235"/>
                </a:lnTo>
                <a:lnTo>
                  <a:pt x="1445" y="4302"/>
                </a:lnTo>
                <a:lnTo>
                  <a:pt x="1453" y="4368"/>
                </a:lnTo>
                <a:lnTo>
                  <a:pt x="1463" y="4433"/>
                </a:lnTo>
                <a:lnTo>
                  <a:pt x="1475" y="4497"/>
                </a:lnTo>
                <a:lnTo>
                  <a:pt x="1488" y="4563"/>
                </a:lnTo>
                <a:lnTo>
                  <a:pt x="1502" y="4625"/>
                </a:lnTo>
                <a:lnTo>
                  <a:pt x="1517" y="4688"/>
                </a:lnTo>
                <a:lnTo>
                  <a:pt x="1534" y="4751"/>
                </a:lnTo>
                <a:lnTo>
                  <a:pt x="1553" y="4812"/>
                </a:lnTo>
                <a:lnTo>
                  <a:pt x="1572" y="4872"/>
                </a:lnTo>
                <a:lnTo>
                  <a:pt x="1594" y="4932"/>
                </a:lnTo>
                <a:lnTo>
                  <a:pt x="1615" y="4991"/>
                </a:lnTo>
                <a:lnTo>
                  <a:pt x="1640" y="5049"/>
                </a:lnTo>
                <a:lnTo>
                  <a:pt x="1664" y="5106"/>
                </a:lnTo>
                <a:lnTo>
                  <a:pt x="1691" y="5164"/>
                </a:lnTo>
                <a:lnTo>
                  <a:pt x="1719" y="5219"/>
                </a:lnTo>
                <a:lnTo>
                  <a:pt x="1747" y="5274"/>
                </a:lnTo>
                <a:lnTo>
                  <a:pt x="1778" y="5328"/>
                </a:lnTo>
                <a:lnTo>
                  <a:pt x="1809" y="5381"/>
                </a:lnTo>
                <a:lnTo>
                  <a:pt x="1841" y="5434"/>
                </a:lnTo>
                <a:lnTo>
                  <a:pt x="1875" y="5485"/>
                </a:lnTo>
                <a:lnTo>
                  <a:pt x="1910" y="5535"/>
                </a:lnTo>
                <a:lnTo>
                  <a:pt x="1945" y="5585"/>
                </a:lnTo>
                <a:lnTo>
                  <a:pt x="1983" y="5634"/>
                </a:lnTo>
                <a:lnTo>
                  <a:pt x="2021" y="5681"/>
                </a:lnTo>
                <a:lnTo>
                  <a:pt x="2059" y="5727"/>
                </a:lnTo>
                <a:lnTo>
                  <a:pt x="2100" y="5773"/>
                </a:lnTo>
                <a:lnTo>
                  <a:pt x="2141" y="5816"/>
                </a:lnTo>
                <a:lnTo>
                  <a:pt x="2183" y="5860"/>
                </a:lnTo>
                <a:lnTo>
                  <a:pt x="2227" y="5902"/>
                </a:lnTo>
                <a:lnTo>
                  <a:pt x="2272" y="5943"/>
                </a:lnTo>
                <a:lnTo>
                  <a:pt x="2318" y="5983"/>
                </a:lnTo>
                <a:lnTo>
                  <a:pt x="2364" y="6022"/>
                </a:lnTo>
                <a:lnTo>
                  <a:pt x="2411" y="6060"/>
                </a:lnTo>
                <a:lnTo>
                  <a:pt x="2460" y="6095"/>
                </a:lnTo>
                <a:lnTo>
                  <a:pt x="2508" y="6131"/>
                </a:lnTo>
                <a:lnTo>
                  <a:pt x="2558" y="6164"/>
                </a:lnTo>
                <a:lnTo>
                  <a:pt x="2609" y="6198"/>
                </a:lnTo>
                <a:lnTo>
                  <a:pt x="2662" y="6230"/>
                </a:lnTo>
                <a:lnTo>
                  <a:pt x="2714" y="6259"/>
                </a:lnTo>
                <a:lnTo>
                  <a:pt x="2768" y="6289"/>
                </a:lnTo>
                <a:lnTo>
                  <a:pt x="2823" y="6315"/>
                </a:lnTo>
                <a:lnTo>
                  <a:pt x="2878" y="6342"/>
                </a:lnTo>
                <a:lnTo>
                  <a:pt x="2934" y="6367"/>
                </a:lnTo>
                <a:lnTo>
                  <a:pt x="2990" y="6391"/>
                </a:lnTo>
                <a:lnTo>
                  <a:pt x="3048" y="6413"/>
                </a:lnTo>
                <a:lnTo>
                  <a:pt x="3107" y="6433"/>
                </a:lnTo>
                <a:lnTo>
                  <a:pt x="3166" y="6452"/>
                </a:lnTo>
                <a:lnTo>
                  <a:pt x="3226" y="6470"/>
                </a:lnTo>
                <a:lnTo>
                  <a:pt x="3286" y="6487"/>
                </a:lnTo>
                <a:lnTo>
                  <a:pt x="3347" y="6502"/>
                </a:lnTo>
                <a:lnTo>
                  <a:pt x="3409" y="6515"/>
                </a:lnTo>
                <a:lnTo>
                  <a:pt x="3471" y="6528"/>
                </a:lnTo>
                <a:lnTo>
                  <a:pt x="3534" y="6538"/>
                </a:lnTo>
                <a:lnTo>
                  <a:pt x="3598" y="6547"/>
                </a:lnTo>
                <a:lnTo>
                  <a:pt x="3662" y="6553"/>
                </a:lnTo>
                <a:lnTo>
                  <a:pt x="3727" y="6560"/>
                </a:lnTo>
                <a:lnTo>
                  <a:pt x="3792" y="6564"/>
                </a:lnTo>
                <a:lnTo>
                  <a:pt x="3859" y="6566"/>
                </a:lnTo>
                <a:lnTo>
                  <a:pt x="3925" y="6568"/>
                </a:lnTo>
                <a:lnTo>
                  <a:pt x="3978" y="6568"/>
                </a:lnTo>
                <a:lnTo>
                  <a:pt x="4046" y="6566"/>
                </a:lnTo>
                <a:lnTo>
                  <a:pt x="4079" y="6566"/>
                </a:lnTo>
                <a:lnTo>
                  <a:pt x="4108" y="6565"/>
                </a:lnTo>
                <a:lnTo>
                  <a:pt x="4157" y="6561"/>
                </a:lnTo>
                <a:lnTo>
                  <a:pt x="4203" y="6557"/>
                </a:lnTo>
                <a:lnTo>
                  <a:pt x="4250" y="6553"/>
                </a:lnTo>
                <a:lnTo>
                  <a:pt x="4296" y="6548"/>
                </a:lnTo>
                <a:lnTo>
                  <a:pt x="4341" y="6542"/>
                </a:lnTo>
                <a:lnTo>
                  <a:pt x="4386" y="6536"/>
                </a:lnTo>
                <a:lnTo>
                  <a:pt x="4429" y="6529"/>
                </a:lnTo>
                <a:lnTo>
                  <a:pt x="4473" y="6523"/>
                </a:lnTo>
                <a:lnTo>
                  <a:pt x="4515" y="6514"/>
                </a:lnTo>
                <a:lnTo>
                  <a:pt x="4557" y="6506"/>
                </a:lnTo>
                <a:lnTo>
                  <a:pt x="4640" y="6488"/>
                </a:lnTo>
                <a:lnTo>
                  <a:pt x="4680" y="6478"/>
                </a:lnTo>
                <a:lnTo>
                  <a:pt x="4720" y="6468"/>
                </a:lnTo>
                <a:lnTo>
                  <a:pt x="4759" y="6457"/>
                </a:lnTo>
                <a:lnTo>
                  <a:pt x="4798" y="6446"/>
                </a:lnTo>
                <a:lnTo>
                  <a:pt x="4836" y="6436"/>
                </a:lnTo>
                <a:lnTo>
                  <a:pt x="4873" y="6423"/>
                </a:lnTo>
                <a:lnTo>
                  <a:pt x="4910" y="6411"/>
                </a:lnTo>
                <a:lnTo>
                  <a:pt x="4947" y="6399"/>
                </a:lnTo>
                <a:lnTo>
                  <a:pt x="4983" y="6386"/>
                </a:lnTo>
                <a:lnTo>
                  <a:pt x="5018" y="6372"/>
                </a:lnTo>
                <a:lnTo>
                  <a:pt x="5052" y="6358"/>
                </a:lnTo>
                <a:lnTo>
                  <a:pt x="5087" y="6344"/>
                </a:lnTo>
                <a:lnTo>
                  <a:pt x="5153" y="6314"/>
                </a:lnTo>
                <a:lnTo>
                  <a:pt x="5187" y="6300"/>
                </a:lnTo>
                <a:lnTo>
                  <a:pt x="5219" y="6283"/>
                </a:lnTo>
                <a:lnTo>
                  <a:pt x="5251" y="6268"/>
                </a:lnTo>
                <a:lnTo>
                  <a:pt x="5281" y="6253"/>
                </a:lnTo>
                <a:lnTo>
                  <a:pt x="5341" y="6219"/>
                </a:lnTo>
                <a:lnTo>
                  <a:pt x="5400" y="6186"/>
                </a:lnTo>
                <a:lnTo>
                  <a:pt x="5457" y="6152"/>
                </a:lnTo>
                <a:lnTo>
                  <a:pt x="5512" y="6116"/>
                </a:lnTo>
                <a:lnTo>
                  <a:pt x="5538" y="6098"/>
                </a:lnTo>
                <a:lnTo>
                  <a:pt x="5565" y="6080"/>
                </a:lnTo>
                <a:lnTo>
                  <a:pt x="5615" y="6043"/>
                </a:lnTo>
                <a:lnTo>
                  <a:pt x="5665" y="6005"/>
                </a:lnTo>
                <a:lnTo>
                  <a:pt x="5712" y="5967"/>
                </a:lnTo>
                <a:lnTo>
                  <a:pt x="5758" y="5929"/>
                </a:lnTo>
                <a:lnTo>
                  <a:pt x="5780" y="5910"/>
                </a:lnTo>
                <a:lnTo>
                  <a:pt x="5802" y="5891"/>
                </a:lnTo>
                <a:lnTo>
                  <a:pt x="5844" y="5851"/>
                </a:lnTo>
                <a:lnTo>
                  <a:pt x="5885" y="5813"/>
                </a:lnTo>
                <a:lnTo>
                  <a:pt x="5925" y="5774"/>
                </a:lnTo>
                <a:lnTo>
                  <a:pt x="5962" y="5735"/>
                </a:lnTo>
                <a:lnTo>
                  <a:pt x="5999" y="5696"/>
                </a:lnTo>
                <a:lnTo>
                  <a:pt x="6033" y="5658"/>
                </a:lnTo>
                <a:lnTo>
                  <a:pt x="6067" y="5619"/>
                </a:lnTo>
                <a:lnTo>
                  <a:pt x="6151" y="5518"/>
                </a:lnTo>
                <a:lnTo>
                  <a:pt x="6228" y="5425"/>
                </a:lnTo>
                <a:lnTo>
                  <a:pt x="6285" y="5356"/>
                </a:lnTo>
                <a:lnTo>
                  <a:pt x="6307" y="5328"/>
                </a:lnTo>
                <a:lnTo>
                  <a:pt x="6317" y="5316"/>
                </a:lnTo>
                <a:lnTo>
                  <a:pt x="6328" y="5306"/>
                </a:lnTo>
                <a:lnTo>
                  <a:pt x="6333" y="5301"/>
                </a:lnTo>
                <a:lnTo>
                  <a:pt x="6338" y="5297"/>
                </a:lnTo>
                <a:lnTo>
                  <a:pt x="6349" y="5289"/>
                </a:lnTo>
                <a:lnTo>
                  <a:pt x="6356" y="5285"/>
                </a:lnTo>
                <a:lnTo>
                  <a:pt x="6361" y="5282"/>
                </a:lnTo>
                <a:lnTo>
                  <a:pt x="6374" y="5277"/>
                </a:lnTo>
                <a:lnTo>
                  <a:pt x="6386" y="5273"/>
                </a:lnTo>
                <a:lnTo>
                  <a:pt x="6398" y="5269"/>
                </a:lnTo>
                <a:lnTo>
                  <a:pt x="6404" y="5268"/>
                </a:lnTo>
                <a:lnTo>
                  <a:pt x="6411" y="5268"/>
                </a:lnTo>
                <a:lnTo>
                  <a:pt x="6424" y="5266"/>
                </a:lnTo>
                <a:lnTo>
                  <a:pt x="6436" y="5268"/>
                </a:lnTo>
                <a:lnTo>
                  <a:pt x="6449" y="5269"/>
                </a:lnTo>
                <a:lnTo>
                  <a:pt x="6462" y="5273"/>
                </a:lnTo>
                <a:lnTo>
                  <a:pt x="6475" y="5277"/>
                </a:lnTo>
                <a:lnTo>
                  <a:pt x="6481" y="5279"/>
                </a:lnTo>
                <a:lnTo>
                  <a:pt x="6487" y="5283"/>
                </a:lnTo>
                <a:lnTo>
                  <a:pt x="6499" y="5289"/>
                </a:lnTo>
                <a:lnTo>
                  <a:pt x="7282" y="5808"/>
                </a:lnTo>
                <a:lnTo>
                  <a:pt x="7293" y="5815"/>
                </a:lnTo>
                <a:lnTo>
                  <a:pt x="7304" y="5824"/>
                </a:lnTo>
                <a:lnTo>
                  <a:pt x="7312" y="5833"/>
                </a:lnTo>
                <a:lnTo>
                  <a:pt x="7320" y="5843"/>
                </a:lnTo>
                <a:lnTo>
                  <a:pt x="7327" y="5854"/>
                </a:lnTo>
                <a:lnTo>
                  <a:pt x="7333" y="5865"/>
                </a:lnTo>
                <a:lnTo>
                  <a:pt x="7338" y="5877"/>
                </a:lnTo>
                <a:lnTo>
                  <a:pt x="7342" y="5888"/>
                </a:lnTo>
                <a:lnTo>
                  <a:pt x="7344" y="5900"/>
                </a:lnTo>
                <a:lnTo>
                  <a:pt x="7347" y="5911"/>
                </a:lnTo>
                <a:lnTo>
                  <a:pt x="7347" y="5923"/>
                </a:lnTo>
                <a:lnTo>
                  <a:pt x="7347" y="5933"/>
                </a:lnTo>
                <a:lnTo>
                  <a:pt x="7347" y="5944"/>
                </a:lnTo>
                <a:lnTo>
                  <a:pt x="7344" y="5956"/>
                </a:lnTo>
                <a:lnTo>
                  <a:pt x="7343" y="5966"/>
                </a:lnTo>
                <a:lnTo>
                  <a:pt x="7339" y="5976"/>
                </a:lnTo>
                <a:lnTo>
                  <a:pt x="7333" y="5992"/>
                </a:lnTo>
                <a:lnTo>
                  <a:pt x="7325" y="6008"/>
                </a:lnTo>
                <a:lnTo>
                  <a:pt x="7307" y="6044"/>
                </a:lnTo>
                <a:lnTo>
                  <a:pt x="7289" y="6076"/>
                </a:lnTo>
                <a:lnTo>
                  <a:pt x="7277" y="6099"/>
                </a:lnTo>
                <a:lnTo>
                  <a:pt x="7272" y="6107"/>
                </a:lnTo>
                <a:lnTo>
                  <a:pt x="7243" y="6154"/>
                </a:lnTo>
                <a:lnTo>
                  <a:pt x="7213" y="6203"/>
                </a:lnTo>
                <a:lnTo>
                  <a:pt x="7179" y="6254"/>
                </a:lnTo>
                <a:lnTo>
                  <a:pt x="7140" y="6310"/>
                </a:lnTo>
                <a:lnTo>
                  <a:pt x="7117" y="6342"/>
                </a:lnTo>
                <a:lnTo>
                  <a:pt x="7094" y="6373"/>
                </a:lnTo>
                <a:lnTo>
                  <a:pt x="7046" y="6437"/>
                </a:lnTo>
                <a:lnTo>
                  <a:pt x="7021" y="6469"/>
                </a:lnTo>
                <a:lnTo>
                  <a:pt x="6995" y="6502"/>
                </a:lnTo>
                <a:lnTo>
                  <a:pt x="6942" y="6566"/>
                </a:lnTo>
                <a:lnTo>
                  <a:pt x="6915" y="6600"/>
                </a:lnTo>
                <a:lnTo>
                  <a:pt x="6885" y="6631"/>
                </a:lnTo>
                <a:lnTo>
                  <a:pt x="6856" y="6665"/>
                </a:lnTo>
                <a:lnTo>
                  <a:pt x="6826" y="6697"/>
                </a:lnTo>
                <a:lnTo>
                  <a:pt x="6796" y="6729"/>
                </a:lnTo>
                <a:lnTo>
                  <a:pt x="6765" y="6762"/>
                </a:lnTo>
                <a:lnTo>
                  <a:pt x="6733" y="6794"/>
                </a:lnTo>
                <a:lnTo>
                  <a:pt x="6700" y="6826"/>
                </a:lnTo>
                <a:lnTo>
                  <a:pt x="6667" y="6858"/>
                </a:lnTo>
                <a:lnTo>
                  <a:pt x="6632" y="6891"/>
                </a:lnTo>
                <a:lnTo>
                  <a:pt x="6597" y="6923"/>
                </a:lnTo>
                <a:lnTo>
                  <a:pt x="6562" y="6954"/>
                </a:lnTo>
                <a:lnTo>
                  <a:pt x="6525" y="6986"/>
                </a:lnTo>
                <a:lnTo>
                  <a:pt x="6487" y="7018"/>
                </a:lnTo>
                <a:lnTo>
                  <a:pt x="6450" y="7049"/>
                </a:lnTo>
                <a:lnTo>
                  <a:pt x="6412" y="7079"/>
                </a:lnTo>
                <a:lnTo>
                  <a:pt x="6372" y="7110"/>
                </a:lnTo>
                <a:lnTo>
                  <a:pt x="6333" y="7141"/>
                </a:lnTo>
                <a:lnTo>
                  <a:pt x="6292" y="7170"/>
                </a:lnTo>
                <a:lnTo>
                  <a:pt x="6250" y="7201"/>
                </a:lnTo>
                <a:lnTo>
                  <a:pt x="6207" y="7230"/>
                </a:lnTo>
                <a:lnTo>
                  <a:pt x="6165" y="7258"/>
                </a:lnTo>
                <a:lnTo>
                  <a:pt x="6120" y="7288"/>
                </a:lnTo>
                <a:lnTo>
                  <a:pt x="6077" y="7316"/>
                </a:lnTo>
                <a:lnTo>
                  <a:pt x="6031" y="7344"/>
                </a:lnTo>
                <a:lnTo>
                  <a:pt x="5985" y="7371"/>
                </a:lnTo>
                <a:lnTo>
                  <a:pt x="5939" y="7398"/>
                </a:lnTo>
                <a:lnTo>
                  <a:pt x="5890" y="7425"/>
                </a:lnTo>
                <a:lnTo>
                  <a:pt x="5843" y="7450"/>
                </a:lnTo>
                <a:lnTo>
                  <a:pt x="5793" y="7476"/>
                </a:lnTo>
                <a:lnTo>
                  <a:pt x="5743" y="7502"/>
                </a:lnTo>
                <a:lnTo>
                  <a:pt x="5692" y="7526"/>
                </a:lnTo>
                <a:lnTo>
                  <a:pt x="5641" y="7549"/>
                </a:lnTo>
                <a:lnTo>
                  <a:pt x="5588" y="7572"/>
                </a:lnTo>
                <a:lnTo>
                  <a:pt x="5536" y="7595"/>
                </a:lnTo>
                <a:lnTo>
                  <a:pt x="5482" y="7617"/>
                </a:lnTo>
                <a:lnTo>
                  <a:pt x="5427" y="7638"/>
                </a:lnTo>
                <a:lnTo>
                  <a:pt x="5372" y="7659"/>
                </a:lnTo>
                <a:lnTo>
                  <a:pt x="5316" y="7678"/>
                </a:lnTo>
                <a:lnTo>
                  <a:pt x="5258" y="7697"/>
                </a:lnTo>
                <a:lnTo>
                  <a:pt x="5201" y="7716"/>
                </a:lnTo>
                <a:lnTo>
                  <a:pt x="5142" y="7734"/>
                </a:lnTo>
                <a:lnTo>
                  <a:pt x="5083" y="7751"/>
                </a:lnTo>
                <a:lnTo>
                  <a:pt x="5023" y="7766"/>
                </a:lnTo>
                <a:lnTo>
                  <a:pt x="4962" y="7782"/>
                </a:lnTo>
                <a:lnTo>
                  <a:pt x="4900" y="7797"/>
                </a:lnTo>
                <a:lnTo>
                  <a:pt x="4837" y="7810"/>
                </a:lnTo>
                <a:lnTo>
                  <a:pt x="4774" y="7823"/>
                </a:lnTo>
                <a:lnTo>
                  <a:pt x="4710" y="7835"/>
                </a:lnTo>
                <a:lnTo>
                  <a:pt x="4644" y="7846"/>
                </a:lnTo>
                <a:lnTo>
                  <a:pt x="4579" y="7856"/>
                </a:lnTo>
                <a:lnTo>
                  <a:pt x="4511" y="7865"/>
                </a:lnTo>
                <a:lnTo>
                  <a:pt x="4445" y="7873"/>
                </a:lnTo>
                <a:lnTo>
                  <a:pt x="4376" y="7880"/>
                </a:lnTo>
                <a:lnTo>
                  <a:pt x="4307" y="7885"/>
                </a:lnTo>
                <a:lnTo>
                  <a:pt x="4236" y="7890"/>
                </a:lnTo>
                <a:lnTo>
                  <a:pt x="4216" y="7893"/>
                </a:lnTo>
                <a:lnTo>
                  <a:pt x="4142" y="7897"/>
                </a:lnTo>
                <a:lnTo>
                  <a:pt x="4103" y="7898"/>
                </a:lnTo>
                <a:lnTo>
                  <a:pt x="4065" y="7899"/>
                </a:lnTo>
                <a:lnTo>
                  <a:pt x="3988" y="7902"/>
                </a:lnTo>
                <a:lnTo>
                  <a:pt x="3911" y="7902"/>
                </a:lnTo>
                <a:lnTo>
                  <a:pt x="3804" y="7901"/>
                </a:lnTo>
                <a:lnTo>
                  <a:pt x="3698" y="7897"/>
                </a:lnTo>
                <a:lnTo>
                  <a:pt x="3592" y="7890"/>
                </a:lnTo>
                <a:lnTo>
                  <a:pt x="3488" y="7883"/>
                </a:lnTo>
                <a:lnTo>
                  <a:pt x="3384" y="7871"/>
                </a:lnTo>
                <a:lnTo>
                  <a:pt x="3282" y="7858"/>
                </a:lnTo>
                <a:lnTo>
                  <a:pt x="3181" y="7842"/>
                </a:lnTo>
                <a:lnTo>
                  <a:pt x="3081" y="7824"/>
                </a:lnTo>
                <a:lnTo>
                  <a:pt x="2983" y="7803"/>
                </a:lnTo>
                <a:lnTo>
                  <a:pt x="2886" y="7782"/>
                </a:lnTo>
                <a:lnTo>
                  <a:pt x="2790" y="7756"/>
                </a:lnTo>
                <a:lnTo>
                  <a:pt x="2695" y="7729"/>
                </a:lnTo>
                <a:lnTo>
                  <a:pt x="2602" y="7700"/>
                </a:lnTo>
                <a:lnTo>
                  <a:pt x="2510" y="7669"/>
                </a:lnTo>
                <a:lnTo>
                  <a:pt x="2419" y="7635"/>
                </a:lnTo>
                <a:lnTo>
                  <a:pt x="2328" y="7599"/>
                </a:lnTo>
                <a:lnTo>
                  <a:pt x="2240" y="7562"/>
                </a:lnTo>
                <a:lnTo>
                  <a:pt x="2153" y="7522"/>
                </a:lnTo>
                <a:lnTo>
                  <a:pt x="2068" y="7480"/>
                </a:lnTo>
                <a:lnTo>
                  <a:pt x="1984" y="7436"/>
                </a:lnTo>
                <a:lnTo>
                  <a:pt x="1901" y="7390"/>
                </a:lnTo>
                <a:lnTo>
                  <a:pt x="1820" y="7343"/>
                </a:lnTo>
                <a:lnTo>
                  <a:pt x="1740" y="7293"/>
                </a:lnTo>
                <a:lnTo>
                  <a:pt x="1662" y="7242"/>
                </a:lnTo>
                <a:lnTo>
                  <a:pt x="1585" y="7188"/>
                </a:lnTo>
                <a:lnTo>
                  <a:pt x="1509" y="7133"/>
                </a:lnTo>
                <a:lnTo>
                  <a:pt x="1436" y="7077"/>
                </a:lnTo>
                <a:lnTo>
                  <a:pt x="1363" y="7018"/>
                </a:lnTo>
                <a:lnTo>
                  <a:pt x="1293" y="6956"/>
                </a:lnTo>
                <a:lnTo>
                  <a:pt x="1225" y="6895"/>
                </a:lnTo>
                <a:lnTo>
                  <a:pt x="1158" y="6831"/>
                </a:lnTo>
                <a:lnTo>
                  <a:pt x="1092" y="6766"/>
                </a:lnTo>
                <a:lnTo>
                  <a:pt x="1028" y="6698"/>
                </a:lnTo>
                <a:lnTo>
                  <a:pt x="966" y="6629"/>
                </a:lnTo>
                <a:lnTo>
                  <a:pt x="906" y="6559"/>
                </a:lnTo>
                <a:lnTo>
                  <a:pt x="847" y="6487"/>
                </a:lnTo>
                <a:lnTo>
                  <a:pt x="790" y="6414"/>
                </a:lnTo>
                <a:lnTo>
                  <a:pt x="735" y="6338"/>
                </a:lnTo>
                <a:lnTo>
                  <a:pt x="682" y="6262"/>
                </a:lnTo>
                <a:lnTo>
                  <a:pt x="631" y="6184"/>
                </a:lnTo>
                <a:lnTo>
                  <a:pt x="581" y="6104"/>
                </a:lnTo>
                <a:lnTo>
                  <a:pt x="533" y="6024"/>
                </a:lnTo>
                <a:lnTo>
                  <a:pt x="487" y="5942"/>
                </a:lnTo>
                <a:lnTo>
                  <a:pt x="444" y="5859"/>
                </a:lnTo>
                <a:lnTo>
                  <a:pt x="402" y="5774"/>
                </a:lnTo>
                <a:lnTo>
                  <a:pt x="362" y="5687"/>
                </a:lnTo>
                <a:lnTo>
                  <a:pt x="324" y="5600"/>
                </a:lnTo>
                <a:lnTo>
                  <a:pt x="288" y="5512"/>
                </a:lnTo>
                <a:lnTo>
                  <a:pt x="253" y="5422"/>
                </a:lnTo>
                <a:lnTo>
                  <a:pt x="221" y="5332"/>
                </a:lnTo>
                <a:lnTo>
                  <a:pt x="192" y="5239"/>
                </a:lnTo>
                <a:lnTo>
                  <a:pt x="164" y="5146"/>
                </a:lnTo>
                <a:lnTo>
                  <a:pt x="138" y="5051"/>
                </a:lnTo>
                <a:lnTo>
                  <a:pt x="114" y="4957"/>
                </a:lnTo>
                <a:lnTo>
                  <a:pt x="93" y="4861"/>
                </a:lnTo>
                <a:lnTo>
                  <a:pt x="74" y="4762"/>
                </a:lnTo>
                <a:lnTo>
                  <a:pt x="56" y="4665"/>
                </a:lnTo>
                <a:lnTo>
                  <a:pt x="42" y="4565"/>
                </a:lnTo>
                <a:lnTo>
                  <a:pt x="29" y="4465"/>
                </a:lnTo>
                <a:lnTo>
                  <a:pt x="19" y="4364"/>
                </a:lnTo>
                <a:lnTo>
                  <a:pt x="10" y="4262"/>
                </a:lnTo>
                <a:lnTo>
                  <a:pt x="5" y="4160"/>
                </a:lnTo>
                <a:lnTo>
                  <a:pt x="1" y="4056"/>
                </a:lnTo>
                <a:lnTo>
                  <a:pt x="0" y="3951"/>
                </a:lnTo>
                <a:lnTo>
                  <a:pt x="1" y="3842"/>
                </a:lnTo>
                <a:lnTo>
                  <a:pt x="5" y="3735"/>
                </a:lnTo>
                <a:lnTo>
                  <a:pt x="10" y="3629"/>
                </a:lnTo>
                <a:lnTo>
                  <a:pt x="19" y="3524"/>
                </a:lnTo>
                <a:lnTo>
                  <a:pt x="29" y="3420"/>
                </a:lnTo>
                <a:lnTo>
                  <a:pt x="42" y="3318"/>
                </a:lnTo>
                <a:lnTo>
                  <a:pt x="56" y="3215"/>
                </a:lnTo>
                <a:lnTo>
                  <a:pt x="74" y="3114"/>
                </a:lnTo>
                <a:lnTo>
                  <a:pt x="93" y="3016"/>
                </a:lnTo>
                <a:lnTo>
                  <a:pt x="115" y="2917"/>
                </a:lnTo>
                <a:lnTo>
                  <a:pt x="138" y="2820"/>
                </a:lnTo>
                <a:lnTo>
                  <a:pt x="164" y="2724"/>
                </a:lnTo>
                <a:lnTo>
                  <a:pt x="192" y="2631"/>
                </a:lnTo>
                <a:lnTo>
                  <a:pt x="223" y="2537"/>
                </a:lnTo>
                <a:lnTo>
                  <a:pt x="255" y="2445"/>
                </a:lnTo>
                <a:lnTo>
                  <a:pt x="289" y="2354"/>
                </a:lnTo>
                <a:lnTo>
                  <a:pt x="325" y="2266"/>
                </a:lnTo>
                <a:lnTo>
                  <a:pt x="363" y="2178"/>
                </a:lnTo>
                <a:lnTo>
                  <a:pt x="403" y="2091"/>
                </a:lnTo>
                <a:lnTo>
                  <a:pt x="445" y="2006"/>
                </a:lnTo>
                <a:lnTo>
                  <a:pt x="489" y="1923"/>
                </a:lnTo>
                <a:lnTo>
                  <a:pt x="535" y="1841"/>
                </a:lnTo>
                <a:lnTo>
                  <a:pt x="583" y="1761"/>
                </a:lnTo>
                <a:lnTo>
                  <a:pt x="633" y="1681"/>
                </a:lnTo>
                <a:lnTo>
                  <a:pt x="684" y="1603"/>
                </a:lnTo>
                <a:lnTo>
                  <a:pt x="738" y="1528"/>
                </a:lnTo>
                <a:lnTo>
                  <a:pt x="793" y="1452"/>
                </a:lnTo>
                <a:lnTo>
                  <a:pt x="851" y="1381"/>
                </a:lnTo>
                <a:lnTo>
                  <a:pt x="909" y="1309"/>
                </a:lnTo>
                <a:lnTo>
                  <a:pt x="970" y="1239"/>
                </a:lnTo>
                <a:lnTo>
                  <a:pt x="1032" y="1171"/>
                </a:lnTo>
                <a:lnTo>
                  <a:pt x="1096" y="1105"/>
                </a:lnTo>
                <a:lnTo>
                  <a:pt x="1161" y="1040"/>
                </a:lnTo>
                <a:lnTo>
                  <a:pt x="1229" y="978"/>
                </a:lnTo>
                <a:lnTo>
                  <a:pt x="1298" y="916"/>
                </a:lnTo>
                <a:lnTo>
                  <a:pt x="1369" y="857"/>
                </a:lnTo>
                <a:lnTo>
                  <a:pt x="1442" y="800"/>
                </a:lnTo>
                <a:lnTo>
                  <a:pt x="1516" y="743"/>
                </a:lnTo>
                <a:lnTo>
                  <a:pt x="1591" y="690"/>
                </a:lnTo>
                <a:lnTo>
                  <a:pt x="1668" y="638"/>
                </a:lnTo>
                <a:lnTo>
                  <a:pt x="1746" y="587"/>
                </a:lnTo>
                <a:lnTo>
                  <a:pt x="1827" y="540"/>
                </a:lnTo>
                <a:lnTo>
                  <a:pt x="1908" y="493"/>
                </a:lnTo>
                <a:lnTo>
                  <a:pt x="1992" y="449"/>
                </a:lnTo>
                <a:lnTo>
                  <a:pt x="2076" y="406"/>
                </a:lnTo>
                <a:lnTo>
                  <a:pt x="2162" y="366"/>
                </a:lnTo>
                <a:lnTo>
                  <a:pt x="2249" y="328"/>
                </a:lnTo>
                <a:lnTo>
                  <a:pt x="2337" y="290"/>
                </a:lnTo>
                <a:lnTo>
                  <a:pt x="2428" y="256"/>
                </a:lnTo>
                <a:lnTo>
                  <a:pt x="2518" y="224"/>
                </a:lnTo>
                <a:lnTo>
                  <a:pt x="2611" y="193"/>
                </a:lnTo>
                <a:lnTo>
                  <a:pt x="2705" y="165"/>
                </a:lnTo>
                <a:lnTo>
                  <a:pt x="2800" y="139"/>
                </a:lnTo>
                <a:lnTo>
                  <a:pt x="2897" y="115"/>
                </a:lnTo>
                <a:lnTo>
                  <a:pt x="2994" y="93"/>
                </a:lnTo>
                <a:lnTo>
                  <a:pt x="3093" y="74"/>
                </a:lnTo>
                <a:lnTo>
                  <a:pt x="3194" y="56"/>
                </a:lnTo>
                <a:lnTo>
                  <a:pt x="3295" y="42"/>
                </a:lnTo>
                <a:lnTo>
                  <a:pt x="3397" y="29"/>
                </a:lnTo>
                <a:lnTo>
                  <a:pt x="3501" y="18"/>
                </a:lnTo>
                <a:lnTo>
                  <a:pt x="3606" y="10"/>
                </a:lnTo>
                <a:lnTo>
                  <a:pt x="3711" y="4"/>
                </a:lnTo>
                <a:lnTo>
                  <a:pt x="3818" y="0"/>
                </a:lnTo>
                <a:lnTo>
                  <a:pt x="3925" y="0"/>
                </a:lnTo>
                <a:lnTo>
                  <a:pt x="4007" y="0"/>
                </a:lnTo>
                <a:lnTo>
                  <a:pt x="4089" y="3"/>
                </a:lnTo>
                <a:lnTo>
                  <a:pt x="4170" y="8"/>
                </a:lnTo>
                <a:lnTo>
                  <a:pt x="4209" y="10"/>
                </a:lnTo>
                <a:lnTo>
                  <a:pt x="4250" y="14"/>
                </a:lnTo>
                <a:lnTo>
                  <a:pt x="4330" y="22"/>
                </a:lnTo>
                <a:lnTo>
                  <a:pt x="4369" y="27"/>
                </a:lnTo>
                <a:lnTo>
                  <a:pt x="4408" y="32"/>
                </a:lnTo>
                <a:lnTo>
                  <a:pt x="4447" y="37"/>
                </a:lnTo>
                <a:lnTo>
                  <a:pt x="4486" y="44"/>
                </a:lnTo>
                <a:lnTo>
                  <a:pt x="4564" y="56"/>
                </a:lnTo>
                <a:lnTo>
                  <a:pt x="4602" y="64"/>
                </a:lnTo>
                <a:lnTo>
                  <a:pt x="4640" y="72"/>
                </a:lnTo>
                <a:lnTo>
                  <a:pt x="4716" y="88"/>
                </a:lnTo>
                <a:lnTo>
                  <a:pt x="4753" y="97"/>
                </a:lnTo>
                <a:lnTo>
                  <a:pt x="4790" y="107"/>
                </a:lnTo>
                <a:lnTo>
                  <a:pt x="4827" y="116"/>
                </a:lnTo>
                <a:lnTo>
                  <a:pt x="4864" y="127"/>
                </a:lnTo>
                <a:lnTo>
                  <a:pt x="4901" y="138"/>
                </a:lnTo>
                <a:lnTo>
                  <a:pt x="4939" y="148"/>
                </a:lnTo>
                <a:lnTo>
                  <a:pt x="4974" y="160"/>
                </a:lnTo>
                <a:lnTo>
                  <a:pt x="5010" y="173"/>
                </a:lnTo>
                <a:lnTo>
                  <a:pt x="5046" y="184"/>
                </a:lnTo>
                <a:lnTo>
                  <a:pt x="5082" y="197"/>
                </a:lnTo>
                <a:lnTo>
                  <a:pt x="5152" y="224"/>
                </a:lnTo>
                <a:lnTo>
                  <a:pt x="5222" y="252"/>
                </a:lnTo>
                <a:lnTo>
                  <a:pt x="5257" y="266"/>
                </a:lnTo>
                <a:lnTo>
                  <a:pt x="5292" y="281"/>
                </a:lnTo>
                <a:lnTo>
                  <a:pt x="5326" y="297"/>
                </a:lnTo>
                <a:lnTo>
                  <a:pt x="5359" y="312"/>
                </a:lnTo>
                <a:lnTo>
                  <a:pt x="5393" y="329"/>
                </a:lnTo>
                <a:lnTo>
                  <a:pt x="5426" y="345"/>
                </a:lnTo>
                <a:lnTo>
                  <a:pt x="5492" y="380"/>
                </a:lnTo>
                <a:lnTo>
                  <a:pt x="5558" y="416"/>
                </a:lnTo>
                <a:lnTo>
                  <a:pt x="5590" y="434"/>
                </a:lnTo>
                <a:lnTo>
                  <a:pt x="5622" y="453"/>
                </a:lnTo>
                <a:lnTo>
                  <a:pt x="5684" y="491"/>
                </a:lnTo>
                <a:lnTo>
                  <a:pt x="5715" y="512"/>
                </a:lnTo>
                <a:lnTo>
                  <a:pt x="5746" y="532"/>
                </a:lnTo>
                <a:lnTo>
                  <a:pt x="5807" y="573"/>
                </a:lnTo>
                <a:lnTo>
                  <a:pt x="5836" y="595"/>
                </a:lnTo>
                <a:lnTo>
                  <a:pt x="5866" y="617"/>
                </a:lnTo>
                <a:lnTo>
                  <a:pt x="5895" y="638"/>
                </a:lnTo>
                <a:lnTo>
                  <a:pt x="5925" y="661"/>
                </a:lnTo>
                <a:lnTo>
                  <a:pt x="5954" y="685"/>
                </a:lnTo>
                <a:lnTo>
                  <a:pt x="5982" y="708"/>
                </a:lnTo>
                <a:lnTo>
                  <a:pt x="6039" y="755"/>
                </a:lnTo>
                <a:lnTo>
                  <a:pt x="6094" y="804"/>
                </a:lnTo>
                <a:lnTo>
                  <a:pt x="6122" y="828"/>
                </a:lnTo>
                <a:lnTo>
                  <a:pt x="6149" y="853"/>
                </a:lnTo>
                <a:lnTo>
                  <a:pt x="6156" y="861"/>
                </a:lnTo>
                <a:lnTo>
                  <a:pt x="6164" y="867"/>
                </a:lnTo>
                <a:lnTo>
                  <a:pt x="6172" y="873"/>
                </a:lnTo>
                <a:lnTo>
                  <a:pt x="6178" y="876"/>
                </a:lnTo>
                <a:lnTo>
                  <a:pt x="6184" y="879"/>
                </a:lnTo>
                <a:lnTo>
                  <a:pt x="6191" y="882"/>
                </a:lnTo>
                <a:lnTo>
                  <a:pt x="6197" y="883"/>
                </a:lnTo>
                <a:lnTo>
                  <a:pt x="6202" y="883"/>
                </a:lnTo>
                <a:lnTo>
                  <a:pt x="6207" y="883"/>
                </a:lnTo>
                <a:lnTo>
                  <a:pt x="6212" y="882"/>
                </a:lnTo>
                <a:lnTo>
                  <a:pt x="6216" y="880"/>
                </a:lnTo>
                <a:lnTo>
                  <a:pt x="6220" y="878"/>
                </a:lnTo>
                <a:lnTo>
                  <a:pt x="6224" y="876"/>
                </a:lnTo>
                <a:lnTo>
                  <a:pt x="6227" y="874"/>
                </a:lnTo>
                <a:lnTo>
                  <a:pt x="6228" y="870"/>
                </a:lnTo>
                <a:lnTo>
                  <a:pt x="6230" y="867"/>
                </a:lnTo>
                <a:lnTo>
                  <a:pt x="6233" y="861"/>
                </a:lnTo>
                <a:lnTo>
                  <a:pt x="6234" y="855"/>
                </a:lnTo>
                <a:lnTo>
                  <a:pt x="6234" y="847"/>
                </a:lnTo>
                <a:lnTo>
                  <a:pt x="6234" y="842"/>
                </a:lnTo>
                <a:lnTo>
                  <a:pt x="6220" y="590"/>
                </a:lnTo>
                <a:lnTo>
                  <a:pt x="6200" y="226"/>
                </a:lnTo>
                <a:lnTo>
                  <a:pt x="6200" y="220"/>
                </a:lnTo>
                <a:lnTo>
                  <a:pt x="6201" y="214"/>
                </a:lnTo>
                <a:lnTo>
                  <a:pt x="6201" y="207"/>
                </a:lnTo>
                <a:lnTo>
                  <a:pt x="6202" y="200"/>
                </a:lnTo>
                <a:lnTo>
                  <a:pt x="6204" y="193"/>
                </a:lnTo>
                <a:lnTo>
                  <a:pt x="6205" y="186"/>
                </a:lnTo>
                <a:lnTo>
                  <a:pt x="6209" y="173"/>
                </a:lnTo>
                <a:lnTo>
                  <a:pt x="6214" y="160"/>
                </a:lnTo>
                <a:lnTo>
                  <a:pt x="6220" y="148"/>
                </a:lnTo>
                <a:lnTo>
                  <a:pt x="6228" y="137"/>
                </a:lnTo>
                <a:lnTo>
                  <a:pt x="6235" y="127"/>
                </a:lnTo>
                <a:lnTo>
                  <a:pt x="6241" y="122"/>
                </a:lnTo>
                <a:lnTo>
                  <a:pt x="6246" y="116"/>
                </a:lnTo>
                <a:lnTo>
                  <a:pt x="6256" y="107"/>
                </a:lnTo>
                <a:lnTo>
                  <a:pt x="6261" y="104"/>
                </a:lnTo>
                <a:lnTo>
                  <a:pt x="6266" y="100"/>
                </a:lnTo>
                <a:lnTo>
                  <a:pt x="6278" y="93"/>
                </a:lnTo>
                <a:lnTo>
                  <a:pt x="6284" y="91"/>
                </a:lnTo>
                <a:lnTo>
                  <a:pt x="6290" y="88"/>
                </a:lnTo>
                <a:lnTo>
                  <a:pt x="6303" y="83"/>
                </a:lnTo>
                <a:lnTo>
                  <a:pt x="6310" y="82"/>
                </a:lnTo>
                <a:lnTo>
                  <a:pt x="6316" y="79"/>
                </a:lnTo>
                <a:lnTo>
                  <a:pt x="6322" y="79"/>
                </a:lnTo>
                <a:lnTo>
                  <a:pt x="6330" y="78"/>
                </a:lnTo>
                <a:lnTo>
                  <a:pt x="6344" y="77"/>
                </a:lnTo>
                <a:lnTo>
                  <a:pt x="7173" y="77"/>
                </a:lnTo>
                <a:lnTo>
                  <a:pt x="7177" y="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66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</p:sldLayoutIdLst>
  <p:transition spd="slow">
    <p:push dir="u"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600"/>
        </a:spcBef>
        <a:buSzPct val="70000"/>
        <a:buFont typeface="Verdana" panose="020B0604030504040204" pitchFamily="34" charset="0"/>
        <a:buChar char="°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539750" indent="-273050" algn="l" defTabSz="914400" rtl="0" eaLnBrk="1" latinLnBrk="0" hangingPunct="1">
        <a:lnSpc>
          <a:spcPct val="100000"/>
        </a:lnSpc>
        <a:spcBef>
          <a:spcPts val="600"/>
        </a:spcBef>
        <a:buSzPct val="70000"/>
        <a:buFont typeface="Verdana" panose="020B0604030504040204" pitchFamily="34" charset="0"/>
        <a:buChar char="°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806450" indent="-266700" algn="l" defTabSz="914400" rtl="0" eaLnBrk="1" latinLnBrk="0" hangingPunct="1">
        <a:lnSpc>
          <a:spcPct val="100000"/>
        </a:lnSpc>
        <a:spcBef>
          <a:spcPts val="600"/>
        </a:spcBef>
        <a:buSzPct val="70000"/>
        <a:buFont typeface="Verdana" panose="020B0604030504040204" pitchFamily="34" charset="0"/>
        <a:buChar char="°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71563" indent="-265113" algn="l" defTabSz="914400" rtl="0" eaLnBrk="1" latinLnBrk="0" hangingPunct="1">
        <a:lnSpc>
          <a:spcPct val="100000"/>
        </a:lnSpc>
        <a:spcBef>
          <a:spcPts val="600"/>
        </a:spcBef>
        <a:buSzPct val="70000"/>
        <a:buFont typeface="Verdana" panose="020B0604030504040204" pitchFamily="34" charset="0"/>
        <a:buChar char="°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46200" indent="-274638" algn="l" defTabSz="914400" rtl="0" eaLnBrk="1" latinLnBrk="0" hangingPunct="1">
        <a:lnSpc>
          <a:spcPct val="100000"/>
        </a:lnSpc>
        <a:spcBef>
          <a:spcPts val="600"/>
        </a:spcBef>
        <a:buSzPct val="70000"/>
        <a:buFont typeface="Verdana" panose="020B0604030504040204" pitchFamily="34" charset="0"/>
        <a:buChar char="°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12900" indent="-266700" algn="l" defTabSz="914400" rtl="0" eaLnBrk="1" latinLnBrk="0" hangingPunct="1">
        <a:lnSpc>
          <a:spcPct val="100000"/>
        </a:lnSpc>
        <a:spcBef>
          <a:spcPts val="600"/>
        </a:spcBef>
        <a:buSzPct val="70000"/>
        <a:buFont typeface="Verdana" panose="020B0604030504040204" pitchFamily="34" charset="0"/>
        <a:buChar char="°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878013" indent="-265113" algn="l" defTabSz="914400" rtl="0" eaLnBrk="1" latinLnBrk="0" hangingPunct="1">
        <a:lnSpc>
          <a:spcPct val="100000"/>
        </a:lnSpc>
        <a:spcBef>
          <a:spcPts val="600"/>
        </a:spcBef>
        <a:buSzPct val="70000"/>
        <a:buFont typeface="Verdana" panose="020B0604030504040204" pitchFamily="34" charset="0"/>
        <a:buChar char="°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152650" indent="-274638" algn="l" defTabSz="914400" rtl="0" eaLnBrk="1" latinLnBrk="0" hangingPunct="1">
        <a:lnSpc>
          <a:spcPct val="100000"/>
        </a:lnSpc>
        <a:spcBef>
          <a:spcPts val="600"/>
        </a:spcBef>
        <a:buSzPct val="70000"/>
        <a:buFont typeface="Verdana" panose="020B0604030504040204" pitchFamily="34" charset="0"/>
        <a:buChar char="°"/>
        <a:defRPr sz="12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419350" indent="-266700" algn="l" defTabSz="914400" rtl="0" eaLnBrk="1" latinLnBrk="0" hangingPunct="1">
        <a:lnSpc>
          <a:spcPct val="100000"/>
        </a:lnSpc>
        <a:spcBef>
          <a:spcPts val="600"/>
        </a:spcBef>
        <a:buSzPct val="70000"/>
        <a:buFont typeface="Verdana" panose="020B0604030504040204" pitchFamily="34" charset="0"/>
        <a:buChar char="°"/>
        <a:defRPr sz="12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Challenge for the </a:t>
            </a:r>
            <a:r>
              <a:rPr lang="fi-FI" dirty="0" err="1" smtClean="0"/>
              <a:t>hackathon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i-FI" b="1" dirty="0" err="1" smtClean="0"/>
              <a:t>What</a:t>
            </a:r>
            <a:r>
              <a:rPr lang="fi-FI" b="1" dirty="0" smtClean="0"/>
              <a:t> </a:t>
            </a:r>
            <a:r>
              <a:rPr lang="fi-FI" b="1" dirty="0" err="1" smtClean="0"/>
              <a:t>will</a:t>
            </a:r>
            <a:r>
              <a:rPr lang="fi-FI" b="1" dirty="0" smtClean="0"/>
              <a:t> the </a:t>
            </a:r>
            <a:r>
              <a:rPr lang="fi-FI" b="1" dirty="0" err="1" smtClean="0"/>
              <a:t>future</a:t>
            </a:r>
            <a:r>
              <a:rPr lang="fi-FI" b="1" dirty="0" smtClean="0"/>
              <a:t> </a:t>
            </a:r>
            <a:r>
              <a:rPr lang="fi-FI" b="1" dirty="0" err="1" smtClean="0"/>
              <a:t>office</a:t>
            </a:r>
            <a:r>
              <a:rPr lang="fi-FI" b="1" dirty="0" smtClean="0"/>
              <a:t> look </a:t>
            </a:r>
            <a:r>
              <a:rPr lang="fi-FI" b="1" dirty="0" err="1" smtClean="0"/>
              <a:t>like</a:t>
            </a:r>
            <a:r>
              <a:rPr lang="fi-FI" b="1" dirty="0" smtClean="0"/>
              <a:t> in 2020?</a:t>
            </a:r>
          </a:p>
          <a:p>
            <a:pPr lvl="1"/>
            <a:r>
              <a:rPr lang="fi-FI" dirty="0" err="1" smtClean="0"/>
              <a:t>Better</a:t>
            </a:r>
            <a:r>
              <a:rPr lang="fi-FI" dirty="0" smtClean="0"/>
              <a:t> </a:t>
            </a:r>
            <a:r>
              <a:rPr lang="fi-FI" dirty="0" err="1" smtClean="0"/>
              <a:t>utilization</a:t>
            </a:r>
            <a:r>
              <a:rPr lang="fi-FI" dirty="0" smtClean="0"/>
              <a:t>, open </a:t>
            </a:r>
            <a:r>
              <a:rPr lang="fi-FI" dirty="0" err="1" smtClean="0"/>
              <a:t>offices</a:t>
            </a:r>
            <a:r>
              <a:rPr lang="fi-FI" dirty="0" smtClean="0"/>
              <a:t>, </a:t>
            </a:r>
            <a:r>
              <a:rPr lang="fi-FI" dirty="0" err="1" smtClean="0"/>
              <a:t>creative</a:t>
            </a:r>
            <a:r>
              <a:rPr lang="fi-FI" dirty="0" smtClean="0"/>
              <a:t> </a:t>
            </a:r>
            <a:r>
              <a:rPr lang="fi-FI" dirty="0" err="1" smtClean="0"/>
              <a:t>workspaces</a:t>
            </a:r>
            <a:endParaRPr lang="fi-FI" dirty="0" smtClean="0"/>
          </a:p>
          <a:p>
            <a:pPr lvl="1"/>
            <a:r>
              <a:rPr lang="fi-FI" dirty="0" err="1" smtClean="0"/>
              <a:t>Utilizing</a:t>
            </a:r>
            <a:r>
              <a:rPr lang="fi-FI" dirty="0" smtClean="0"/>
              <a:t> Big Data, </a:t>
            </a:r>
            <a:r>
              <a:rPr lang="fi-FI" dirty="0" err="1" smtClean="0"/>
              <a:t>IoT</a:t>
            </a:r>
            <a:r>
              <a:rPr lang="fi-FI" dirty="0" smtClean="0"/>
              <a:t>, Analytics in a </a:t>
            </a:r>
            <a:r>
              <a:rPr lang="fi-FI" dirty="0" err="1" smtClean="0"/>
              <a:t>smart</a:t>
            </a:r>
            <a:r>
              <a:rPr lang="fi-FI" dirty="0" smtClean="0"/>
              <a:t> </a:t>
            </a:r>
            <a:r>
              <a:rPr lang="fi-FI" dirty="0" err="1" smtClean="0"/>
              <a:t>building</a:t>
            </a:r>
            <a:r>
              <a:rPr lang="fi-FI" dirty="0" smtClean="0"/>
              <a:t> </a:t>
            </a:r>
            <a:r>
              <a:rPr lang="fi-FI" dirty="0" err="1" smtClean="0"/>
              <a:t>ecosystem</a:t>
            </a:r>
            <a:endParaRPr lang="fi-FI" dirty="0" smtClean="0"/>
          </a:p>
          <a:p>
            <a:r>
              <a:rPr lang="fi-FI" b="1" dirty="0" smtClean="0"/>
              <a:t>Energy </a:t>
            </a:r>
            <a:r>
              <a:rPr lang="fi-FI" b="1" dirty="0" err="1" smtClean="0"/>
              <a:t>efficient</a:t>
            </a:r>
            <a:r>
              <a:rPr lang="fi-FI" b="1" dirty="0" smtClean="0"/>
              <a:t> </a:t>
            </a:r>
            <a:r>
              <a:rPr lang="fi-FI" b="1" dirty="0" err="1" smtClean="0"/>
              <a:t>buildings</a:t>
            </a:r>
            <a:endParaRPr lang="fi-FI" b="1" dirty="0" smtClean="0"/>
          </a:p>
          <a:p>
            <a:pPr lvl="1"/>
            <a:r>
              <a:rPr lang="fi-FI" dirty="0" smtClean="0"/>
              <a:t>Energy </a:t>
            </a:r>
            <a:r>
              <a:rPr lang="fi-FI" dirty="0" err="1" smtClean="0"/>
              <a:t>usage</a:t>
            </a:r>
            <a:r>
              <a:rPr lang="fi-FI" dirty="0" smtClean="0"/>
              <a:t>, </a:t>
            </a:r>
            <a:r>
              <a:rPr lang="fi-FI" dirty="0" err="1" smtClean="0"/>
              <a:t>analytics</a:t>
            </a:r>
            <a:endParaRPr lang="fi-FI" dirty="0"/>
          </a:p>
          <a:p>
            <a:pPr lvl="1"/>
            <a:r>
              <a:rPr lang="fi-FI" dirty="0" err="1" smtClean="0"/>
              <a:t>Combining</a:t>
            </a:r>
            <a:r>
              <a:rPr lang="fi-FI" dirty="0" smtClean="0"/>
              <a:t> </a:t>
            </a:r>
            <a:r>
              <a:rPr lang="fi-FI" dirty="0" err="1" smtClean="0"/>
              <a:t>energy</a:t>
            </a:r>
            <a:r>
              <a:rPr lang="fi-FI" dirty="0" smtClean="0"/>
              <a:t> </a:t>
            </a:r>
            <a:r>
              <a:rPr lang="fi-FI" dirty="0" err="1" smtClean="0"/>
              <a:t>information</a:t>
            </a:r>
            <a:r>
              <a:rPr lang="fi-FI" dirty="0" smtClean="0"/>
              <a:t> to </a:t>
            </a:r>
            <a:r>
              <a:rPr lang="fi-FI" dirty="0" err="1" smtClean="0"/>
              <a:t>building</a:t>
            </a:r>
            <a:r>
              <a:rPr lang="fi-FI" dirty="0" smtClean="0"/>
              <a:t> </a:t>
            </a:r>
            <a:r>
              <a:rPr lang="fi-FI" dirty="0" err="1" smtClean="0"/>
              <a:t>automation</a:t>
            </a:r>
            <a:r>
              <a:rPr lang="fi-FI" dirty="0" smtClean="0"/>
              <a:t>, </a:t>
            </a:r>
            <a:r>
              <a:rPr lang="fi-FI" dirty="0" err="1" smtClean="0"/>
              <a:t>how</a:t>
            </a:r>
            <a:r>
              <a:rPr lang="fi-FI" dirty="0" smtClean="0"/>
              <a:t> to </a:t>
            </a:r>
            <a:r>
              <a:rPr lang="fi-FI" dirty="0" err="1" smtClean="0"/>
              <a:t>steer</a:t>
            </a:r>
            <a:r>
              <a:rPr lang="fi-FI" dirty="0" smtClean="0"/>
              <a:t> the </a:t>
            </a:r>
            <a:r>
              <a:rPr lang="fi-FI" dirty="0" err="1" smtClean="0"/>
              <a:t>building</a:t>
            </a:r>
            <a:r>
              <a:rPr lang="fi-FI" dirty="0" smtClean="0"/>
              <a:t>?</a:t>
            </a:r>
          </a:p>
          <a:p>
            <a:pPr lvl="1"/>
            <a:r>
              <a:rPr lang="fi-FI" dirty="0" err="1" smtClean="0"/>
              <a:t>Innovative</a:t>
            </a:r>
            <a:r>
              <a:rPr lang="fi-FI" dirty="0" smtClean="0"/>
              <a:t> </a:t>
            </a:r>
            <a:r>
              <a:rPr lang="fi-FI" dirty="0" err="1" smtClean="0"/>
              <a:t>dashboard</a:t>
            </a:r>
            <a:r>
              <a:rPr lang="fi-FI" dirty="0" smtClean="0"/>
              <a:t> for </a:t>
            </a:r>
            <a:r>
              <a:rPr lang="fi-FI" dirty="0" err="1" smtClean="0"/>
              <a:t>energy</a:t>
            </a:r>
            <a:r>
              <a:rPr lang="fi-FI" dirty="0" smtClean="0"/>
              <a:t> </a:t>
            </a:r>
            <a:r>
              <a:rPr lang="fi-FI" dirty="0" err="1" smtClean="0"/>
              <a:t>consumption</a:t>
            </a:r>
            <a:r>
              <a:rPr lang="fi-FI" dirty="0" smtClean="0"/>
              <a:t> </a:t>
            </a:r>
            <a:r>
              <a:rPr lang="fi-FI" dirty="0" err="1" smtClean="0"/>
              <a:t>follow</a:t>
            </a:r>
            <a:r>
              <a:rPr lang="fi-FI" dirty="0" smtClean="0"/>
              <a:t> </a:t>
            </a:r>
            <a:r>
              <a:rPr lang="fi-FI" dirty="0" err="1" smtClean="0"/>
              <a:t>up</a:t>
            </a:r>
            <a:endParaRPr lang="fi-FI" dirty="0" smtClean="0"/>
          </a:p>
          <a:p>
            <a:r>
              <a:rPr lang="fi-FI" b="1" dirty="0" err="1" smtClean="0"/>
              <a:t>Inspiring</a:t>
            </a:r>
            <a:r>
              <a:rPr lang="fi-FI" b="1" dirty="0" smtClean="0"/>
              <a:t> UI </a:t>
            </a:r>
            <a:r>
              <a:rPr lang="fi-FI" b="1" dirty="0" err="1" smtClean="0"/>
              <a:t>experience</a:t>
            </a:r>
            <a:r>
              <a:rPr lang="fi-FI" b="1" dirty="0" smtClean="0"/>
              <a:t> for </a:t>
            </a:r>
            <a:r>
              <a:rPr lang="fi-FI" b="1" dirty="0" err="1" smtClean="0"/>
              <a:t>building</a:t>
            </a:r>
            <a:r>
              <a:rPr lang="fi-FI" b="1" dirty="0" smtClean="0"/>
              <a:t> </a:t>
            </a:r>
            <a:r>
              <a:rPr lang="fi-FI" b="1" dirty="0" err="1" smtClean="0"/>
              <a:t>automation</a:t>
            </a:r>
            <a:r>
              <a:rPr lang="fi-FI" b="1" dirty="0" smtClean="0"/>
              <a:t> </a:t>
            </a:r>
            <a:r>
              <a:rPr lang="fi-FI" b="1" dirty="0" err="1" smtClean="0"/>
              <a:t>system</a:t>
            </a:r>
            <a:endParaRPr lang="fi-FI" b="1" dirty="0" smtClean="0"/>
          </a:p>
          <a:p>
            <a:pPr lvl="1"/>
            <a:r>
              <a:rPr lang="fi-FI" dirty="0" smtClean="0"/>
              <a:t>Data </a:t>
            </a:r>
            <a:r>
              <a:rPr lang="fi-FI" dirty="0" err="1" smtClean="0"/>
              <a:t>visualization</a:t>
            </a:r>
            <a:endParaRPr lang="fi-FI" dirty="0" smtClean="0"/>
          </a:p>
          <a:p>
            <a:pPr lvl="1"/>
            <a:r>
              <a:rPr lang="fi-FI" dirty="0" smtClean="0"/>
              <a:t>How to </a:t>
            </a:r>
            <a:r>
              <a:rPr lang="fi-FI" dirty="0" err="1" smtClean="0"/>
              <a:t>visualize</a:t>
            </a:r>
            <a:r>
              <a:rPr lang="fi-FI" dirty="0" smtClean="0"/>
              <a:t> </a:t>
            </a:r>
            <a:r>
              <a:rPr lang="fi-FI" dirty="0" err="1" smtClean="0"/>
              <a:t>alerts</a:t>
            </a:r>
            <a:r>
              <a:rPr lang="fi-FI" dirty="0" smtClean="0"/>
              <a:t>, </a:t>
            </a:r>
            <a:r>
              <a:rPr lang="fi-FI" dirty="0" err="1" smtClean="0"/>
              <a:t>conditions</a:t>
            </a:r>
            <a:r>
              <a:rPr lang="fi-FI" dirty="0" smtClean="0"/>
              <a:t>, </a:t>
            </a:r>
            <a:r>
              <a:rPr lang="fi-FI" dirty="0" err="1" smtClean="0"/>
              <a:t>utilization</a:t>
            </a:r>
            <a:r>
              <a:rPr lang="fi-FI" dirty="0" smtClean="0"/>
              <a:t>, </a:t>
            </a:r>
            <a:r>
              <a:rPr lang="fi-FI" dirty="0" err="1" smtClean="0"/>
              <a:t>maintenance</a:t>
            </a:r>
            <a:r>
              <a:rPr lang="fi-FI" dirty="0" smtClean="0"/>
              <a:t> </a:t>
            </a:r>
            <a:r>
              <a:rPr lang="fi-FI" dirty="0" err="1" smtClean="0"/>
              <a:t>etc</a:t>
            </a:r>
            <a:endParaRPr lang="fi-FI" dirty="0" smtClean="0"/>
          </a:p>
          <a:p>
            <a:r>
              <a:rPr lang="fi-FI" b="1" dirty="0" err="1" smtClean="0"/>
              <a:t>Gamification</a:t>
            </a:r>
            <a:r>
              <a:rPr lang="fi-FI" b="1" dirty="0" smtClean="0"/>
              <a:t> of </a:t>
            </a:r>
            <a:r>
              <a:rPr lang="fi-FI" b="1" dirty="0" err="1" smtClean="0"/>
              <a:t>maintenance</a:t>
            </a:r>
            <a:r>
              <a:rPr lang="fi-FI" b="1" dirty="0" smtClean="0"/>
              <a:t> </a:t>
            </a:r>
            <a:r>
              <a:rPr lang="fi-FI" b="1" dirty="0" err="1" smtClean="0"/>
              <a:t>tasks</a:t>
            </a:r>
            <a:endParaRPr lang="fi-FI" b="1" dirty="0" smtClean="0"/>
          </a:p>
          <a:p>
            <a:r>
              <a:rPr lang="fi-FI" b="1" dirty="0" err="1" smtClean="0"/>
              <a:t>Uberisation</a:t>
            </a:r>
            <a:r>
              <a:rPr lang="fi-FI" b="1" dirty="0" smtClean="0"/>
              <a:t>, </a:t>
            </a:r>
            <a:r>
              <a:rPr lang="fi-FI" b="1" dirty="0" err="1" smtClean="0"/>
              <a:t>market</a:t>
            </a:r>
            <a:r>
              <a:rPr lang="fi-FI" b="1" dirty="0" smtClean="0"/>
              <a:t> </a:t>
            </a:r>
            <a:r>
              <a:rPr lang="fi-FI" b="1" dirty="0" err="1" smtClean="0"/>
              <a:t>place</a:t>
            </a:r>
            <a:r>
              <a:rPr lang="fi-FI" b="1" dirty="0" smtClean="0"/>
              <a:t> for B2B </a:t>
            </a:r>
            <a:r>
              <a:rPr lang="fi-FI" b="1" dirty="0" err="1" smtClean="0"/>
              <a:t>or</a:t>
            </a:r>
            <a:r>
              <a:rPr lang="fi-FI" b="1" dirty="0" smtClean="0"/>
              <a:t> B2C </a:t>
            </a:r>
            <a:r>
              <a:rPr lang="fi-FI" b="1" dirty="0" err="1" smtClean="0"/>
              <a:t>maintenance</a:t>
            </a:r>
            <a:r>
              <a:rPr lang="fi-FI" b="1" dirty="0" smtClean="0"/>
              <a:t> </a:t>
            </a:r>
            <a:r>
              <a:rPr lang="fi-FI" b="1" dirty="0" err="1" smtClean="0"/>
              <a:t>services</a:t>
            </a:r>
            <a:endParaRPr lang="fi-FI" b="1" dirty="0" smtClean="0"/>
          </a:p>
          <a:p>
            <a:endParaRPr lang="fi-FI" dirty="0"/>
          </a:p>
          <a:p>
            <a:endParaRPr lang="fi-FI" dirty="0" smtClean="0"/>
          </a:p>
          <a:p>
            <a:endParaRPr lang="fi-FI" dirty="0"/>
          </a:p>
          <a:p>
            <a:pPr marL="0" indent="0">
              <a:buNone/>
            </a:pPr>
            <a:r>
              <a:rPr lang="fi-FI" dirty="0"/>
              <a:t> </a:t>
            </a:r>
            <a:endParaRPr lang="fi-FI" dirty="0" smtClean="0"/>
          </a:p>
          <a:p>
            <a:endParaRPr lang="fi-FI" dirty="0" smtClean="0"/>
          </a:p>
          <a:p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002D6E"/>
                </a:solidFill>
              </a:rPr>
              <a:t>External / Internal / Confidential / Author</a:t>
            </a:r>
            <a:endParaRPr lang="en-GB" dirty="0">
              <a:solidFill>
                <a:srgbClr val="002D6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9572-EBA1-4ED0-BD0B-E599ED035336}" type="slidenum">
              <a:rPr lang="en-GB" smtClean="0">
                <a:solidFill>
                  <a:srgbClr val="002D6E"/>
                </a:solidFill>
              </a:rPr>
              <a:pPr/>
              <a:t>1</a:t>
            </a:fld>
            <a:endParaRPr lang="en-GB" dirty="0">
              <a:solidFill>
                <a:srgbClr val="002D6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5526" y="5013176"/>
            <a:ext cx="2052228" cy="8640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>
                <a:solidFill>
                  <a:prstClr val="white"/>
                </a:solidFill>
              </a:rPr>
              <a:t>IoT</a:t>
            </a:r>
            <a:endParaRPr lang="fi-FI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72054" y="5013176"/>
            <a:ext cx="2052228" cy="864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>
                <a:solidFill>
                  <a:prstClr val="white"/>
                </a:solidFill>
              </a:rPr>
              <a:t>Automation</a:t>
            </a:r>
            <a:endParaRPr lang="fi-FI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44416" y="5013176"/>
            <a:ext cx="2052228" cy="8640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prstClr val="white"/>
                </a:solidFill>
              </a:rPr>
              <a:t>Analytics</a:t>
            </a:r>
            <a:endParaRPr lang="fi-FI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23026" y="5013176"/>
            <a:ext cx="2052228" cy="8640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prstClr val="white"/>
                </a:solidFill>
              </a:rPr>
              <a:t>VR/AR</a:t>
            </a:r>
            <a:endParaRPr lang="fi-FI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34707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Caverion Datasets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2D6E"/>
                </a:solidFill>
              </a:rPr>
              <a:t>External / Internal / Confidential / Author</a:t>
            </a:r>
            <a:endParaRPr lang="en-US">
              <a:solidFill>
                <a:srgbClr val="002D6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9572-EBA1-4ED0-BD0B-E599ED035336}" type="slidenum">
              <a:rPr lang="en-US" smtClean="0">
                <a:solidFill>
                  <a:srgbClr val="002D6E"/>
                </a:solidFill>
              </a:rPr>
              <a:pPr/>
              <a:t>2</a:t>
            </a:fld>
            <a:endParaRPr lang="en-US">
              <a:solidFill>
                <a:srgbClr val="002D6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noProof="0" dirty="0" smtClean="0"/>
              <a:t>Dataset A (Office building)</a:t>
            </a:r>
          </a:p>
          <a:p>
            <a:r>
              <a:rPr lang="en-GB" b="0" noProof="0" dirty="0" smtClean="0"/>
              <a:t>-BAS information through </a:t>
            </a:r>
            <a:r>
              <a:rPr lang="en-GB" b="0" noProof="0" dirty="0" err="1" smtClean="0"/>
              <a:t>oBix</a:t>
            </a:r>
            <a:r>
              <a:rPr lang="en-GB" b="0" noProof="0" dirty="0" smtClean="0"/>
              <a:t> interface</a:t>
            </a:r>
          </a:p>
          <a:p>
            <a:r>
              <a:rPr lang="en-GB" b="0" dirty="0" smtClean="0"/>
              <a:t>-Energy consumption data</a:t>
            </a:r>
            <a:endParaRPr lang="en-GB" dirty="0"/>
          </a:p>
          <a:p>
            <a:r>
              <a:rPr lang="en-GB" b="0" dirty="0" smtClean="0"/>
              <a:t>-Maintenance system data (if available)</a:t>
            </a:r>
          </a:p>
          <a:p>
            <a:r>
              <a:rPr lang="en-GB" b="0" dirty="0" smtClean="0"/>
              <a:t>-Blueprints (if available)</a:t>
            </a:r>
          </a:p>
          <a:p>
            <a:r>
              <a:rPr lang="en-GB" b="0" dirty="0" smtClean="0"/>
              <a:t>-Externally available data (weather etc.)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5"/>
          </p:nvPr>
        </p:nvSpPr>
        <p:spPr>
          <a:solidFill>
            <a:schemeClr val="accent4"/>
          </a:solidFill>
        </p:spPr>
        <p:txBody>
          <a:bodyPr>
            <a:normAutofit lnSpcReduction="10000"/>
          </a:bodyPr>
          <a:lstStyle/>
          <a:p>
            <a:r>
              <a:rPr lang="en-GB" noProof="0" dirty="0" smtClean="0"/>
              <a:t>Possible challenges:</a:t>
            </a:r>
          </a:p>
          <a:p>
            <a:r>
              <a:rPr lang="en-GB" b="0" dirty="0"/>
              <a:t>-</a:t>
            </a:r>
            <a:r>
              <a:rPr lang="en-GB" b="0" dirty="0" err="1"/>
              <a:t>IoT</a:t>
            </a:r>
            <a:r>
              <a:rPr lang="en-GB" b="0" dirty="0"/>
              <a:t> </a:t>
            </a:r>
            <a:r>
              <a:rPr lang="en-GB" b="0" dirty="0" smtClean="0"/>
              <a:t>applications</a:t>
            </a:r>
          </a:p>
          <a:p>
            <a:r>
              <a:rPr lang="en-GB" b="0" noProof="0" dirty="0" smtClean="0"/>
              <a:t>-Office utilization rate, predictions</a:t>
            </a:r>
          </a:p>
          <a:p>
            <a:r>
              <a:rPr lang="en-GB" b="0" dirty="0" smtClean="0"/>
              <a:t>-Energy consumption forecasts, optimization</a:t>
            </a:r>
          </a:p>
          <a:p>
            <a:r>
              <a:rPr lang="en-GB" b="0" noProof="0" dirty="0" smtClean="0"/>
              <a:t>-Equipment identification/data gathering in service process </a:t>
            </a:r>
          </a:p>
          <a:p>
            <a:endParaRPr lang="en-GB" b="0" noProof="0" dirty="0"/>
          </a:p>
        </p:txBody>
      </p:sp>
      <p:sp>
        <p:nvSpPr>
          <p:cNvPr id="23" name="Content Placeholder 22"/>
          <p:cNvSpPr>
            <a:spLocks noGrp="1"/>
          </p:cNvSpPr>
          <p:nvPr>
            <p:ph sz="half" idx="26"/>
          </p:nvPr>
        </p:nvSpPr>
        <p:spPr>
          <a:xfrm>
            <a:off x="6246188" y="1268763"/>
            <a:ext cx="2754131" cy="2088005"/>
          </a:xfrm>
          <a:solidFill>
            <a:schemeClr val="accent5"/>
          </a:solidFill>
        </p:spPr>
        <p:txBody>
          <a:bodyPr>
            <a:normAutofit fontScale="85000" lnSpcReduction="10000"/>
          </a:bodyPr>
          <a:lstStyle/>
          <a:p>
            <a:r>
              <a:rPr lang="en-GB" noProof="0" dirty="0" smtClean="0"/>
              <a:t>Dataset B (School)</a:t>
            </a:r>
          </a:p>
          <a:p>
            <a:r>
              <a:rPr lang="en-GB" b="0" dirty="0"/>
              <a:t>-BAS information through </a:t>
            </a:r>
            <a:r>
              <a:rPr lang="en-GB" b="0" dirty="0" err="1"/>
              <a:t>oBix</a:t>
            </a:r>
            <a:r>
              <a:rPr lang="en-GB" b="0" dirty="0"/>
              <a:t> interface</a:t>
            </a:r>
          </a:p>
          <a:p>
            <a:r>
              <a:rPr lang="en-GB" b="0" dirty="0"/>
              <a:t>-Energy consumption </a:t>
            </a:r>
            <a:r>
              <a:rPr lang="en-GB" b="0" dirty="0" smtClean="0"/>
              <a:t>data</a:t>
            </a:r>
            <a:endParaRPr lang="en-GB" dirty="0"/>
          </a:p>
          <a:p>
            <a:r>
              <a:rPr lang="en-GB" b="0" dirty="0"/>
              <a:t>-Maintenance system data </a:t>
            </a:r>
            <a:endParaRPr lang="en-GB" b="0" dirty="0" smtClean="0"/>
          </a:p>
          <a:p>
            <a:r>
              <a:rPr lang="en-GB" b="0" dirty="0" smtClean="0"/>
              <a:t>-Security system data (if available)</a:t>
            </a:r>
            <a:endParaRPr lang="en-GB" b="0" dirty="0"/>
          </a:p>
          <a:p>
            <a:r>
              <a:rPr lang="en-GB" b="0" dirty="0"/>
              <a:t>-Blueprints </a:t>
            </a:r>
          </a:p>
          <a:p>
            <a:r>
              <a:rPr lang="en-GB" b="0" noProof="0" dirty="0" smtClean="0"/>
              <a:t>-Externally available data (weather etc.)</a:t>
            </a:r>
            <a:endParaRPr lang="en-GB" b="0" noProof="0" dirty="0"/>
          </a:p>
        </p:txBody>
      </p:sp>
      <p:pic>
        <p:nvPicPr>
          <p:cNvPr id="13" name="Picture Placeholder 3"/>
          <p:cNvPicPr>
            <a:picLocks noGrp="1" noChangeAspect="1"/>
          </p:cNvPicPr>
          <p:nvPr>
            <p:ph type="pic" sz="quarter" idx="2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2" b="4962"/>
          <a:stretch>
            <a:fillRect/>
          </a:stretch>
        </p:blipFill>
        <p:spPr>
          <a:xfrm>
            <a:off x="3383870" y="1124744"/>
            <a:ext cx="2753915" cy="2087562"/>
          </a:xfrm>
        </p:spPr>
      </p:pic>
      <p:sp>
        <p:nvSpPr>
          <p:cNvPr id="15" name="Content Placeholder 22"/>
          <p:cNvSpPr>
            <a:spLocks noGrp="1"/>
          </p:cNvSpPr>
          <p:nvPr>
            <p:ph sz="half" idx="26"/>
          </p:nvPr>
        </p:nvSpPr>
        <p:spPr>
          <a:xfrm>
            <a:off x="6246188" y="3501011"/>
            <a:ext cx="2754131" cy="2088005"/>
          </a:xfrm>
          <a:solidFill>
            <a:schemeClr val="accent4"/>
          </a:solidFill>
        </p:spPr>
        <p:txBody>
          <a:bodyPr>
            <a:normAutofit fontScale="92500" lnSpcReduction="20000"/>
          </a:bodyPr>
          <a:lstStyle/>
          <a:p>
            <a:r>
              <a:rPr lang="en-GB" noProof="0" dirty="0" smtClean="0"/>
              <a:t>Possible challenges:</a:t>
            </a:r>
          </a:p>
          <a:p>
            <a:r>
              <a:rPr lang="fi-FI" b="0" dirty="0" err="1" smtClean="0"/>
              <a:t>-Machine/Deep</a:t>
            </a:r>
            <a:r>
              <a:rPr lang="fi-FI" b="0" dirty="0" smtClean="0"/>
              <a:t> </a:t>
            </a:r>
            <a:r>
              <a:rPr lang="fi-FI" b="0" dirty="0" err="1"/>
              <a:t>learning</a:t>
            </a:r>
            <a:r>
              <a:rPr lang="fi-FI" b="0" dirty="0"/>
              <a:t> in BAS </a:t>
            </a:r>
            <a:r>
              <a:rPr lang="fi-FI" b="0" dirty="0" err="1"/>
              <a:t>IoT</a:t>
            </a:r>
            <a:r>
              <a:rPr lang="fi-FI" b="0" dirty="0"/>
              <a:t> </a:t>
            </a:r>
            <a:r>
              <a:rPr lang="fi-FI" b="0" dirty="0" err="1"/>
              <a:t>analytics</a:t>
            </a:r>
            <a:r>
              <a:rPr lang="fi-FI" b="0" dirty="0"/>
              <a:t>, </a:t>
            </a:r>
            <a:r>
              <a:rPr lang="fi-FI" b="0" dirty="0" err="1"/>
              <a:t>automatic</a:t>
            </a:r>
            <a:r>
              <a:rPr lang="fi-FI" b="0" dirty="0"/>
              <a:t> </a:t>
            </a:r>
            <a:r>
              <a:rPr lang="fi-FI" b="0" dirty="0" err="1"/>
              <a:t>parameter</a:t>
            </a:r>
            <a:r>
              <a:rPr lang="fi-FI" b="0" dirty="0"/>
              <a:t> </a:t>
            </a:r>
            <a:r>
              <a:rPr lang="fi-FI" b="0" dirty="0" err="1"/>
              <a:t>setting</a:t>
            </a:r>
            <a:r>
              <a:rPr lang="fi-FI" b="0" dirty="0"/>
              <a:t>, </a:t>
            </a:r>
            <a:r>
              <a:rPr lang="fi-FI" b="0" dirty="0" err="1"/>
              <a:t>predicting</a:t>
            </a:r>
            <a:r>
              <a:rPr lang="fi-FI" b="0" dirty="0"/>
              <a:t> </a:t>
            </a:r>
            <a:r>
              <a:rPr lang="fi-FI" b="0" dirty="0" err="1" smtClean="0"/>
              <a:t>faults</a:t>
            </a:r>
            <a:endParaRPr lang="fi-FI" b="0" dirty="0" smtClean="0"/>
          </a:p>
          <a:p>
            <a:r>
              <a:rPr lang="fi-FI" b="0" dirty="0" err="1" smtClean="0"/>
              <a:t>-Teaching</a:t>
            </a:r>
            <a:r>
              <a:rPr lang="fi-FI" b="0" dirty="0" smtClean="0"/>
              <a:t> </a:t>
            </a:r>
            <a:r>
              <a:rPr lang="fi-FI" b="0" dirty="0" err="1"/>
              <a:t>building</a:t>
            </a:r>
            <a:r>
              <a:rPr lang="fi-FI" b="0" dirty="0"/>
              <a:t> </a:t>
            </a:r>
            <a:r>
              <a:rPr lang="fi-FI" b="0" dirty="0" err="1" smtClean="0"/>
              <a:t>users</a:t>
            </a:r>
            <a:r>
              <a:rPr lang="fi-FI" b="0" dirty="0" smtClean="0"/>
              <a:t> to </a:t>
            </a:r>
            <a:r>
              <a:rPr lang="fi-FI" b="0" dirty="0" err="1"/>
              <a:t>operate</a:t>
            </a:r>
            <a:r>
              <a:rPr lang="fi-FI" b="0" dirty="0"/>
              <a:t> </a:t>
            </a:r>
            <a:r>
              <a:rPr lang="fi-FI" b="0" dirty="0" err="1"/>
              <a:t>building</a:t>
            </a:r>
            <a:r>
              <a:rPr lang="fi-FI" b="0" dirty="0"/>
              <a:t> </a:t>
            </a:r>
            <a:r>
              <a:rPr lang="fi-FI" b="0" dirty="0" err="1" smtClean="0"/>
              <a:t>correctly</a:t>
            </a:r>
            <a:r>
              <a:rPr lang="fi-FI" b="0" dirty="0" smtClean="0"/>
              <a:t>, </a:t>
            </a:r>
            <a:r>
              <a:rPr lang="fi-FI" b="0" dirty="0" err="1" smtClean="0"/>
              <a:t>better</a:t>
            </a:r>
            <a:r>
              <a:rPr lang="fi-FI" b="0" dirty="0" smtClean="0"/>
              <a:t> </a:t>
            </a:r>
            <a:r>
              <a:rPr lang="fi-FI" b="0" dirty="0" err="1" smtClean="0"/>
              <a:t>utilization</a:t>
            </a:r>
            <a:endParaRPr lang="fi-FI" b="0" dirty="0"/>
          </a:p>
          <a:p>
            <a:r>
              <a:rPr lang="en-GB" b="0" dirty="0" smtClean="0"/>
              <a:t>-End user apps based on provided dataset</a:t>
            </a:r>
            <a:endParaRPr lang="en-GB" b="0" noProof="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887" y="2852936"/>
            <a:ext cx="2519720" cy="1800200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941" y="4243738"/>
            <a:ext cx="1728581" cy="1392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38266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9" grpId="0" build="p" animBg="1"/>
      <p:bldP spid="23" grpId="0" build="p" animBg="1"/>
      <p:bldP spid="15" grpId="0" build="p" animBg="1"/>
    </p:bldLst>
  </p:timing>
</p:sld>
</file>

<file path=ppt/theme/theme1.xml><?xml version="1.0" encoding="utf-8"?>
<a:theme xmlns:a="http://schemas.openxmlformats.org/drawingml/2006/main" name="caverion_template">
  <a:themeElements>
    <a:clrScheme name="Caverion 2016">
      <a:dk1>
        <a:sysClr val="windowText" lastClr="000000"/>
      </a:dk1>
      <a:lt1>
        <a:sysClr val="window" lastClr="FFFFFF"/>
      </a:lt1>
      <a:dk2>
        <a:srgbClr val="7030A0"/>
      </a:dk2>
      <a:lt2>
        <a:srgbClr val="E6E6E6"/>
      </a:lt2>
      <a:accent1>
        <a:srgbClr val="002D6E"/>
      </a:accent1>
      <a:accent2>
        <a:srgbClr val="73787D"/>
      </a:accent2>
      <a:accent3>
        <a:srgbClr val="00B4E1"/>
      </a:accent3>
      <a:accent4>
        <a:srgbClr val="FF5A5F"/>
      </a:accent4>
      <a:accent5>
        <a:srgbClr val="FF911E"/>
      </a:accent5>
      <a:accent6>
        <a:srgbClr val="00BEB4"/>
      </a:accent6>
      <a:hlink>
        <a:srgbClr val="0000FF"/>
      </a:hlink>
      <a:folHlink>
        <a:srgbClr val="800080"/>
      </a:folHlink>
    </a:clrScheme>
    <a:fontScheme name="Caver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accent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averion_draft.potx" id="{B483CD98-4DE0-4122-A8C1-FBED01803B41}" vid="{C129C66C-7877-4E8E-9A49-23BEF85A0A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</Words>
  <Application>Microsoft Office PowerPoint</Application>
  <PresentationFormat>On-screen Show (4:3)</PresentationFormat>
  <Paragraphs>48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caverion_template</vt:lpstr>
      <vt:lpstr>Challenge for the hackathon</vt:lpstr>
      <vt:lpstr>Caverion Datasets</vt:lpstr>
    </vt:vector>
  </TitlesOfParts>
  <Company>Caverion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for the hackathon</dc:title>
  <dc:creator>Martinkallio Tuomas</dc:creator>
  <cp:lastModifiedBy>Martinkallio Tuomas</cp:lastModifiedBy>
  <cp:revision>1</cp:revision>
  <dcterms:created xsi:type="dcterms:W3CDTF">2016-10-25T07:24:18Z</dcterms:created>
  <dcterms:modified xsi:type="dcterms:W3CDTF">2016-10-25T07:25:08Z</dcterms:modified>
</cp:coreProperties>
</file>