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167" autoAdjust="0"/>
  </p:normalViewPr>
  <p:slideViewPr>
    <p:cSldViewPr>
      <p:cViewPr>
        <p:scale>
          <a:sx n="100" d="100"/>
          <a:sy n="100" d="100"/>
        </p:scale>
        <p:origin x="-2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4B8-D746-48F1-AD02-ECAAB103B744}" type="datetimeFigureOut">
              <a:rPr lang="en-GB" smtClean="0"/>
              <a:pPr/>
              <a:t>19/02/2011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7DA0-65D5-4CE1-892D-75FF0DCC1BD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4B8-D746-48F1-AD02-ECAAB103B744}" type="datetimeFigureOut">
              <a:rPr lang="en-GB" smtClean="0"/>
              <a:pPr/>
              <a:t>19/02/2011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7DA0-65D5-4CE1-892D-75FF0DCC1BD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4B8-D746-48F1-AD02-ECAAB103B744}" type="datetimeFigureOut">
              <a:rPr lang="en-GB" smtClean="0"/>
              <a:pPr/>
              <a:t>19/02/2011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7DA0-65D5-4CE1-892D-75FF0DCC1BD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4B8-D746-48F1-AD02-ECAAB103B744}" type="datetimeFigureOut">
              <a:rPr lang="en-GB" smtClean="0"/>
              <a:pPr/>
              <a:t>19/02/2011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7DA0-65D5-4CE1-892D-75FF0DCC1BD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4B8-D746-48F1-AD02-ECAAB103B744}" type="datetimeFigureOut">
              <a:rPr lang="en-GB" smtClean="0"/>
              <a:pPr/>
              <a:t>19/02/2011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7DA0-65D5-4CE1-892D-75FF0DCC1BD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4B8-D746-48F1-AD02-ECAAB103B744}" type="datetimeFigureOut">
              <a:rPr lang="en-GB" smtClean="0"/>
              <a:pPr/>
              <a:t>19/02/2011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7DA0-65D5-4CE1-892D-75FF0DCC1BD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4B8-D746-48F1-AD02-ECAAB103B744}" type="datetimeFigureOut">
              <a:rPr lang="en-GB" smtClean="0"/>
              <a:pPr/>
              <a:t>19/02/2011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7DA0-65D5-4CE1-892D-75FF0DCC1BD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4B8-D746-48F1-AD02-ECAAB103B744}" type="datetimeFigureOut">
              <a:rPr lang="en-GB" smtClean="0"/>
              <a:pPr/>
              <a:t>19/02/2011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7DA0-65D5-4CE1-892D-75FF0DCC1BD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4B8-D746-48F1-AD02-ECAAB103B744}" type="datetimeFigureOut">
              <a:rPr lang="en-GB" smtClean="0"/>
              <a:pPr/>
              <a:t>19/02/2011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7DA0-65D5-4CE1-892D-75FF0DCC1BD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4B8-D746-48F1-AD02-ECAAB103B744}" type="datetimeFigureOut">
              <a:rPr lang="en-GB" smtClean="0"/>
              <a:pPr/>
              <a:t>19/02/2011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7DA0-65D5-4CE1-892D-75FF0DCC1BD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4B8-D746-48F1-AD02-ECAAB103B744}" type="datetimeFigureOut">
              <a:rPr lang="en-GB" smtClean="0"/>
              <a:pPr/>
              <a:t>19/02/2011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7DA0-65D5-4CE1-892D-75FF0DCC1BD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EE4B8-D746-48F1-AD02-ECAAB103B744}" type="datetimeFigureOut">
              <a:rPr lang="en-GB" smtClean="0"/>
              <a:pPr/>
              <a:t>19/02/2011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D7DA0-65D5-4CE1-892D-75FF0DCC1BD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6876256" y="332656"/>
            <a:ext cx="2088232" cy="4176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179512" y="4797152"/>
            <a:ext cx="1656184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4644008" y="332656"/>
            <a:ext cx="2160240" cy="417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7308304" y="1916832"/>
            <a:ext cx="1656184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5436096" y="2276872"/>
            <a:ext cx="1728192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5508104" y="1916832"/>
            <a:ext cx="1656184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635896" y="2276872"/>
            <a:ext cx="1728192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3707904" y="1916832"/>
            <a:ext cx="1656184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7236296" y="2276872"/>
            <a:ext cx="1728192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7236296" y="1916832"/>
            <a:ext cx="1656184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436096" y="1916832"/>
            <a:ext cx="1656184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635896" y="1916832"/>
            <a:ext cx="1656184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1907704" y="2276872"/>
            <a:ext cx="1656184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1907704" y="1916832"/>
            <a:ext cx="1656184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79512" y="2276872"/>
            <a:ext cx="1656184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79512" y="1916832"/>
            <a:ext cx="1656184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115616" y="332657"/>
            <a:ext cx="3456384" cy="4176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987824" y="40466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Customers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40466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Suppliers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0466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Sales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40466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Purchases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40466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Stock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78008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79512" y="148478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1">
                    <a:lumMod val="75000"/>
                  </a:schemeClr>
                </a:solidFill>
              </a:rPr>
              <a:t>Sales Deliveries</a:t>
            </a:r>
            <a:endParaRPr lang="en-GB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400506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1">
                    <a:lumMod val="75000"/>
                  </a:schemeClr>
                </a:solidFill>
              </a:rPr>
              <a:t>Purchase Collections</a:t>
            </a:r>
            <a:endParaRPr lang="en-GB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91683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2"/>
                </a:solidFill>
              </a:rPr>
              <a:t>Mon 21st Feb</a:t>
            </a:r>
            <a:endParaRPr lang="en-GB" sz="1200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5736" y="191683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2"/>
                </a:solidFill>
              </a:rPr>
              <a:t>Tues 22nd Feb</a:t>
            </a:r>
            <a:endParaRPr lang="en-GB" sz="1200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3928" y="191683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2"/>
                </a:solidFill>
              </a:rPr>
              <a:t>Wed 23rd Feb</a:t>
            </a:r>
            <a:endParaRPr lang="en-GB" sz="12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52120" y="191683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2"/>
                </a:solidFill>
              </a:rPr>
              <a:t>Thurs 24th Feb</a:t>
            </a:r>
            <a:endParaRPr lang="en-GB" sz="1200" b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96336" y="191683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2"/>
                </a:solidFill>
              </a:rPr>
              <a:t>Fri 25th Feb</a:t>
            </a:r>
            <a:endParaRPr lang="en-GB" sz="1200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234888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E4:   ABS11GP22</a:t>
            </a:r>
            <a:endParaRPr lang="en-GB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979712" y="234888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PENNIN:   PPC23GF</a:t>
            </a:r>
            <a:endParaRPr lang="en-GB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904" y="234888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ELBEE:   PA11GF</a:t>
            </a:r>
            <a:endParaRPr lang="en-GB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508104" y="234888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VERIFY:   ABS34C</a:t>
            </a:r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308304" y="234888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MIRUS:   PPCHDPE36C</a:t>
            </a:r>
            <a:endParaRPr lang="en-GB" sz="1200" dirty="0"/>
          </a:p>
        </p:txBody>
      </p:sp>
      <p:sp>
        <p:nvSpPr>
          <p:cNvPr id="45" name="Rectangle 44"/>
          <p:cNvSpPr/>
          <p:nvPr/>
        </p:nvSpPr>
        <p:spPr>
          <a:xfrm>
            <a:off x="7308304" y="4437112"/>
            <a:ext cx="1656184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5508104" y="4437112"/>
            <a:ext cx="1656184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707904" y="4437112"/>
            <a:ext cx="1656184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7236296" y="4797152"/>
            <a:ext cx="1728192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7236296" y="4437112"/>
            <a:ext cx="1656184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5436096" y="4797152"/>
            <a:ext cx="1728192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5436096" y="4437112"/>
            <a:ext cx="1656184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3635896" y="4797152"/>
            <a:ext cx="1728192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3635896" y="4437112"/>
            <a:ext cx="1656184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1907704" y="4797152"/>
            <a:ext cx="1656184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1907704" y="4437112"/>
            <a:ext cx="1656184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179512" y="4437112"/>
            <a:ext cx="1656184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467544" y="443711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2"/>
                </a:solidFill>
              </a:rPr>
              <a:t>Mon 21st Feb</a:t>
            </a:r>
            <a:endParaRPr lang="en-GB" sz="12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95736" y="443711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2"/>
                </a:solidFill>
              </a:rPr>
              <a:t>Tues 22nd Feb</a:t>
            </a:r>
            <a:endParaRPr lang="en-GB" sz="1200" b="1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23928" y="443711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2"/>
                </a:solidFill>
              </a:rPr>
              <a:t>Wed 23rd Feb</a:t>
            </a:r>
            <a:endParaRPr lang="en-GB" sz="1200" b="1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52120" y="443711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2"/>
                </a:solidFill>
              </a:rPr>
              <a:t>Thurs 24th Feb</a:t>
            </a:r>
            <a:endParaRPr lang="en-GB" sz="1200" b="1" dirty="0">
              <a:solidFill>
                <a:schemeClr val="tx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96336" y="443711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2"/>
                </a:solidFill>
              </a:rPr>
              <a:t>Fri 25th Feb</a:t>
            </a:r>
            <a:endParaRPr lang="en-GB" sz="1200" b="1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520" y="486916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ALBISU:   PPC11D</a:t>
            </a:r>
            <a:endParaRPr lang="en-GB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979712" y="486916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PERRIT:   ABS11GP22</a:t>
            </a:r>
            <a:endParaRPr lang="en-GB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707904" y="486916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UNITED:   PA11GF</a:t>
            </a:r>
            <a:endParaRPr lang="en-GB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508104" y="486916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SIGMA2:  MB14</a:t>
            </a:r>
            <a:endParaRPr lang="en-GB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308304" y="486916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BJPARR:   PPCHDPE36C</a:t>
            </a:r>
            <a:endParaRPr lang="en-GB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644008" y="40466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Sales Quotes</a:t>
            </a:r>
            <a:endParaRPr lang="en-GB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580112" y="40466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Purchase Quotes</a:t>
            </a:r>
            <a:endParaRPr lang="en-GB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51520" y="256490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MIRUS:   PPCHDPE36C</a:t>
            </a:r>
            <a:endParaRPr lang="en-GB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51520" y="278092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MIRUS:   PPCHDPE36C</a:t>
            </a:r>
            <a:endParaRPr lang="en-GB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251520" y="299695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MIRUS:   PPCHDPE36C</a:t>
            </a:r>
            <a:endParaRPr lang="en-GB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251520" y="321297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MIRUS:   PPCHDPE36C</a:t>
            </a:r>
            <a:endParaRPr lang="en-GB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51520" y="342900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MIRUS:   PPCHDPE36C</a:t>
            </a:r>
            <a:endParaRPr lang="en-GB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7020272" y="404664"/>
            <a:ext cx="644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Search:</a:t>
            </a:r>
            <a:endParaRPr lang="en-GB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7668344" y="404665"/>
            <a:ext cx="12241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6876256" y="836712"/>
            <a:ext cx="2102395" cy="936104"/>
            <a:chOff x="6876256" y="836712"/>
            <a:chExt cx="2102395" cy="936104"/>
          </a:xfrm>
        </p:grpSpPr>
        <p:sp>
          <p:nvSpPr>
            <p:cNvPr id="80" name="Rectangle 79"/>
            <p:cNvSpPr/>
            <p:nvPr/>
          </p:nvSpPr>
          <p:spPr>
            <a:xfrm>
              <a:off x="6876256" y="836712"/>
              <a:ext cx="2088232" cy="9361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596336" y="126876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1</a:t>
              </a:r>
              <a:endParaRPr lang="en-GB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812360" y="126876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2</a:t>
              </a:r>
              <a:endParaRPr lang="en-GB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028384" y="126876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3</a:t>
              </a:r>
              <a:endParaRPr lang="en-GB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596336" y="105273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812360" y="105273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5</a:t>
              </a:r>
              <a:endParaRPr lang="en-GB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028384" y="105273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6</a:t>
              </a:r>
              <a:endParaRPr lang="en-GB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596336" y="8367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7</a:t>
              </a:r>
              <a:endParaRPr lang="en-GB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812360" y="8367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8</a:t>
              </a:r>
              <a:endParaRPr lang="en-GB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028384" y="8367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9</a:t>
              </a:r>
              <a:endParaRPr lang="en-GB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812360" y="14847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0</a:t>
              </a:r>
              <a:endParaRPr lang="en-GB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460432" y="1484784"/>
              <a:ext cx="518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Enter</a:t>
              </a:r>
              <a:endParaRPr lang="en-GB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948264" y="836712"/>
              <a:ext cx="421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WO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48264" y="10527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PO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948264" y="1268760"/>
              <a:ext cx="535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Batch</a:t>
              </a:r>
              <a:endParaRPr lang="en-GB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60432" y="836712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Clear</a:t>
              </a:r>
              <a:endParaRPr lang="en-GB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/>
          <p:cNvSpPr/>
          <p:nvPr/>
        </p:nvSpPr>
        <p:spPr>
          <a:xfrm>
            <a:off x="323528" y="3068960"/>
            <a:ext cx="79928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323528" y="2636912"/>
            <a:ext cx="79928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/>
          <p:cNvSpPr/>
          <p:nvPr/>
        </p:nvSpPr>
        <p:spPr>
          <a:xfrm>
            <a:off x="323528" y="2060848"/>
            <a:ext cx="799288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6876256" y="332656"/>
            <a:ext cx="2088232" cy="4176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4644008" y="332656"/>
            <a:ext cx="2160240" cy="417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115616" y="332657"/>
            <a:ext cx="3456384" cy="4176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987824" y="40466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Customers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40466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Suppliers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04666"/>
            <a:ext cx="504056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Sales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40466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Purchases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40466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Stock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78008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TextBox 69"/>
          <p:cNvSpPr txBox="1"/>
          <p:nvPr/>
        </p:nvSpPr>
        <p:spPr>
          <a:xfrm>
            <a:off x="4644008" y="40466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Sales Quotes</a:t>
            </a:r>
            <a:endParaRPr lang="en-GB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580112" y="40466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Purchase Quotes</a:t>
            </a:r>
            <a:endParaRPr lang="en-GB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7020272" y="404664"/>
            <a:ext cx="644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Search:</a:t>
            </a:r>
            <a:endParaRPr lang="en-GB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7668344" y="404665"/>
            <a:ext cx="12241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67544" y="2060848"/>
            <a:ext cx="77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WO Num</a:t>
            </a:r>
            <a:endParaRPr lang="en-GB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331640" y="20608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Customer</a:t>
            </a:r>
            <a:endParaRPr lang="en-GB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275856" y="2060848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Material</a:t>
            </a:r>
            <a:endParaRPr lang="en-GB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211960" y="2060848"/>
            <a:ext cx="747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Quantity</a:t>
            </a:r>
            <a:endParaRPr lang="en-GB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796136" y="2060848"/>
            <a:ext cx="1099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Date Required</a:t>
            </a:r>
            <a:endParaRPr lang="en-GB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076056" y="2060848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Price</a:t>
            </a:r>
            <a:endParaRPr lang="en-GB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092280" y="2060848"/>
            <a:ext cx="1180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Batch Allocated</a:t>
            </a:r>
            <a:endParaRPr lang="en-GB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267744" y="2060848"/>
            <a:ext cx="817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Order No.</a:t>
            </a:r>
            <a:endParaRPr lang="en-GB" sz="12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51520" y="980728"/>
            <a:ext cx="1653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SALES</a:t>
            </a:r>
            <a:endParaRPr lang="en-GB" sz="4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876256" y="836712"/>
            <a:ext cx="2102395" cy="936104"/>
            <a:chOff x="6876256" y="836712"/>
            <a:chExt cx="2102395" cy="936104"/>
          </a:xfrm>
        </p:grpSpPr>
        <p:sp>
          <p:nvSpPr>
            <p:cNvPr id="101" name="Rectangle 100"/>
            <p:cNvSpPr/>
            <p:nvPr/>
          </p:nvSpPr>
          <p:spPr>
            <a:xfrm>
              <a:off x="6876256" y="836712"/>
              <a:ext cx="2088232" cy="9361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596336" y="126876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1</a:t>
              </a:r>
              <a:endParaRPr lang="en-GB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812360" y="126876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2</a:t>
              </a:r>
              <a:endParaRPr lang="en-GB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028384" y="126876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3</a:t>
              </a:r>
              <a:endParaRPr lang="en-GB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596336" y="105273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4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812360" y="105273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5</a:t>
              </a:r>
              <a:endParaRPr lang="en-GB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28384" y="105273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6</a:t>
              </a:r>
              <a:endParaRPr lang="en-GB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596336" y="8367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7</a:t>
              </a:r>
              <a:endParaRPr lang="en-GB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812360" y="8367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8</a:t>
              </a:r>
              <a:endParaRPr lang="en-GB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028384" y="8367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9</a:t>
              </a:r>
              <a:endParaRPr lang="en-GB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812360" y="14847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0</a:t>
              </a:r>
              <a:endParaRPr lang="en-GB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60432" y="1484784"/>
              <a:ext cx="518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Enter</a:t>
              </a:r>
              <a:endParaRPr lang="en-GB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948264" y="836712"/>
              <a:ext cx="421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WO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948264" y="10527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PO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948264" y="1268760"/>
              <a:ext cx="535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Batch</a:t>
              </a:r>
              <a:endParaRPr lang="en-GB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460432" y="836712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Clear</a:t>
              </a:r>
              <a:endParaRPr lang="en-GB" sz="12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491880" y="1484784"/>
            <a:ext cx="720080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Today</a:t>
            </a:r>
            <a:endParaRPr lang="en-GB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283968" y="1484784"/>
            <a:ext cx="720080" cy="230832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This Week</a:t>
            </a:r>
            <a:endParaRPr lang="en-GB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076056" y="1484784"/>
            <a:ext cx="720069" cy="230832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This Month</a:t>
            </a:r>
            <a:endParaRPr lang="en-GB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39552" y="2780928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20305</a:t>
            </a:r>
            <a:endParaRPr lang="en-GB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331640" y="2780928"/>
            <a:ext cx="790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LOCKWAY</a:t>
            </a:r>
            <a:endParaRPr lang="en-GB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67744" y="2780928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ANDREW</a:t>
            </a:r>
            <a:endParaRPr lang="en-GB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275856" y="2780928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ABS23</a:t>
            </a:r>
            <a:endParaRPr lang="en-GB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283968" y="2780928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1000Kg</a:t>
            </a:r>
            <a:endParaRPr lang="en-GB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076056" y="278092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£0.870</a:t>
            </a:r>
            <a:endParaRPr lang="en-GB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796136" y="278092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Fri 14 Aug 2009</a:t>
            </a:r>
            <a:endParaRPr lang="en-GB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380312" y="2780928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20352</a:t>
            </a:r>
            <a:endParaRPr lang="en-GB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491880" y="1124744"/>
            <a:ext cx="720080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Pending</a:t>
            </a:r>
            <a:endParaRPr lang="en-GB" sz="9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868144" y="1484784"/>
            <a:ext cx="720080" cy="230832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List All</a:t>
            </a:r>
            <a:endParaRPr lang="en-GB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39552" y="299695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20305</a:t>
            </a:r>
            <a:endParaRPr lang="en-GB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331640" y="2996952"/>
            <a:ext cx="790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LOCKWAY</a:t>
            </a:r>
            <a:endParaRPr lang="en-GB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267744" y="2996952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ANDREW</a:t>
            </a:r>
            <a:endParaRPr lang="en-GB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275856" y="2996952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HDPE11C</a:t>
            </a:r>
            <a:endParaRPr lang="en-GB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283968" y="2996952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750Kg</a:t>
            </a:r>
            <a:endParaRPr lang="en-GB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076056" y="2996952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£0.880</a:t>
            </a:r>
            <a:endParaRPr lang="en-GB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796136" y="299695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Fri 14 Aug 2009</a:t>
            </a:r>
            <a:endParaRPr lang="en-GB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380312" y="299695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20757</a:t>
            </a:r>
            <a:endParaRPr lang="en-GB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9552" y="321297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20305</a:t>
            </a:r>
            <a:endParaRPr lang="en-GB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331640" y="3212976"/>
            <a:ext cx="790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LOCKWAY</a:t>
            </a:r>
            <a:endParaRPr lang="en-GB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267744" y="321297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ANDREW</a:t>
            </a:r>
            <a:endParaRPr lang="en-GB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275856" y="3212976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PPC36C</a:t>
            </a:r>
            <a:endParaRPr lang="en-GB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283968" y="3212976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1300Kg</a:t>
            </a:r>
            <a:endParaRPr lang="en-GB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076056" y="321297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£0.380</a:t>
            </a:r>
            <a:endParaRPr lang="en-GB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796136" y="321297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Fri 14 Aug 2009</a:t>
            </a:r>
            <a:endParaRPr lang="en-GB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380312" y="321297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20937</a:t>
            </a:r>
            <a:endParaRPr lang="en-GB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39552" y="256490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20306</a:t>
            </a:r>
            <a:endParaRPr lang="en-GB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331640" y="2564904"/>
            <a:ext cx="627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MELBA</a:t>
            </a:r>
            <a:endParaRPr lang="en-GB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267744" y="256490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POR05815</a:t>
            </a:r>
            <a:endParaRPr lang="en-GB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275856" y="2564904"/>
            <a:ext cx="58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PVC13</a:t>
            </a:r>
            <a:endParaRPr lang="en-GB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4283968" y="256490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2000Kg</a:t>
            </a:r>
            <a:endParaRPr lang="en-GB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076056" y="2564904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£0.650</a:t>
            </a:r>
            <a:endParaRPr lang="en-GB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5796136" y="256490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Fri 14 Aug 2009</a:t>
            </a:r>
            <a:endParaRPr lang="en-GB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7380312" y="256490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20944</a:t>
            </a:r>
            <a:endParaRPr lang="en-GB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539552" y="2348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20308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331640" y="2348880"/>
            <a:ext cx="738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EAGLEY1</a:t>
            </a:r>
            <a:endParaRPr lang="en-GB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267744" y="2348880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EP2016</a:t>
            </a:r>
            <a:endParaRPr lang="en-GB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275856" y="2348880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PPC24TF30</a:t>
            </a:r>
            <a:endParaRPr lang="en-GB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4283968" y="234888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100Kg</a:t>
            </a:r>
            <a:endParaRPr lang="en-GB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076056" y="234888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£2.270</a:t>
            </a:r>
            <a:endParaRPr lang="en-GB" sz="12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96136" y="2348880"/>
            <a:ext cx="1287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Tues 18 Aug 2009</a:t>
            </a:r>
            <a:endParaRPr lang="en-GB" sz="1200" dirty="0"/>
          </a:p>
        </p:txBody>
      </p:sp>
      <p:sp>
        <p:nvSpPr>
          <p:cNvPr id="188" name="TextBox 187"/>
          <p:cNvSpPr txBox="1"/>
          <p:nvPr/>
        </p:nvSpPr>
        <p:spPr>
          <a:xfrm>
            <a:off x="7380312" y="2348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20948</a:t>
            </a:r>
            <a:endParaRPr lang="en-GB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283968" y="1124744"/>
            <a:ext cx="720080" cy="230832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Updated</a:t>
            </a:r>
            <a:endParaRPr lang="en-GB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/>
          <p:cNvSpPr/>
          <p:nvPr/>
        </p:nvSpPr>
        <p:spPr>
          <a:xfrm>
            <a:off x="323528" y="3068960"/>
            <a:ext cx="79928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323528" y="2636912"/>
            <a:ext cx="79928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/>
          <p:cNvSpPr/>
          <p:nvPr/>
        </p:nvSpPr>
        <p:spPr>
          <a:xfrm>
            <a:off x="323528" y="2060848"/>
            <a:ext cx="799288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6876256" y="332656"/>
            <a:ext cx="2088232" cy="4176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4644008" y="332656"/>
            <a:ext cx="2160240" cy="417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115616" y="332657"/>
            <a:ext cx="3456384" cy="4176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987824" y="40466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Customers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40466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Suppliers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0466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Sales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40466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Stock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78008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TextBox 69"/>
          <p:cNvSpPr txBox="1"/>
          <p:nvPr/>
        </p:nvSpPr>
        <p:spPr>
          <a:xfrm>
            <a:off x="4644008" y="40466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Sales Quotes</a:t>
            </a:r>
            <a:endParaRPr lang="en-GB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580112" y="40466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Purchase Quotes</a:t>
            </a:r>
            <a:endParaRPr lang="en-GB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7020272" y="404664"/>
            <a:ext cx="644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Search:</a:t>
            </a:r>
            <a:endParaRPr lang="en-GB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7668344" y="404665"/>
            <a:ext cx="12241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67544" y="2060848"/>
            <a:ext cx="77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WO Num</a:t>
            </a:r>
            <a:endParaRPr lang="en-GB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331640" y="20608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Customer</a:t>
            </a:r>
            <a:endParaRPr lang="en-GB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275856" y="2060848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Material</a:t>
            </a:r>
            <a:endParaRPr lang="en-GB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211960" y="2060848"/>
            <a:ext cx="747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Quantity</a:t>
            </a:r>
            <a:endParaRPr lang="en-GB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796136" y="2060848"/>
            <a:ext cx="1099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Date Required</a:t>
            </a:r>
            <a:endParaRPr lang="en-GB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076056" y="2060848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Price</a:t>
            </a:r>
            <a:endParaRPr lang="en-GB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092280" y="2060848"/>
            <a:ext cx="1180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Batch Allocated</a:t>
            </a:r>
            <a:endParaRPr lang="en-GB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267744" y="2060848"/>
            <a:ext cx="817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Order No.</a:t>
            </a:r>
            <a:endParaRPr lang="en-GB" sz="12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51520" y="980728"/>
            <a:ext cx="3153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PURCHASES</a:t>
            </a:r>
            <a:endParaRPr lang="en-GB" sz="4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" name="Group 107"/>
          <p:cNvGrpSpPr/>
          <p:nvPr/>
        </p:nvGrpSpPr>
        <p:grpSpPr>
          <a:xfrm>
            <a:off x="6876256" y="836712"/>
            <a:ext cx="2102395" cy="936104"/>
            <a:chOff x="6876256" y="836712"/>
            <a:chExt cx="2102395" cy="936104"/>
          </a:xfrm>
        </p:grpSpPr>
        <p:sp>
          <p:nvSpPr>
            <p:cNvPr id="101" name="Rectangle 100"/>
            <p:cNvSpPr/>
            <p:nvPr/>
          </p:nvSpPr>
          <p:spPr>
            <a:xfrm>
              <a:off x="6876256" y="836712"/>
              <a:ext cx="2088232" cy="9361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596336" y="126876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1</a:t>
              </a:r>
              <a:endParaRPr lang="en-GB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812360" y="126876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2</a:t>
              </a:r>
              <a:endParaRPr lang="en-GB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028384" y="126876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3</a:t>
              </a:r>
              <a:endParaRPr lang="en-GB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596336" y="105273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4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812360" y="105273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5</a:t>
              </a:r>
              <a:endParaRPr lang="en-GB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28384" y="105273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6</a:t>
              </a:r>
              <a:endParaRPr lang="en-GB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596336" y="8367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7</a:t>
              </a:r>
              <a:endParaRPr lang="en-GB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812360" y="8367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8</a:t>
              </a:r>
              <a:endParaRPr lang="en-GB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028384" y="8367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9</a:t>
              </a:r>
              <a:endParaRPr lang="en-GB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812360" y="14847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0</a:t>
              </a:r>
              <a:endParaRPr lang="en-GB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60432" y="1484784"/>
              <a:ext cx="518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Enter</a:t>
              </a:r>
              <a:endParaRPr lang="en-GB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948264" y="836712"/>
              <a:ext cx="421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WO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948264" y="10527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PO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948264" y="1268760"/>
              <a:ext cx="535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Batch</a:t>
              </a:r>
              <a:endParaRPr lang="en-GB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460432" y="836712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Clear</a:t>
              </a:r>
              <a:endParaRPr lang="en-GB" sz="12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491880" y="1484784"/>
            <a:ext cx="720080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Today</a:t>
            </a:r>
            <a:endParaRPr lang="en-GB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283968" y="1484784"/>
            <a:ext cx="720080" cy="2308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This Week</a:t>
            </a:r>
            <a:endParaRPr lang="en-GB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076056" y="1484784"/>
            <a:ext cx="720069" cy="2308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This Month</a:t>
            </a:r>
            <a:endParaRPr lang="en-GB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39552" y="2780928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20305</a:t>
            </a:r>
            <a:endParaRPr lang="en-GB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331640" y="2780928"/>
            <a:ext cx="790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LOCKWAY</a:t>
            </a:r>
            <a:endParaRPr lang="en-GB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67744" y="2780928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ANDREW</a:t>
            </a:r>
            <a:endParaRPr lang="en-GB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275856" y="2780928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ABS23</a:t>
            </a:r>
            <a:endParaRPr lang="en-GB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283968" y="2780928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1000Kg</a:t>
            </a:r>
            <a:endParaRPr lang="en-GB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076056" y="278092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£0.870</a:t>
            </a:r>
            <a:endParaRPr lang="en-GB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796136" y="278092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Fri 14 Aug 2009</a:t>
            </a:r>
            <a:endParaRPr lang="en-GB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380312" y="2780928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20352</a:t>
            </a:r>
            <a:endParaRPr lang="en-GB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491880" y="1124744"/>
            <a:ext cx="720080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Pending</a:t>
            </a:r>
            <a:endParaRPr lang="en-GB" sz="9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868144" y="1484784"/>
            <a:ext cx="720080" cy="2308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List All</a:t>
            </a:r>
            <a:endParaRPr lang="en-GB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39552" y="299695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20305</a:t>
            </a:r>
            <a:endParaRPr lang="en-GB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331640" y="2996952"/>
            <a:ext cx="790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LOCKWAY</a:t>
            </a:r>
            <a:endParaRPr lang="en-GB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267744" y="2996952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ANDREW</a:t>
            </a:r>
            <a:endParaRPr lang="en-GB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275856" y="2996952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HDPE11C</a:t>
            </a:r>
            <a:endParaRPr lang="en-GB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283968" y="2996952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750Kg</a:t>
            </a:r>
            <a:endParaRPr lang="en-GB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076056" y="2996952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£0.880</a:t>
            </a:r>
            <a:endParaRPr lang="en-GB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796136" y="299695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Fri 14 Aug 2009</a:t>
            </a:r>
            <a:endParaRPr lang="en-GB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380312" y="299695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20757</a:t>
            </a:r>
            <a:endParaRPr lang="en-GB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9552" y="321297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20305</a:t>
            </a:r>
            <a:endParaRPr lang="en-GB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331640" y="3212976"/>
            <a:ext cx="790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LOCKWAY</a:t>
            </a:r>
            <a:endParaRPr lang="en-GB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267744" y="321297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ANDREW</a:t>
            </a:r>
            <a:endParaRPr lang="en-GB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275856" y="3212976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PPC36C</a:t>
            </a:r>
            <a:endParaRPr lang="en-GB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283968" y="3212976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1300Kg</a:t>
            </a:r>
            <a:endParaRPr lang="en-GB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076056" y="321297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£0.380</a:t>
            </a:r>
            <a:endParaRPr lang="en-GB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796136" y="321297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Fri 14 Aug 2009</a:t>
            </a:r>
            <a:endParaRPr lang="en-GB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380312" y="321297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20937</a:t>
            </a:r>
            <a:endParaRPr lang="en-GB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39552" y="256490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20306</a:t>
            </a:r>
            <a:endParaRPr lang="en-GB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331640" y="2564904"/>
            <a:ext cx="627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MELBA</a:t>
            </a:r>
            <a:endParaRPr lang="en-GB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267744" y="256490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POR05815</a:t>
            </a:r>
            <a:endParaRPr lang="en-GB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275856" y="2564904"/>
            <a:ext cx="58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PVC13</a:t>
            </a:r>
            <a:endParaRPr lang="en-GB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4283968" y="256490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2000Kg</a:t>
            </a:r>
            <a:endParaRPr lang="en-GB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076056" y="2564904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£0.650</a:t>
            </a:r>
            <a:endParaRPr lang="en-GB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5796136" y="256490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Fri 14 Aug 2009</a:t>
            </a:r>
            <a:endParaRPr lang="en-GB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7380312" y="256490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20944</a:t>
            </a:r>
            <a:endParaRPr lang="en-GB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539552" y="2348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20308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331640" y="2348880"/>
            <a:ext cx="738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EAGLEY1</a:t>
            </a:r>
            <a:endParaRPr lang="en-GB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267744" y="2348880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EP2016</a:t>
            </a:r>
            <a:endParaRPr lang="en-GB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275856" y="2348880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PPC24TF30</a:t>
            </a:r>
            <a:endParaRPr lang="en-GB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4283968" y="234888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100Kg</a:t>
            </a:r>
            <a:endParaRPr lang="en-GB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076056" y="234888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£2.270</a:t>
            </a:r>
            <a:endParaRPr lang="en-GB" sz="12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96136" y="2348880"/>
            <a:ext cx="1287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Tues 18 Aug 2009</a:t>
            </a:r>
            <a:endParaRPr lang="en-GB" sz="1200" dirty="0"/>
          </a:p>
        </p:txBody>
      </p:sp>
      <p:sp>
        <p:nvSpPr>
          <p:cNvPr id="102" name="Rectangle 101"/>
          <p:cNvSpPr/>
          <p:nvPr/>
        </p:nvSpPr>
        <p:spPr>
          <a:xfrm>
            <a:off x="1763688" y="404664"/>
            <a:ext cx="6480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TextBox 187"/>
          <p:cNvSpPr txBox="1"/>
          <p:nvPr/>
        </p:nvSpPr>
        <p:spPr>
          <a:xfrm>
            <a:off x="7380312" y="2348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20948</a:t>
            </a:r>
            <a:endParaRPr lang="en-GB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283968" y="1124744"/>
            <a:ext cx="720080" cy="2308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Updated</a:t>
            </a:r>
            <a:endParaRPr lang="en-GB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40466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Purchases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323</Words>
  <Application>Microsoft Office PowerPoint</Application>
  <PresentationFormat>On-screen Show (4:3)</PresentationFormat>
  <Paragraphs>206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</dc:creator>
  <cp:lastModifiedBy>Tim</cp:lastModifiedBy>
  <cp:revision>9</cp:revision>
  <dcterms:created xsi:type="dcterms:W3CDTF">2011-02-19T10:41:26Z</dcterms:created>
  <dcterms:modified xsi:type="dcterms:W3CDTF">2011-02-19T18:52:32Z</dcterms:modified>
</cp:coreProperties>
</file>