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2"/>
  </p:notesMasterIdLst>
  <p:handoutMasterIdLst>
    <p:handoutMasterId r:id="rId23"/>
  </p:handoutMasterIdLst>
  <p:sldIdLst>
    <p:sldId id="355" r:id="rId7"/>
    <p:sldId id="396" r:id="rId8"/>
    <p:sldId id="402" r:id="rId9"/>
    <p:sldId id="406" r:id="rId10"/>
    <p:sldId id="403" r:id="rId11"/>
    <p:sldId id="414" r:id="rId12"/>
    <p:sldId id="412" r:id="rId13"/>
    <p:sldId id="408" r:id="rId14"/>
    <p:sldId id="405" r:id="rId15"/>
    <p:sldId id="415" r:id="rId16"/>
    <p:sldId id="411" r:id="rId17"/>
    <p:sldId id="413" r:id="rId18"/>
    <p:sldId id="409" r:id="rId19"/>
    <p:sldId id="404" r:id="rId20"/>
    <p:sldId id="407" r:id="rId2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esentation" id="{D606F608-8D6D-46D8-AABD-99D8357AAF27}">
          <p14:sldIdLst>
            <p14:sldId id="355"/>
            <p14:sldId id="396"/>
            <p14:sldId id="402"/>
            <p14:sldId id="406"/>
            <p14:sldId id="403"/>
            <p14:sldId id="414"/>
            <p14:sldId id="412"/>
            <p14:sldId id="408"/>
            <p14:sldId id="405"/>
            <p14:sldId id="415"/>
          </p14:sldIdLst>
        </p14:section>
        <p14:section name="Backup" id="{CD9B24EF-4402-47D7-9BA9-CF91C7B26CB4}">
          <p14:sldIdLst>
            <p14:sldId id="411"/>
            <p14:sldId id="413"/>
            <p14:sldId id="409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283" autoAdjust="0"/>
  </p:normalViewPr>
  <p:slideViewPr>
    <p:cSldViewPr snapToGrid="0">
      <p:cViewPr varScale="1">
        <p:scale>
          <a:sx n="64" d="100"/>
          <a:sy n="64" d="100"/>
        </p:scale>
        <p:origin x="15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6BC66-D615-4D4C-B57D-D8EBC97789F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940B8C2-431F-490F-82BF-E73B5543803A}">
      <dgm:prSet phldrT="[Text]"/>
      <dgm:spPr/>
      <dgm:t>
        <a:bodyPr/>
        <a:lstStyle/>
        <a:p>
          <a:r>
            <a:rPr lang="de-DE" b="1" dirty="0"/>
            <a:t>700 MHz</a:t>
          </a:r>
        </a:p>
      </dgm:t>
    </dgm:pt>
    <dgm:pt modelId="{DD60BB15-D629-4534-9784-C14FEC3AD6CA}" type="parTrans" cxnId="{410882AF-9187-45B7-B5A7-E14B505BF24C}">
      <dgm:prSet/>
      <dgm:spPr/>
      <dgm:t>
        <a:bodyPr/>
        <a:lstStyle/>
        <a:p>
          <a:endParaRPr lang="de-DE"/>
        </a:p>
      </dgm:t>
    </dgm:pt>
    <dgm:pt modelId="{B2473B8A-C515-4910-865D-30BB890B987D}" type="sibTrans" cxnId="{410882AF-9187-45B7-B5A7-E14B505BF24C}">
      <dgm:prSet/>
      <dgm:spPr/>
      <dgm:t>
        <a:bodyPr/>
        <a:lstStyle/>
        <a:p>
          <a:endParaRPr lang="de-DE"/>
        </a:p>
      </dgm:t>
    </dgm:pt>
    <dgm:pt modelId="{B09E2896-3601-4642-823F-1D4A3C01A858}">
      <dgm:prSet phldrT="[Text]"/>
      <dgm:spPr/>
      <dgm:t>
        <a:bodyPr/>
        <a:lstStyle/>
        <a:p>
          <a:r>
            <a:rPr lang="de-DE" dirty="0"/>
            <a:t>not </a:t>
          </a:r>
          <a:r>
            <a:rPr lang="de-DE" dirty="0" err="1"/>
            <a:t>owned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any</a:t>
          </a:r>
          <a:r>
            <a:rPr lang="de-DE" dirty="0"/>
            <a:t> MNO </a:t>
          </a:r>
          <a:r>
            <a:rPr lang="de-DE" dirty="0" err="1"/>
            <a:t>before</a:t>
          </a:r>
          <a:r>
            <a:rPr lang="de-DE" dirty="0"/>
            <a:t> </a:t>
          </a:r>
          <a:r>
            <a:rPr lang="de-DE" dirty="0" err="1"/>
            <a:t>auction</a:t>
          </a:r>
          <a:endParaRPr lang="de-DE" dirty="0"/>
        </a:p>
      </dgm:t>
    </dgm:pt>
    <dgm:pt modelId="{56DACEF8-095F-45C3-A840-18C3FD65A600}" type="parTrans" cxnId="{E3ECD8AA-80CE-4A7E-B267-3C2B618A93DC}">
      <dgm:prSet/>
      <dgm:spPr/>
      <dgm:t>
        <a:bodyPr/>
        <a:lstStyle/>
        <a:p>
          <a:endParaRPr lang="de-DE"/>
        </a:p>
      </dgm:t>
    </dgm:pt>
    <dgm:pt modelId="{CE3360D3-D366-4956-8A77-CD4F0CD6E791}" type="sibTrans" cxnId="{E3ECD8AA-80CE-4A7E-B267-3C2B618A93DC}">
      <dgm:prSet/>
      <dgm:spPr/>
      <dgm:t>
        <a:bodyPr/>
        <a:lstStyle/>
        <a:p>
          <a:endParaRPr lang="de-DE"/>
        </a:p>
      </dgm:t>
    </dgm:pt>
    <dgm:pt modelId="{56F5EC0B-346C-4F97-9FB9-26A203ABE10F}">
      <dgm:prSet phldrT="[Text]"/>
      <dgm:spPr/>
      <dgm:t>
        <a:bodyPr/>
        <a:lstStyle/>
        <a:p>
          <a:r>
            <a:rPr lang="de-DE" dirty="0" err="1"/>
            <a:t>most</a:t>
          </a:r>
          <a:r>
            <a:rPr lang="de-DE" dirty="0"/>
            <a:t> </a:t>
          </a:r>
          <a:r>
            <a:rPr lang="de-DE" dirty="0" err="1"/>
            <a:t>likely</a:t>
          </a:r>
          <a:r>
            <a:rPr lang="de-DE" dirty="0"/>
            <a:t> </a:t>
          </a:r>
          <a:r>
            <a:rPr lang="de-DE" dirty="0" err="1"/>
            <a:t>used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LTE</a:t>
          </a:r>
        </a:p>
      </dgm:t>
    </dgm:pt>
    <dgm:pt modelId="{560092EC-277C-49E9-A567-627C7831D522}" type="parTrans" cxnId="{CB4C231B-5958-4181-AF11-6C2A879FB4BA}">
      <dgm:prSet/>
      <dgm:spPr/>
      <dgm:t>
        <a:bodyPr/>
        <a:lstStyle/>
        <a:p>
          <a:endParaRPr lang="de-DE"/>
        </a:p>
      </dgm:t>
    </dgm:pt>
    <dgm:pt modelId="{80172E03-CDE2-4DEA-8DED-51057C7A9C51}" type="sibTrans" cxnId="{CB4C231B-5958-4181-AF11-6C2A879FB4BA}">
      <dgm:prSet/>
      <dgm:spPr/>
      <dgm:t>
        <a:bodyPr/>
        <a:lstStyle/>
        <a:p>
          <a:endParaRPr lang="de-DE"/>
        </a:p>
      </dgm:t>
    </dgm:pt>
    <dgm:pt modelId="{5FCA8177-82DF-44E4-8E1C-C9E01A922D2E}">
      <dgm:prSet phldrT="[Text]"/>
      <dgm:spPr/>
      <dgm:t>
        <a:bodyPr/>
        <a:lstStyle/>
        <a:p>
          <a:r>
            <a:rPr lang="de-DE" b="1" dirty="0"/>
            <a:t>900 MHz</a:t>
          </a:r>
        </a:p>
      </dgm:t>
    </dgm:pt>
    <dgm:pt modelId="{F1BC76E0-0FFC-4BD3-9804-85D97B1D6E98}" type="parTrans" cxnId="{FCE81B59-274E-4A95-A760-8410D2F66E6A}">
      <dgm:prSet/>
      <dgm:spPr/>
      <dgm:t>
        <a:bodyPr/>
        <a:lstStyle/>
        <a:p>
          <a:endParaRPr lang="de-DE"/>
        </a:p>
      </dgm:t>
    </dgm:pt>
    <dgm:pt modelId="{509F7831-0B71-49C5-9858-01B26BBE1C27}" type="sibTrans" cxnId="{FCE81B59-274E-4A95-A760-8410D2F66E6A}">
      <dgm:prSet/>
      <dgm:spPr/>
      <dgm:t>
        <a:bodyPr/>
        <a:lstStyle/>
        <a:p>
          <a:endParaRPr lang="de-DE"/>
        </a:p>
      </dgm:t>
    </dgm:pt>
    <dgm:pt modelId="{320C7EFA-9D64-44D5-9754-CBF62626DF97}">
      <dgm:prSet phldrT="[Text]"/>
      <dgm:spPr/>
      <dgm:t>
        <a:bodyPr/>
        <a:lstStyle/>
        <a:p>
          <a:r>
            <a:rPr lang="de-DE" dirty="0" err="1"/>
            <a:t>Spectrum</a:t>
          </a:r>
          <a:r>
            <a:rPr lang="de-DE" dirty="0"/>
            <a:t> Cap at 3 </a:t>
          </a:r>
          <a:r>
            <a:rPr lang="de-DE" dirty="0" err="1"/>
            <a:t>blocks</a:t>
          </a:r>
          <a:r>
            <a:rPr lang="de-DE" dirty="0"/>
            <a:t> per MNO</a:t>
          </a:r>
        </a:p>
      </dgm:t>
    </dgm:pt>
    <dgm:pt modelId="{B6C52881-C5C5-45FA-9A1E-1A50368484C5}" type="parTrans" cxnId="{62C170CC-E458-418D-9833-A986B2B2A5D2}">
      <dgm:prSet/>
      <dgm:spPr/>
      <dgm:t>
        <a:bodyPr/>
        <a:lstStyle/>
        <a:p>
          <a:endParaRPr lang="de-DE"/>
        </a:p>
      </dgm:t>
    </dgm:pt>
    <dgm:pt modelId="{62B49879-7D97-4157-9F2E-F2A63584C08C}" type="sibTrans" cxnId="{62C170CC-E458-418D-9833-A986B2B2A5D2}">
      <dgm:prSet/>
      <dgm:spPr/>
      <dgm:t>
        <a:bodyPr/>
        <a:lstStyle/>
        <a:p>
          <a:endParaRPr lang="de-DE"/>
        </a:p>
      </dgm:t>
    </dgm:pt>
    <dgm:pt modelId="{446754CC-AC5D-407D-9AFC-E5C99A27E47A}">
      <dgm:prSet phldrT="[Text]"/>
      <dgm:spPr/>
      <dgm:t>
        <a:bodyPr/>
        <a:lstStyle/>
        <a:p>
          <a:r>
            <a:rPr lang="de-DE" dirty="0"/>
            <a:t>Value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acquiring</a:t>
          </a:r>
          <a:r>
            <a:rPr lang="de-DE" dirty="0"/>
            <a:t> </a:t>
          </a:r>
          <a:r>
            <a:rPr lang="de-DE" dirty="0" err="1"/>
            <a:t>three</a:t>
          </a:r>
          <a:r>
            <a:rPr lang="de-DE" dirty="0"/>
            <a:t> </a:t>
          </a:r>
          <a:r>
            <a:rPr lang="de-DE" dirty="0" err="1"/>
            <a:t>blocks</a:t>
          </a:r>
          <a:r>
            <a:rPr lang="de-DE" dirty="0"/>
            <a:t> &gt;&gt; </a:t>
          </a:r>
          <a:r>
            <a:rPr lang="de-DE" dirty="0" err="1"/>
            <a:t>acquiring</a:t>
          </a:r>
          <a:r>
            <a:rPr lang="de-DE" dirty="0"/>
            <a:t> </a:t>
          </a:r>
          <a:r>
            <a:rPr lang="de-DE" dirty="0" err="1"/>
            <a:t>two</a:t>
          </a:r>
          <a:r>
            <a:rPr lang="de-DE" dirty="0"/>
            <a:t> </a:t>
          </a:r>
          <a:r>
            <a:rPr lang="de-DE" dirty="0" err="1"/>
            <a:t>blocks</a:t>
          </a:r>
          <a:endParaRPr lang="de-DE" dirty="0"/>
        </a:p>
      </dgm:t>
    </dgm:pt>
    <dgm:pt modelId="{16669F7E-9CCD-4FC4-889B-809C6FDC56FC}" type="parTrans" cxnId="{E260F810-88A7-44C2-B9B6-80B9F7E19EE7}">
      <dgm:prSet/>
      <dgm:spPr/>
      <dgm:t>
        <a:bodyPr/>
        <a:lstStyle/>
        <a:p>
          <a:endParaRPr lang="de-DE"/>
        </a:p>
      </dgm:t>
    </dgm:pt>
    <dgm:pt modelId="{D49C5527-CDF7-404D-8E38-F2C26A44695A}" type="sibTrans" cxnId="{E260F810-88A7-44C2-B9B6-80B9F7E19EE7}">
      <dgm:prSet/>
      <dgm:spPr/>
      <dgm:t>
        <a:bodyPr/>
        <a:lstStyle/>
        <a:p>
          <a:endParaRPr lang="de-DE"/>
        </a:p>
      </dgm:t>
    </dgm:pt>
    <dgm:pt modelId="{AA66C12E-BC91-4727-A83B-98642BE2412D}">
      <dgm:prSet phldrT="[Text]"/>
      <dgm:spPr/>
      <dgm:t>
        <a:bodyPr/>
        <a:lstStyle/>
        <a:p>
          <a:r>
            <a:rPr lang="de-DE" b="1" dirty="0"/>
            <a:t>1800 MHz</a:t>
          </a:r>
        </a:p>
      </dgm:t>
    </dgm:pt>
    <dgm:pt modelId="{8CA329A5-4077-418F-9245-BA9BADD80C65}" type="parTrans" cxnId="{F654530A-450C-4D53-BA77-A8BC44938FB6}">
      <dgm:prSet/>
      <dgm:spPr/>
      <dgm:t>
        <a:bodyPr/>
        <a:lstStyle/>
        <a:p>
          <a:endParaRPr lang="de-DE"/>
        </a:p>
      </dgm:t>
    </dgm:pt>
    <dgm:pt modelId="{0D5437EA-6809-4722-AC9D-7FCB885701A6}" type="sibTrans" cxnId="{F654530A-450C-4D53-BA77-A8BC44938FB6}">
      <dgm:prSet/>
      <dgm:spPr/>
      <dgm:t>
        <a:bodyPr/>
        <a:lstStyle/>
        <a:p>
          <a:endParaRPr lang="de-DE"/>
        </a:p>
      </dgm:t>
    </dgm:pt>
    <dgm:pt modelId="{2855B703-02C3-4DC4-85AA-C55F7623BACE}">
      <dgm:prSet phldrT="[Text]"/>
      <dgm:spPr/>
      <dgm:t>
        <a:bodyPr/>
        <a:lstStyle/>
        <a:p>
          <a:r>
            <a:rPr lang="de-DE" dirty="0" err="1"/>
            <a:t>for</a:t>
          </a:r>
          <a:r>
            <a:rPr lang="de-DE" dirty="0"/>
            <a:t> LTE: 4 </a:t>
          </a:r>
          <a:r>
            <a:rPr lang="de-DE" dirty="0" err="1"/>
            <a:t>or</a:t>
          </a:r>
          <a:r>
            <a:rPr lang="de-DE" dirty="0"/>
            <a:t> 6 </a:t>
          </a:r>
          <a:r>
            <a:rPr lang="de-DE" dirty="0" err="1"/>
            <a:t>blocks</a:t>
          </a:r>
          <a:r>
            <a:rPr lang="de-DE" dirty="0"/>
            <a:t> </a:t>
          </a:r>
          <a:r>
            <a:rPr lang="de-DE" dirty="0" err="1"/>
            <a:t>most</a:t>
          </a:r>
          <a:r>
            <a:rPr lang="de-DE" dirty="0"/>
            <a:t> </a:t>
          </a:r>
          <a:r>
            <a:rPr lang="de-DE" dirty="0" err="1"/>
            <a:t>valuable</a:t>
          </a:r>
          <a:endParaRPr lang="de-DE" dirty="0"/>
        </a:p>
      </dgm:t>
    </dgm:pt>
    <dgm:pt modelId="{6D9E9EB2-982A-4CD7-AC24-7B82ADCE548C}" type="parTrans" cxnId="{1426CFFB-F260-4D55-931A-B6C42A5FEEE7}">
      <dgm:prSet/>
      <dgm:spPr/>
      <dgm:t>
        <a:bodyPr/>
        <a:lstStyle/>
        <a:p>
          <a:endParaRPr lang="de-DE"/>
        </a:p>
      </dgm:t>
    </dgm:pt>
    <dgm:pt modelId="{66EF04D1-4A7C-4CD2-8712-C9404D7DB79D}" type="sibTrans" cxnId="{1426CFFB-F260-4D55-931A-B6C42A5FEEE7}">
      <dgm:prSet/>
      <dgm:spPr/>
      <dgm:t>
        <a:bodyPr/>
        <a:lstStyle/>
        <a:p>
          <a:endParaRPr lang="de-DE"/>
        </a:p>
      </dgm:t>
    </dgm:pt>
    <dgm:pt modelId="{9E094B25-8669-4406-AF7C-4926CA4C9716}">
      <dgm:prSet phldrT="[Text]"/>
      <dgm:spPr/>
      <dgm:t>
        <a:bodyPr/>
        <a:lstStyle/>
        <a:p>
          <a:r>
            <a:rPr lang="de-DE" dirty="0" err="1"/>
            <a:t>for</a:t>
          </a:r>
          <a:r>
            <a:rPr lang="de-DE" dirty="0"/>
            <a:t> GSM: </a:t>
          </a:r>
          <a:r>
            <a:rPr lang="de-DE" dirty="0" err="1"/>
            <a:t>any</a:t>
          </a:r>
          <a:r>
            <a:rPr lang="de-DE" dirty="0"/>
            <a:t> block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valuable</a:t>
          </a:r>
          <a:endParaRPr lang="de-DE" dirty="0"/>
        </a:p>
      </dgm:t>
    </dgm:pt>
    <dgm:pt modelId="{347D3E39-FFBC-4235-9E60-9DFE725F8A86}" type="parTrans" cxnId="{B2AB760E-6D2B-4677-A527-19D853C7E257}">
      <dgm:prSet/>
      <dgm:spPr/>
      <dgm:t>
        <a:bodyPr/>
        <a:lstStyle/>
        <a:p>
          <a:endParaRPr lang="de-DE"/>
        </a:p>
      </dgm:t>
    </dgm:pt>
    <dgm:pt modelId="{E3FEBB29-80A5-45B0-935C-F5D6A556C973}" type="sibTrans" cxnId="{B2AB760E-6D2B-4677-A527-19D853C7E257}">
      <dgm:prSet/>
      <dgm:spPr/>
      <dgm:t>
        <a:bodyPr/>
        <a:lstStyle/>
        <a:p>
          <a:endParaRPr lang="de-DE"/>
        </a:p>
      </dgm:t>
    </dgm:pt>
    <dgm:pt modelId="{78F242D5-F09E-46EF-B2BF-9D2A430DA941}">
      <dgm:prSet phldrT="[Text]"/>
      <dgm:spPr/>
      <dgm:t>
        <a:bodyPr/>
        <a:lstStyle/>
        <a:p>
          <a:r>
            <a:rPr lang="de-DE" b="1" dirty="0"/>
            <a:t>1500 MHz</a:t>
          </a:r>
        </a:p>
      </dgm:t>
    </dgm:pt>
    <dgm:pt modelId="{04EC2B1C-3904-4FBE-9176-5374F7C7DFFA}" type="parTrans" cxnId="{26EA0459-CDEE-42E5-8226-3A8F46DD9C9D}">
      <dgm:prSet/>
      <dgm:spPr/>
      <dgm:t>
        <a:bodyPr/>
        <a:lstStyle/>
        <a:p>
          <a:endParaRPr lang="de-DE"/>
        </a:p>
      </dgm:t>
    </dgm:pt>
    <dgm:pt modelId="{314B839C-3A1A-49BF-810A-89B43949D617}" type="sibTrans" cxnId="{26EA0459-CDEE-42E5-8226-3A8F46DD9C9D}">
      <dgm:prSet/>
      <dgm:spPr/>
      <dgm:t>
        <a:bodyPr/>
        <a:lstStyle/>
        <a:p>
          <a:endParaRPr lang="de-DE"/>
        </a:p>
      </dgm:t>
    </dgm:pt>
    <dgm:pt modelId="{E7388087-E197-42DF-8B4F-D448E1FA3CCE}">
      <dgm:prSet phldrT="[Text]"/>
      <dgm:spPr/>
      <dgm:t>
        <a:bodyPr/>
        <a:lstStyle/>
        <a:p>
          <a:r>
            <a:rPr lang="de-DE" dirty="0"/>
            <a:t>not </a:t>
          </a:r>
          <a:r>
            <a:rPr lang="de-DE" dirty="0" err="1"/>
            <a:t>owned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any</a:t>
          </a:r>
          <a:r>
            <a:rPr lang="de-DE" dirty="0"/>
            <a:t> MNO </a:t>
          </a:r>
          <a:r>
            <a:rPr lang="de-DE" dirty="0" err="1"/>
            <a:t>before</a:t>
          </a:r>
          <a:r>
            <a:rPr lang="de-DE" dirty="0"/>
            <a:t> </a:t>
          </a:r>
          <a:r>
            <a:rPr lang="de-DE" dirty="0" err="1"/>
            <a:t>auction</a:t>
          </a:r>
          <a:endParaRPr lang="de-DE" dirty="0"/>
        </a:p>
      </dgm:t>
    </dgm:pt>
    <dgm:pt modelId="{68F0F3D5-F55F-4EE0-98B3-243B46045C91}" type="parTrans" cxnId="{2DB33333-3314-4EA7-9FF7-231347FA67DA}">
      <dgm:prSet/>
      <dgm:spPr/>
      <dgm:t>
        <a:bodyPr/>
        <a:lstStyle/>
        <a:p>
          <a:endParaRPr lang="de-DE"/>
        </a:p>
      </dgm:t>
    </dgm:pt>
    <dgm:pt modelId="{1C92B028-1715-4B5A-8602-5AF346799A8E}" type="sibTrans" cxnId="{2DB33333-3314-4EA7-9FF7-231347FA67DA}">
      <dgm:prSet/>
      <dgm:spPr/>
      <dgm:t>
        <a:bodyPr/>
        <a:lstStyle/>
        <a:p>
          <a:endParaRPr lang="de-DE"/>
        </a:p>
      </dgm:t>
    </dgm:pt>
    <dgm:pt modelId="{8BB12E8C-44C2-4200-8914-5671A4B55823}">
      <dgm:prSet phldrT="[Text]"/>
      <dgm:spPr/>
      <dgm:t>
        <a:bodyPr/>
        <a:lstStyle/>
        <a:p>
          <a:r>
            <a:rPr lang="de-DE" dirty="0"/>
            <a:t>TEF </a:t>
          </a:r>
          <a:r>
            <a:rPr lang="de-DE" dirty="0" err="1"/>
            <a:t>did</a:t>
          </a:r>
          <a:r>
            <a:rPr lang="de-DE" dirty="0"/>
            <a:t> not </a:t>
          </a:r>
          <a:r>
            <a:rPr lang="de-DE" dirty="0" err="1"/>
            <a:t>bid</a:t>
          </a:r>
          <a:r>
            <a:rPr lang="de-DE" dirty="0"/>
            <a:t> on </a:t>
          </a:r>
          <a:r>
            <a:rPr lang="de-DE" dirty="0" err="1"/>
            <a:t>any</a:t>
          </a:r>
          <a:r>
            <a:rPr lang="de-DE" dirty="0"/>
            <a:t> 1500 block</a:t>
          </a:r>
        </a:p>
      </dgm:t>
    </dgm:pt>
    <dgm:pt modelId="{C1A78E8C-FE71-4E84-89E6-1B5A0638303C}" type="parTrans" cxnId="{54A18E16-E1E6-4CBA-9F40-D4D38B99004E}">
      <dgm:prSet/>
      <dgm:spPr/>
      <dgm:t>
        <a:bodyPr/>
        <a:lstStyle/>
        <a:p>
          <a:endParaRPr lang="de-DE"/>
        </a:p>
      </dgm:t>
    </dgm:pt>
    <dgm:pt modelId="{ED669D44-E38E-4E01-A819-538C2FDB4BF2}" type="sibTrans" cxnId="{54A18E16-E1E6-4CBA-9F40-D4D38B99004E}">
      <dgm:prSet/>
      <dgm:spPr/>
      <dgm:t>
        <a:bodyPr/>
        <a:lstStyle/>
        <a:p>
          <a:endParaRPr lang="de-DE"/>
        </a:p>
      </dgm:t>
    </dgm:pt>
    <dgm:pt modelId="{902245BD-AB63-418E-8C12-794B08D65B0A}" type="pres">
      <dgm:prSet presAssocID="{6706BC66-D615-4D4C-B57D-D8EBC97789F8}" presName="linear" presStyleCnt="0">
        <dgm:presLayoutVars>
          <dgm:dir/>
          <dgm:resizeHandles val="exact"/>
        </dgm:presLayoutVars>
      </dgm:prSet>
      <dgm:spPr/>
    </dgm:pt>
    <dgm:pt modelId="{58C50CB0-377A-4DCD-8014-5D3F7B01F2FB}" type="pres">
      <dgm:prSet presAssocID="{7940B8C2-431F-490F-82BF-E73B5543803A}" presName="comp" presStyleCnt="0"/>
      <dgm:spPr/>
    </dgm:pt>
    <dgm:pt modelId="{FFC134AF-3A82-4DAD-8CA8-5413B8BC9A1D}" type="pres">
      <dgm:prSet presAssocID="{7940B8C2-431F-490F-82BF-E73B5543803A}" presName="box" presStyleLbl="node1" presStyleIdx="0" presStyleCnt="4" custLinFactNeighborX="-6786" custLinFactNeighborY="-1833"/>
      <dgm:spPr/>
    </dgm:pt>
    <dgm:pt modelId="{F8EB5391-142C-4A04-997C-4BAD1C8301D0}" type="pres">
      <dgm:prSet presAssocID="{7940B8C2-431F-490F-82BF-E73B5543803A}" presName="img" presStyleLbl="fgImgPlace1" presStyleIdx="0" presStyleCnt="4"/>
      <dgm:spPr>
        <a:blipFill dpi="0" rotWithShape="1">
          <a:blip xmlns:r="http://schemas.openxmlformats.org/officeDocument/2006/relationships" r:embed="rId1"/>
          <a:srcRect/>
          <a:stretch>
            <a:fillRect t="-72000" b="-72000"/>
          </a:stretch>
        </a:blipFill>
      </dgm:spPr>
    </dgm:pt>
    <dgm:pt modelId="{2553C757-7140-4152-9743-04413B4BE5EC}" type="pres">
      <dgm:prSet presAssocID="{7940B8C2-431F-490F-82BF-E73B5543803A}" presName="text" presStyleLbl="node1" presStyleIdx="0" presStyleCnt="4">
        <dgm:presLayoutVars>
          <dgm:bulletEnabled val="1"/>
        </dgm:presLayoutVars>
      </dgm:prSet>
      <dgm:spPr/>
    </dgm:pt>
    <dgm:pt modelId="{8EE4B977-DAAF-41A6-8D75-7303B8305B27}" type="pres">
      <dgm:prSet presAssocID="{B2473B8A-C515-4910-865D-30BB890B987D}" presName="spacer" presStyleCnt="0"/>
      <dgm:spPr/>
    </dgm:pt>
    <dgm:pt modelId="{B89FFD20-2A1B-4427-8027-B4CC75A541CB}" type="pres">
      <dgm:prSet presAssocID="{5FCA8177-82DF-44E4-8E1C-C9E01A922D2E}" presName="comp" presStyleCnt="0"/>
      <dgm:spPr/>
    </dgm:pt>
    <dgm:pt modelId="{9F67F4FF-9D1E-4805-BD6A-7F02601C1108}" type="pres">
      <dgm:prSet presAssocID="{5FCA8177-82DF-44E4-8E1C-C9E01A922D2E}" presName="box" presStyleLbl="node1" presStyleIdx="1" presStyleCnt="4"/>
      <dgm:spPr/>
    </dgm:pt>
    <dgm:pt modelId="{EBCF4F90-6DB5-4DB8-BF6A-75837B4CB9B3}" type="pres">
      <dgm:prSet presAssocID="{5FCA8177-82DF-44E4-8E1C-C9E01A922D2E}" presName="img" presStyleLbl="fgImgPlace1" presStyleIdx="1" presStyleCnt="4"/>
      <dgm:spPr>
        <a:blipFill dpi="0" rotWithShape="1">
          <a:blip xmlns:r="http://schemas.openxmlformats.org/officeDocument/2006/relationships" r:embed="rId1"/>
          <a:srcRect/>
          <a:stretch>
            <a:fillRect l="-29" t="-72000" r="-29" b="-72000"/>
          </a:stretch>
        </a:blipFill>
      </dgm:spPr>
    </dgm:pt>
    <dgm:pt modelId="{E359BE72-605C-4E68-A204-0C4250D16F73}" type="pres">
      <dgm:prSet presAssocID="{5FCA8177-82DF-44E4-8E1C-C9E01A922D2E}" presName="text" presStyleLbl="node1" presStyleIdx="1" presStyleCnt="4">
        <dgm:presLayoutVars>
          <dgm:bulletEnabled val="1"/>
        </dgm:presLayoutVars>
      </dgm:prSet>
      <dgm:spPr/>
    </dgm:pt>
    <dgm:pt modelId="{12CA63B5-7030-406A-9127-FA52DE0D1D27}" type="pres">
      <dgm:prSet presAssocID="{509F7831-0B71-49C5-9858-01B26BBE1C27}" presName="spacer" presStyleCnt="0"/>
      <dgm:spPr/>
    </dgm:pt>
    <dgm:pt modelId="{6A9DAF62-4A89-4FA1-8A52-1C4B2A099810}" type="pres">
      <dgm:prSet presAssocID="{AA66C12E-BC91-4727-A83B-98642BE2412D}" presName="comp" presStyleCnt="0"/>
      <dgm:spPr/>
    </dgm:pt>
    <dgm:pt modelId="{D8213ADD-F6A6-46A3-86D1-CB7A83D26171}" type="pres">
      <dgm:prSet presAssocID="{AA66C12E-BC91-4727-A83B-98642BE2412D}" presName="box" presStyleLbl="node1" presStyleIdx="2" presStyleCnt="4"/>
      <dgm:spPr/>
    </dgm:pt>
    <dgm:pt modelId="{65212CA8-B0DF-4639-847B-E03BABDDCA72}" type="pres">
      <dgm:prSet presAssocID="{AA66C12E-BC91-4727-A83B-98642BE2412D}" presName="img" presStyleLbl="fgImgPlace1" presStyleIdx="2" presStyleCnt="4"/>
      <dgm:spPr>
        <a:blipFill dpi="0" rotWithShape="1">
          <a:blip xmlns:r="http://schemas.openxmlformats.org/officeDocument/2006/relationships" r:embed="rId1"/>
          <a:srcRect/>
          <a:stretch>
            <a:fillRect t="-72000" b="-72000"/>
          </a:stretch>
        </a:blipFill>
      </dgm:spPr>
    </dgm:pt>
    <dgm:pt modelId="{35CBD910-6E4A-4E25-80DE-91A5CACE2F9D}" type="pres">
      <dgm:prSet presAssocID="{AA66C12E-BC91-4727-A83B-98642BE2412D}" presName="text" presStyleLbl="node1" presStyleIdx="2" presStyleCnt="4">
        <dgm:presLayoutVars>
          <dgm:bulletEnabled val="1"/>
        </dgm:presLayoutVars>
      </dgm:prSet>
      <dgm:spPr/>
    </dgm:pt>
    <dgm:pt modelId="{2666FDE7-C4AE-44C8-9604-08C18D9DB351}" type="pres">
      <dgm:prSet presAssocID="{0D5437EA-6809-4722-AC9D-7FCB885701A6}" presName="spacer" presStyleCnt="0"/>
      <dgm:spPr/>
    </dgm:pt>
    <dgm:pt modelId="{E1235DAC-33E5-4EA8-8448-FD86A93BBBB6}" type="pres">
      <dgm:prSet presAssocID="{78F242D5-F09E-46EF-B2BF-9D2A430DA941}" presName="comp" presStyleCnt="0"/>
      <dgm:spPr/>
    </dgm:pt>
    <dgm:pt modelId="{5484A21D-00E8-45D0-AE97-A8741A8CF420}" type="pres">
      <dgm:prSet presAssocID="{78F242D5-F09E-46EF-B2BF-9D2A430DA941}" presName="box" presStyleLbl="node1" presStyleIdx="3" presStyleCnt="4"/>
      <dgm:spPr/>
    </dgm:pt>
    <dgm:pt modelId="{C0547984-68A2-489C-AEB0-FE5BBA962887}" type="pres">
      <dgm:prSet presAssocID="{78F242D5-F09E-46EF-B2BF-9D2A430DA941}" presName="img" presStyleLbl="fgImgPlace1" presStyleIdx="3" presStyleCnt="4"/>
      <dgm:spPr>
        <a:blipFill dpi="0" rotWithShape="1">
          <a:blip xmlns:r="http://schemas.openxmlformats.org/officeDocument/2006/relationships" r:embed="rId1"/>
          <a:srcRect/>
          <a:stretch>
            <a:fillRect t="-72000" b="-72000"/>
          </a:stretch>
        </a:blipFill>
      </dgm:spPr>
    </dgm:pt>
    <dgm:pt modelId="{67B4FDB8-6CD8-48C9-9357-453B5B5A9DC0}" type="pres">
      <dgm:prSet presAssocID="{78F242D5-F09E-46EF-B2BF-9D2A430DA941}" presName="text" presStyleLbl="node1" presStyleIdx="3" presStyleCnt="4">
        <dgm:presLayoutVars>
          <dgm:bulletEnabled val="1"/>
        </dgm:presLayoutVars>
      </dgm:prSet>
      <dgm:spPr/>
    </dgm:pt>
  </dgm:ptLst>
  <dgm:cxnLst>
    <dgm:cxn modelId="{565F11B3-4973-4B2C-AF3D-DFCB6E8498AC}" type="presOf" srcId="{8BB12E8C-44C2-4200-8914-5671A4B55823}" destId="{5484A21D-00E8-45D0-AE97-A8741A8CF420}" srcOrd="0" destOrd="2" presId="urn:microsoft.com/office/officeart/2005/8/layout/vList4"/>
    <dgm:cxn modelId="{E260F810-88A7-44C2-B9B6-80B9F7E19EE7}" srcId="{5FCA8177-82DF-44E4-8E1C-C9E01A922D2E}" destId="{446754CC-AC5D-407D-9AFC-E5C99A27E47A}" srcOrd="1" destOrd="0" parTransId="{16669F7E-9CCD-4FC4-889B-809C6FDC56FC}" sibTransId="{D49C5527-CDF7-404D-8E38-F2C26A44695A}"/>
    <dgm:cxn modelId="{04E5A3F7-4D13-4BC7-94B8-8AAE8125FCA7}" type="presOf" srcId="{320C7EFA-9D64-44D5-9754-CBF62626DF97}" destId="{E359BE72-605C-4E68-A204-0C4250D16F73}" srcOrd="1" destOrd="1" presId="urn:microsoft.com/office/officeart/2005/8/layout/vList4"/>
    <dgm:cxn modelId="{B26F5CA6-28F9-477D-A109-02FEEE14D759}" type="presOf" srcId="{78F242D5-F09E-46EF-B2BF-9D2A430DA941}" destId="{5484A21D-00E8-45D0-AE97-A8741A8CF420}" srcOrd="0" destOrd="0" presId="urn:microsoft.com/office/officeart/2005/8/layout/vList4"/>
    <dgm:cxn modelId="{BF1FA307-C932-45B6-A490-1BE52B4BDA23}" type="presOf" srcId="{9E094B25-8669-4406-AF7C-4926CA4C9716}" destId="{D8213ADD-F6A6-46A3-86D1-CB7A83D26171}" srcOrd="0" destOrd="2" presId="urn:microsoft.com/office/officeart/2005/8/layout/vList4"/>
    <dgm:cxn modelId="{EE3E54E7-B7B0-4D42-AB95-E98630289851}" type="presOf" srcId="{9E094B25-8669-4406-AF7C-4926CA4C9716}" destId="{35CBD910-6E4A-4E25-80DE-91A5CACE2F9D}" srcOrd="1" destOrd="2" presId="urn:microsoft.com/office/officeart/2005/8/layout/vList4"/>
    <dgm:cxn modelId="{8D9122A2-773C-4D52-A7A3-C32E09022225}" type="presOf" srcId="{2855B703-02C3-4DC4-85AA-C55F7623BACE}" destId="{35CBD910-6E4A-4E25-80DE-91A5CACE2F9D}" srcOrd="1" destOrd="1" presId="urn:microsoft.com/office/officeart/2005/8/layout/vList4"/>
    <dgm:cxn modelId="{F7596993-B81D-40F4-8BAC-D4C025956048}" type="presOf" srcId="{446754CC-AC5D-407D-9AFC-E5C99A27E47A}" destId="{E359BE72-605C-4E68-A204-0C4250D16F73}" srcOrd="1" destOrd="2" presId="urn:microsoft.com/office/officeart/2005/8/layout/vList4"/>
    <dgm:cxn modelId="{A78B9E57-EBF3-4DF0-B40E-4B5628BE95D2}" type="presOf" srcId="{AA66C12E-BC91-4727-A83B-98642BE2412D}" destId="{D8213ADD-F6A6-46A3-86D1-CB7A83D26171}" srcOrd="0" destOrd="0" presId="urn:microsoft.com/office/officeart/2005/8/layout/vList4"/>
    <dgm:cxn modelId="{DEBF7B5C-B7ED-4806-98AB-F5FF117F1D81}" type="presOf" srcId="{2855B703-02C3-4DC4-85AA-C55F7623BACE}" destId="{D8213ADD-F6A6-46A3-86D1-CB7A83D26171}" srcOrd="0" destOrd="1" presId="urn:microsoft.com/office/officeart/2005/8/layout/vList4"/>
    <dgm:cxn modelId="{58E2C0B2-E276-459E-A194-CE239C45DC10}" type="presOf" srcId="{56F5EC0B-346C-4F97-9FB9-26A203ABE10F}" destId="{2553C757-7140-4152-9743-04413B4BE5EC}" srcOrd="1" destOrd="2" presId="urn:microsoft.com/office/officeart/2005/8/layout/vList4"/>
    <dgm:cxn modelId="{FCE81B59-274E-4A95-A760-8410D2F66E6A}" srcId="{6706BC66-D615-4D4C-B57D-D8EBC97789F8}" destId="{5FCA8177-82DF-44E4-8E1C-C9E01A922D2E}" srcOrd="1" destOrd="0" parTransId="{F1BC76E0-0FFC-4BD3-9804-85D97B1D6E98}" sibTransId="{509F7831-0B71-49C5-9858-01B26BBE1C27}"/>
    <dgm:cxn modelId="{B2AB760E-6D2B-4677-A527-19D853C7E257}" srcId="{AA66C12E-BC91-4727-A83B-98642BE2412D}" destId="{9E094B25-8669-4406-AF7C-4926CA4C9716}" srcOrd="1" destOrd="0" parTransId="{347D3E39-FFBC-4235-9E60-9DFE725F8A86}" sibTransId="{E3FEBB29-80A5-45B0-935C-F5D6A556C973}"/>
    <dgm:cxn modelId="{C06A43B7-1008-4432-8258-0F8461D4200D}" type="presOf" srcId="{E7388087-E197-42DF-8B4F-D448E1FA3CCE}" destId="{67B4FDB8-6CD8-48C9-9357-453B5B5A9DC0}" srcOrd="1" destOrd="1" presId="urn:microsoft.com/office/officeart/2005/8/layout/vList4"/>
    <dgm:cxn modelId="{49058288-5AB1-4FCC-BBDD-B9795D3EB7DB}" type="presOf" srcId="{8BB12E8C-44C2-4200-8914-5671A4B55823}" destId="{67B4FDB8-6CD8-48C9-9357-453B5B5A9DC0}" srcOrd="1" destOrd="2" presId="urn:microsoft.com/office/officeart/2005/8/layout/vList4"/>
    <dgm:cxn modelId="{7A10F302-9405-48F4-A0EC-B883BDD6F024}" type="presOf" srcId="{320C7EFA-9D64-44D5-9754-CBF62626DF97}" destId="{9F67F4FF-9D1E-4805-BD6A-7F02601C1108}" srcOrd="0" destOrd="1" presId="urn:microsoft.com/office/officeart/2005/8/layout/vList4"/>
    <dgm:cxn modelId="{869990AA-6D36-4171-84CC-700E1D10EB8A}" type="presOf" srcId="{E7388087-E197-42DF-8B4F-D448E1FA3CCE}" destId="{5484A21D-00E8-45D0-AE97-A8741A8CF420}" srcOrd="0" destOrd="1" presId="urn:microsoft.com/office/officeart/2005/8/layout/vList4"/>
    <dgm:cxn modelId="{7924B0BB-81DE-4746-89B8-573749E3D120}" type="presOf" srcId="{6706BC66-D615-4D4C-B57D-D8EBC97789F8}" destId="{902245BD-AB63-418E-8C12-794B08D65B0A}" srcOrd="0" destOrd="0" presId="urn:microsoft.com/office/officeart/2005/8/layout/vList4"/>
    <dgm:cxn modelId="{26EA0459-CDEE-42E5-8226-3A8F46DD9C9D}" srcId="{6706BC66-D615-4D4C-B57D-D8EBC97789F8}" destId="{78F242D5-F09E-46EF-B2BF-9D2A430DA941}" srcOrd="3" destOrd="0" parTransId="{04EC2B1C-3904-4FBE-9176-5374F7C7DFFA}" sibTransId="{314B839C-3A1A-49BF-810A-89B43949D617}"/>
    <dgm:cxn modelId="{CB4C231B-5958-4181-AF11-6C2A879FB4BA}" srcId="{7940B8C2-431F-490F-82BF-E73B5543803A}" destId="{56F5EC0B-346C-4F97-9FB9-26A203ABE10F}" srcOrd="1" destOrd="0" parTransId="{560092EC-277C-49E9-A567-627C7831D522}" sibTransId="{80172E03-CDE2-4DEA-8DED-51057C7A9C51}"/>
    <dgm:cxn modelId="{E3ECD8AA-80CE-4A7E-B267-3C2B618A93DC}" srcId="{7940B8C2-431F-490F-82BF-E73B5543803A}" destId="{B09E2896-3601-4642-823F-1D4A3C01A858}" srcOrd="0" destOrd="0" parTransId="{56DACEF8-095F-45C3-A840-18C3FD65A600}" sibTransId="{CE3360D3-D366-4956-8A77-CD4F0CD6E791}"/>
    <dgm:cxn modelId="{410882AF-9187-45B7-B5A7-E14B505BF24C}" srcId="{6706BC66-D615-4D4C-B57D-D8EBC97789F8}" destId="{7940B8C2-431F-490F-82BF-E73B5543803A}" srcOrd="0" destOrd="0" parTransId="{DD60BB15-D629-4534-9784-C14FEC3AD6CA}" sibTransId="{B2473B8A-C515-4910-865D-30BB890B987D}"/>
    <dgm:cxn modelId="{8DE076B5-9E43-4CCC-9FAC-1092E433630A}" type="presOf" srcId="{AA66C12E-BC91-4727-A83B-98642BE2412D}" destId="{35CBD910-6E4A-4E25-80DE-91A5CACE2F9D}" srcOrd="1" destOrd="0" presId="urn:microsoft.com/office/officeart/2005/8/layout/vList4"/>
    <dgm:cxn modelId="{0C42C6E1-F81D-4EC7-83A1-6EC1BE6C7575}" type="presOf" srcId="{5FCA8177-82DF-44E4-8E1C-C9E01A922D2E}" destId="{9F67F4FF-9D1E-4805-BD6A-7F02601C1108}" srcOrd="0" destOrd="0" presId="urn:microsoft.com/office/officeart/2005/8/layout/vList4"/>
    <dgm:cxn modelId="{741F9AEE-1E07-4558-A4D7-08CE04CB67B9}" type="presOf" srcId="{5FCA8177-82DF-44E4-8E1C-C9E01A922D2E}" destId="{E359BE72-605C-4E68-A204-0C4250D16F73}" srcOrd="1" destOrd="0" presId="urn:microsoft.com/office/officeart/2005/8/layout/vList4"/>
    <dgm:cxn modelId="{54A18E16-E1E6-4CBA-9F40-D4D38B99004E}" srcId="{78F242D5-F09E-46EF-B2BF-9D2A430DA941}" destId="{8BB12E8C-44C2-4200-8914-5671A4B55823}" srcOrd="1" destOrd="0" parTransId="{C1A78E8C-FE71-4E84-89E6-1B5A0638303C}" sibTransId="{ED669D44-E38E-4E01-A819-538C2FDB4BF2}"/>
    <dgm:cxn modelId="{292CCD58-0198-46C8-97D5-57A13BE86ECA}" type="presOf" srcId="{7940B8C2-431F-490F-82BF-E73B5543803A}" destId="{2553C757-7140-4152-9743-04413B4BE5EC}" srcOrd="1" destOrd="0" presId="urn:microsoft.com/office/officeart/2005/8/layout/vList4"/>
    <dgm:cxn modelId="{04615CBE-6D92-48B2-9654-4EA5FD92AD09}" type="presOf" srcId="{56F5EC0B-346C-4F97-9FB9-26A203ABE10F}" destId="{FFC134AF-3A82-4DAD-8CA8-5413B8BC9A1D}" srcOrd="0" destOrd="2" presId="urn:microsoft.com/office/officeart/2005/8/layout/vList4"/>
    <dgm:cxn modelId="{D5F42503-016E-4F69-8C80-7FC1E38D2E84}" type="presOf" srcId="{B09E2896-3601-4642-823F-1D4A3C01A858}" destId="{FFC134AF-3A82-4DAD-8CA8-5413B8BC9A1D}" srcOrd="0" destOrd="1" presId="urn:microsoft.com/office/officeart/2005/8/layout/vList4"/>
    <dgm:cxn modelId="{91B9351D-41E1-4864-B5FC-98F22838B10A}" type="presOf" srcId="{446754CC-AC5D-407D-9AFC-E5C99A27E47A}" destId="{9F67F4FF-9D1E-4805-BD6A-7F02601C1108}" srcOrd="0" destOrd="2" presId="urn:microsoft.com/office/officeart/2005/8/layout/vList4"/>
    <dgm:cxn modelId="{AD429712-B518-453E-89CD-0F415C9053CB}" type="presOf" srcId="{B09E2896-3601-4642-823F-1D4A3C01A858}" destId="{2553C757-7140-4152-9743-04413B4BE5EC}" srcOrd="1" destOrd="1" presId="urn:microsoft.com/office/officeart/2005/8/layout/vList4"/>
    <dgm:cxn modelId="{1426CFFB-F260-4D55-931A-B6C42A5FEEE7}" srcId="{AA66C12E-BC91-4727-A83B-98642BE2412D}" destId="{2855B703-02C3-4DC4-85AA-C55F7623BACE}" srcOrd="0" destOrd="0" parTransId="{6D9E9EB2-982A-4CD7-AC24-7B82ADCE548C}" sibTransId="{66EF04D1-4A7C-4CD2-8712-C9404D7DB79D}"/>
    <dgm:cxn modelId="{A184EA49-EBD2-4ED0-BC03-1948D81B85F1}" type="presOf" srcId="{78F242D5-F09E-46EF-B2BF-9D2A430DA941}" destId="{67B4FDB8-6CD8-48C9-9357-453B5B5A9DC0}" srcOrd="1" destOrd="0" presId="urn:microsoft.com/office/officeart/2005/8/layout/vList4"/>
    <dgm:cxn modelId="{62C170CC-E458-418D-9833-A986B2B2A5D2}" srcId="{5FCA8177-82DF-44E4-8E1C-C9E01A922D2E}" destId="{320C7EFA-9D64-44D5-9754-CBF62626DF97}" srcOrd="0" destOrd="0" parTransId="{B6C52881-C5C5-45FA-9A1E-1A50368484C5}" sibTransId="{62B49879-7D97-4157-9F2E-F2A63584C08C}"/>
    <dgm:cxn modelId="{F654530A-450C-4D53-BA77-A8BC44938FB6}" srcId="{6706BC66-D615-4D4C-B57D-D8EBC97789F8}" destId="{AA66C12E-BC91-4727-A83B-98642BE2412D}" srcOrd="2" destOrd="0" parTransId="{8CA329A5-4077-418F-9245-BA9BADD80C65}" sibTransId="{0D5437EA-6809-4722-AC9D-7FCB885701A6}"/>
    <dgm:cxn modelId="{2DB33333-3314-4EA7-9FF7-231347FA67DA}" srcId="{78F242D5-F09E-46EF-B2BF-9D2A430DA941}" destId="{E7388087-E197-42DF-8B4F-D448E1FA3CCE}" srcOrd="0" destOrd="0" parTransId="{68F0F3D5-F55F-4EE0-98B3-243B46045C91}" sibTransId="{1C92B028-1715-4B5A-8602-5AF346799A8E}"/>
    <dgm:cxn modelId="{321F8558-A911-4872-A00F-550335182E14}" type="presOf" srcId="{7940B8C2-431F-490F-82BF-E73B5543803A}" destId="{FFC134AF-3A82-4DAD-8CA8-5413B8BC9A1D}" srcOrd="0" destOrd="0" presId="urn:microsoft.com/office/officeart/2005/8/layout/vList4"/>
    <dgm:cxn modelId="{AA9483ED-BFB0-4C92-8A3C-D1EB765E0B24}" type="presParOf" srcId="{902245BD-AB63-418E-8C12-794B08D65B0A}" destId="{58C50CB0-377A-4DCD-8014-5D3F7B01F2FB}" srcOrd="0" destOrd="0" presId="urn:microsoft.com/office/officeart/2005/8/layout/vList4"/>
    <dgm:cxn modelId="{40377047-600B-432E-9B62-87CA11DEB0DA}" type="presParOf" srcId="{58C50CB0-377A-4DCD-8014-5D3F7B01F2FB}" destId="{FFC134AF-3A82-4DAD-8CA8-5413B8BC9A1D}" srcOrd="0" destOrd="0" presId="urn:microsoft.com/office/officeart/2005/8/layout/vList4"/>
    <dgm:cxn modelId="{C29D08B1-767B-46A3-900A-117C6F035ED8}" type="presParOf" srcId="{58C50CB0-377A-4DCD-8014-5D3F7B01F2FB}" destId="{F8EB5391-142C-4A04-997C-4BAD1C8301D0}" srcOrd="1" destOrd="0" presId="urn:microsoft.com/office/officeart/2005/8/layout/vList4"/>
    <dgm:cxn modelId="{3098562B-FCAD-428A-9270-658EA3647C92}" type="presParOf" srcId="{58C50CB0-377A-4DCD-8014-5D3F7B01F2FB}" destId="{2553C757-7140-4152-9743-04413B4BE5EC}" srcOrd="2" destOrd="0" presId="urn:microsoft.com/office/officeart/2005/8/layout/vList4"/>
    <dgm:cxn modelId="{5B9D26E1-5E9F-4F19-BEA0-9A70EBAD53FF}" type="presParOf" srcId="{902245BD-AB63-418E-8C12-794B08D65B0A}" destId="{8EE4B977-DAAF-41A6-8D75-7303B8305B27}" srcOrd="1" destOrd="0" presId="urn:microsoft.com/office/officeart/2005/8/layout/vList4"/>
    <dgm:cxn modelId="{AD95B123-4F10-4E12-90D5-59D6422BE962}" type="presParOf" srcId="{902245BD-AB63-418E-8C12-794B08D65B0A}" destId="{B89FFD20-2A1B-4427-8027-B4CC75A541CB}" srcOrd="2" destOrd="0" presId="urn:microsoft.com/office/officeart/2005/8/layout/vList4"/>
    <dgm:cxn modelId="{D315C74D-A3D7-4237-B941-8FCD6D76E934}" type="presParOf" srcId="{B89FFD20-2A1B-4427-8027-B4CC75A541CB}" destId="{9F67F4FF-9D1E-4805-BD6A-7F02601C1108}" srcOrd="0" destOrd="0" presId="urn:microsoft.com/office/officeart/2005/8/layout/vList4"/>
    <dgm:cxn modelId="{C3C59716-18E2-4EB7-81CB-E3036C4BB527}" type="presParOf" srcId="{B89FFD20-2A1B-4427-8027-B4CC75A541CB}" destId="{EBCF4F90-6DB5-4DB8-BF6A-75837B4CB9B3}" srcOrd="1" destOrd="0" presId="urn:microsoft.com/office/officeart/2005/8/layout/vList4"/>
    <dgm:cxn modelId="{475D3A34-E1DA-43AB-82FD-D5DB8D5C2696}" type="presParOf" srcId="{B89FFD20-2A1B-4427-8027-B4CC75A541CB}" destId="{E359BE72-605C-4E68-A204-0C4250D16F73}" srcOrd="2" destOrd="0" presId="urn:microsoft.com/office/officeart/2005/8/layout/vList4"/>
    <dgm:cxn modelId="{ADB0B460-0C27-4504-B68A-E588CDDF850E}" type="presParOf" srcId="{902245BD-AB63-418E-8C12-794B08D65B0A}" destId="{12CA63B5-7030-406A-9127-FA52DE0D1D27}" srcOrd="3" destOrd="0" presId="urn:microsoft.com/office/officeart/2005/8/layout/vList4"/>
    <dgm:cxn modelId="{731DE3B8-2C66-4014-9DDC-3F884BE4A6B0}" type="presParOf" srcId="{902245BD-AB63-418E-8C12-794B08D65B0A}" destId="{6A9DAF62-4A89-4FA1-8A52-1C4B2A099810}" srcOrd="4" destOrd="0" presId="urn:microsoft.com/office/officeart/2005/8/layout/vList4"/>
    <dgm:cxn modelId="{F53A2E02-2939-4D41-A8D5-C0F6061494AE}" type="presParOf" srcId="{6A9DAF62-4A89-4FA1-8A52-1C4B2A099810}" destId="{D8213ADD-F6A6-46A3-86D1-CB7A83D26171}" srcOrd="0" destOrd="0" presId="urn:microsoft.com/office/officeart/2005/8/layout/vList4"/>
    <dgm:cxn modelId="{C1F4D648-BCF5-403B-A984-55AD4808C67D}" type="presParOf" srcId="{6A9DAF62-4A89-4FA1-8A52-1C4B2A099810}" destId="{65212CA8-B0DF-4639-847B-E03BABDDCA72}" srcOrd="1" destOrd="0" presId="urn:microsoft.com/office/officeart/2005/8/layout/vList4"/>
    <dgm:cxn modelId="{D6F7F233-7B45-4B26-B2FE-F0E49DC1BFEE}" type="presParOf" srcId="{6A9DAF62-4A89-4FA1-8A52-1C4B2A099810}" destId="{35CBD910-6E4A-4E25-80DE-91A5CACE2F9D}" srcOrd="2" destOrd="0" presId="urn:microsoft.com/office/officeart/2005/8/layout/vList4"/>
    <dgm:cxn modelId="{514E29BE-40EF-44AB-988D-20D01AED1CA7}" type="presParOf" srcId="{902245BD-AB63-418E-8C12-794B08D65B0A}" destId="{2666FDE7-C4AE-44C8-9604-08C18D9DB351}" srcOrd="5" destOrd="0" presId="urn:microsoft.com/office/officeart/2005/8/layout/vList4"/>
    <dgm:cxn modelId="{6AA383D6-7972-4D69-9AAA-8EAF61BE6A4E}" type="presParOf" srcId="{902245BD-AB63-418E-8C12-794B08D65B0A}" destId="{E1235DAC-33E5-4EA8-8448-FD86A93BBBB6}" srcOrd="6" destOrd="0" presId="urn:microsoft.com/office/officeart/2005/8/layout/vList4"/>
    <dgm:cxn modelId="{44D6F264-D3C2-4F5A-8ACF-3274141F92E6}" type="presParOf" srcId="{E1235DAC-33E5-4EA8-8448-FD86A93BBBB6}" destId="{5484A21D-00E8-45D0-AE97-A8741A8CF420}" srcOrd="0" destOrd="0" presId="urn:microsoft.com/office/officeart/2005/8/layout/vList4"/>
    <dgm:cxn modelId="{F3A02950-15E7-4526-B970-A0AA9FC5F243}" type="presParOf" srcId="{E1235DAC-33E5-4EA8-8448-FD86A93BBBB6}" destId="{C0547984-68A2-489C-AEB0-FE5BBA962887}" srcOrd="1" destOrd="0" presId="urn:microsoft.com/office/officeart/2005/8/layout/vList4"/>
    <dgm:cxn modelId="{DF57E866-020F-40D8-8B0F-3CC41C41EBAB}" type="presParOf" srcId="{E1235DAC-33E5-4EA8-8448-FD86A93BBBB6}" destId="{67B4FDB8-6CD8-48C9-9357-453B5B5A9DC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134AF-3A82-4DAD-8CA8-5413B8BC9A1D}">
      <dsp:nvSpPr>
        <dsp:cNvPr id="0" name=""/>
        <dsp:cNvSpPr/>
      </dsp:nvSpPr>
      <dsp:spPr>
        <a:xfrm>
          <a:off x="0" y="0"/>
          <a:ext cx="8509000" cy="920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700 MHz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not </a:t>
          </a:r>
          <a:r>
            <a:rPr lang="de-DE" sz="1500" kern="1200" dirty="0" err="1"/>
            <a:t>owned</a:t>
          </a:r>
          <a:r>
            <a:rPr lang="de-DE" sz="1500" kern="1200" dirty="0"/>
            <a:t> </a:t>
          </a:r>
          <a:r>
            <a:rPr lang="de-DE" sz="1500" kern="1200" dirty="0" err="1"/>
            <a:t>by</a:t>
          </a:r>
          <a:r>
            <a:rPr lang="de-DE" sz="1500" kern="1200" dirty="0"/>
            <a:t> </a:t>
          </a:r>
          <a:r>
            <a:rPr lang="de-DE" sz="1500" kern="1200" dirty="0" err="1"/>
            <a:t>any</a:t>
          </a:r>
          <a:r>
            <a:rPr lang="de-DE" sz="1500" kern="1200" dirty="0"/>
            <a:t> MNO </a:t>
          </a:r>
          <a:r>
            <a:rPr lang="de-DE" sz="1500" kern="1200" dirty="0" err="1"/>
            <a:t>before</a:t>
          </a:r>
          <a:r>
            <a:rPr lang="de-DE" sz="1500" kern="1200" dirty="0"/>
            <a:t> </a:t>
          </a:r>
          <a:r>
            <a:rPr lang="de-DE" sz="1500" kern="1200" dirty="0" err="1"/>
            <a:t>auction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 err="1"/>
            <a:t>most</a:t>
          </a:r>
          <a:r>
            <a:rPr lang="de-DE" sz="1500" kern="1200" dirty="0"/>
            <a:t> </a:t>
          </a:r>
          <a:r>
            <a:rPr lang="de-DE" sz="1500" kern="1200" dirty="0" err="1"/>
            <a:t>likely</a:t>
          </a:r>
          <a:r>
            <a:rPr lang="de-DE" sz="1500" kern="1200" dirty="0"/>
            <a:t> </a:t>
          </a:r>
          <a:r>
            <a:rPr lang="de-DE" sz="1500" kern="1200" dirty="0" err="1"/>
            <a:t>used</a:t>
          </a:r>
          <a:r>
            <a:rPr lang="de-DE" sz="1500" kern="1200" dirty="0"/>
            <a:t> </a:t>
          </a:r>
          <a:r>
            <a:rPr lang="de-DE" sz="1500" kern="1200" dirty="0" err="1"/>
            <a:t>for</a:t>
          </a:r>
          <a:r>
            <a:rPr lang="de-DE" sz="1500" kern="1200" dirty="0"/>
            <a:t> LTE</a:t>
          </a:r>
        </a:p>
      </dsp:txBody>
      <dsp:txXfrm>
        <a:off x="1793894" y="0"/>
        <a:ext cx="6715105" cy="920948"/>
      </dsp:txXfrm>
    </dsp:sp>
    <dsp:sp modelId="{F8EB5391-142C-4A04-997C-4BAD1C8301D0}">
      <dsp:nvSpPr>
        <dsp:cNvPr id="0" name=""/>
        <dsp:cNvSpPr/>
      </dsp:nvSpPr>
      <dsp:spPr>
        <a:xfrm>
          <a:off x="92094" y="92094"/>
          <a:ext cx="1701800" cy="73675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t="-72000" b="-7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7F4FF-9D1E-4805-BD6A-7F02601C1108}">
      <dsp:nvSpPr>
        <dsp:cNvPr id="0" name=""/>
        <dsp:cNvSpPr/>
      </dsp:nvSpPr>
      <dsp:spPr>
        <a:xfrm>
          <a:off x="0" y="1013043"/>
          <a:ext cx="8509000" cy="920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900 MHz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 err="1"/>
            <a:t>Spectrum</a:t>
          </a:r>
          <a:r>
            <a:rPr lang="de-DE" sz="1500" kern="1200" dirty="0"/>
            <a:t> Cap at 3 </a:t>
          </a:r>
          <a:r>
            <a:rPr lang="de-DE" sz="1500" kern="1200" dirty="0" err="1"/>
            <a:t>blocks</a:t>
          </a:r>
          <a:r>
            <a:rPr lang="de-DE" sz="1500" kern="1200" dirty="0"/>
            <a:t> per MNO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Value </a:t>
          </a:r>
          <a:r>
            <a:rPr lang="de-DE" sz="1500" kern="1200" dirty="0" err="1"/>
            <a:t>of</a:t>
          </a:r>
          <a:r>
            <a:rPr lang="de-DE" sz="1500" kern="1200" dirty="0"/>
            <a:t> </a:t>
          </a:r>
          <a:r>
            <a:rPr lang="de-DE" sz="1500" kern="1200" dirty="0" err="1"/>
            <a:t>acquiring</a:t>
          </a:r>
          <a:r>
            <a:rPr lang="de-DE" sz="1500" kern="1200" dirty="0"/>
            <a:t> </a:t>
          </a:r>
          <a:r>
            <a:rPr lang="de-DE" sz="1500" kern="1200" dirty="0" err="1"/>
            <a:t>three</a:t>
          </a:r>
          <a:r>
            <a:rPr lang="de-DE" sz="1500" kern="1200" dirty="0"/>
            <a:t> </a:t>
          </a:r>
          <a:r>
            <a:rPr lang="de-DE" sz="1500" kern="1200" dirty="0" err="1"/>
            <a:t>blocks</a:t>
          </a:r>
          <a:r>
            <a:rPr lang="de-DE" sz="1500" kern="1200" dirty="0"/>
            <a:t> &gt;&gt; </a:t>
          </a:r>
          <a:r>
            <a:rPr lang="de-DE" sz="1500" kern="1200" dirty="0" err="1"/>
            <a:t>acquiring</a:t>
          </a:r>
          <a:r>
            <a:rPr lang="de-DE" sz="1500" kern="1200" dirty="0"/>
            <a:t> </a:t>
          </a:r>
          <a:r>
            <a:rPr lang="de-DE" sz="1500" kern="1200" dirty="0" err="1"/>
            <a:t>two</a:t>
          </a:r>
          <a:r>
            <a:rPr lang="de-DE" sz="1500" kern="1200" dirty="0"/>
            <a:t> </a:t>
          </a:r>
          <a:r>
            <a:rPr lang="de-DE" sz="1500" kern="1200" dirty="0" err="1"/>
            <a:t>blocks</a:t>
          </a:r>
          <a:endParaRPr lang="de-DE" sz="1500" kern="1200" dirty="0"/>
        </a:p>
      </dsp:txBody>
      <dsp:txXfrm>
        <a:off x="1793894" y="1013043"/>
        <a:ext cx="6715105" cy="920948"/>
      </dsp:txXfrm>
    </dsp:sp>
    <dsp:sp modelId="{EBCF4F90-6DB5-4DB8-BF6A-75837B4CB9B3}">
      <dsp:nvSpPr>
        <dsp:cNvPr id="0" name=""/>
        <dsp:cNvSpPr/>
      </dsp:nvSpPr>
      <dsp:spPr>
        <a:xfrm>
          <a:off x="92094" y="1105138"/>
          <a:ext cx="1701800" cy="73675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-29" t="-72000" r="-29" b="-7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13ADD-F6A6-46A3-86D1-CB7A83D26171}">
      <dsp:nvSpPr>
        <dsp:cNvPr id="0" name=""/>
        <dsp:cNvSpPr/>
      </dsp:nvSpPr>
      <dsp:spPr>
        <a:xfrm>
          <a:off x="0" y="2026086"/>
          <a:ext cx="8509000" cy="920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1800 MHz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 err="1"/>
            <a:t>for</a:t>
          </a:r>
          <a:r>
            <a:rPr lang="de-DE" sz="1500" kern="1200" dirty="0"/>
            <a:t> LTE: 4 </a:t>
          </a:r>
          <a:r>
            <a:rPr lang="de-DE" sz="1500" kern="1200" dirty="0" err="1"/>
            <a:t>or</a:t>
          </a:r>
          <a:r>
            <a:rPr lang="de-DE" sz="1500" kern="1200" dirty="0"/>
            <a:t> 6 </a:t>
          </a:r>
          <a:r>
            <a:rPr lang="de-DE" sz="1500" kern="1200" dirty="0" err="1"/>
            <a:t>blocks</a:t>
          </a:r>
          <a:r>
            <a:rPr lang="de-DE" sz="1500" kern="1200" dirty="0"/>
            <a:t> </a:t>
          </a:r>
          <a:r>
            <a:rPr lang="de-DE" sz="1500" kern="1200" dirty="0" err="1"/>
            <a:t>most</a:t>
          </a:r>
          <a:r>
            <a:rPr lang="de-DE" sz="1500" kern="1200" dirty="0"/>
            <a:t> </a:t>
          </a:r>
          <a:r>
            <a:rPr lang="de-DE" sz="1500" kern="1200" dirty="0" err="1"/>
            <a:t>valuable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 err="1"/>
            <a:t>for</a:t>
          </a:r>
          <a:r>
            <a:rPr lang="de-DE" sz="1500" kern="1200" dirty="0"/>
            <a:t> GSM: </a:t>
          </a:r>
          <a:r>
            <a:rPr lang="de-DE" sz="1500" kern="1200" dirty="0" err="1"/>
            <a:t>any</a:t>
          </a:r>
          <a:r>
            <a:rPr lang="de-DE" sz="1500" kern="1200" dirty="0"/>
            <a:t> block </a:t>
          </a:r>
          <a:r>
            <a:rPr lang="de-DE" sz="1500" kern="1200" dirty="0" err="1"/>
            <a:t>is</a:t>
          </a:r>
          <a:r>
            <a:rPr lang="de-DE" sz="1500" kern="1200" dirty="0"/>
            <a:t> </a:t>
          </a:r>
          <a:r>
            <a:rPr lang="de-DE" sz="1500" kern="1200" dirty="0" err="1"/>
            <a:t>valuable</a:t>
          </a:r>
          <a:endParaRPr lang="de-DE" sz="1500" kern="1200" dirty="0"/>
        </a:p>
      </dsp:txBody>
      <dsp:txXfrm>
        <a:off x="1793894" y="2026086"/>
        <a:ext cx="6715105" cy="920948"/>
      </dsp:txXfrm>
    </dsp:sp>
    <dsp:sp modelId="{65212CA8-B0DF-4639-847B-E03BABDDCA72}">
      <dsp:nvSpPr>
        <dsp:cNvPr id="0" name=""/>
        <dsp:cNvSpPr/>
      </dsp:nvSpPr>
      <dsp:spPr>
        <a:xfrm>
          <a:off x="92094" y="2118181"/>
          <a:ext cx="1701800" cy="73675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t="-72000" b="-7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4A21D-00E8-45D0-AE97-A8741A8CF420}">
      <dsp:nvSpPr>
        <dsp:cNvPr id="0" name=""/>
        <dsp:cNvSpPr/>
      </dsp:nvSpPr>
      <dsp:spPr>
        <a:xfrm>
          <a:off x="0" y="3039129"/>
          <a:ext cx="8509000" cy="920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1500 MHz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not </a:t>
          </a:r>
          <a:r>
            <a:rPr lang="de-DE" sz="1500" kern="1200" dirty="0" err="1"/>
            <a:t>owned</a:t>
          </a:r>
          <a:r>
            <a:rPr lang="de-DE" sz="1500" kern="1200" dirty="0"/>
            <a:t> </a:t>
          </a:r>
          <a:r>
            <a:rPr lang="de-DE" sz="1500" kern="1200" dirty="0" err="1"/>
            <a:t>by</a:t>
          </a:r>
          <a:r>
            <a:rPr lang="de-DE" sz="1500" kern="1200" dirty="0"/>
            <a:t> </a:t>
          </a:r>
          <a:r>
            <a:rPr lang="de-DE" sz="1500" kern="1200" dirty="0" err="1"/>
            <a:t>any</a:t>
          </a:r>
          <a:r>
            <a:rPr lang="de-DE" sz="1500" kern="1200" dirty="0"/>
            <a:t> MNO </a:t>
          </a:r>
          <a:r>
            <a:rPr lang="de-DE" sz="1500" kern="1200" dirty="0" err="1"/>
            <a:t>before</a:t>
          </a:r>
          <a:r>
            <a:rPr lang="de-DE" sz="1500" kern="1200" dirty="0"/>
            <a:t> </a:t>
          </a:r>
          <a:r>
            <a:rPr lang="de-DE" sz="1500" kern="1200" dirty="0" err="1"/>
            <a:t>auction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TEF </a:t>
          </a:r>
          <a:r>
            <a:rPr lang="de-DE" sz="1500" kern="1200" dirty="0" err="1"/>
            <a:t>did</a:t>
          </a:r>
          <a:r>
            <a:rPr lang="de-DE" sz="1500" kern="1200" dirty="0"/>
            <a:t> not </a:t>
          </a:r>
          <a:r>
            <a:rPr lang="de-DE" sz="1500" kern="1200" dirty="0" err="1"/>
            <a:t>bid</a:t>
          </a:r>
          <a:r>
            <a:rPr lang="de-DE" sz="1500" kern="1200" dirty="0"/>
            <a:t> on </a:t>
          </a:r>
          <a:r>
            <a:rPr lang="de-DE" sz="1500" kern="1200" dirty="0" err="1"/>
            <a:t>any</a:t>
          </a:r>
          <a:r>
            <a:rPr lang="de-DE" sz="1500" kern="1200" dirty="0"/>
            <a:t> 1500 block</a:t>
          </a:r>
        </a:p>
      </dsp:txBody>
      <dsp:txXfrm>
        <a:off x="1793894" y="3039129"/>
        <a:ext cx="6715105" cy="920948"/>
      </dsp:txXfrm>
    </dsp:sp>
    <dsp:sp modelId="{C0547984-68A2-489C-AEB0-FE5BBA962887}">
      <dsp:nvSpPr>
        <dsp:cNvPr id="0" name=""/>
        <dsp:cNvSpPr/>
      </dsp:nvSpPr>
      <dsp:spPr>
        <a:xfrm>
          <a:off x="92094" y="3131224"/>
          <a:ext cx="1701800" cy="73675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t="-72000" b="-7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09/07/2016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09/07/2016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Rundendaten</a:t>
            </a:r>
            <a:r>
              <a:rPr lang="de-DE" baseline="0" dirty="0"/>
              <a:t> nur im Bildformat </a:t>
            </a:r>
            <a:r>
              <a:rPr lang="de-DE" baseline="0" dirty="0" err="1"/>
              <a:t>vorhaden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Systematisches Auslesen in Python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Ergebnis: CSV mit Rundendaten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11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Einzelne</a:t>
            </a:r>
            <a:r>
              <a:rPr lang="de-DE" baseline="0" dirty="0"/>
              <a:t> Betrachtung nicht ausreichend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Muss im Zusammenhang 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Verschiedene Phasen erkennbar -&gt; eigene Modelle für Phasen?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700 MHz: Spektrum am Anfang aufgeteilt, wenig Veränderung, Steigerungen am Ende weniger durch Nachfrage als durch Bedrohung durch andere MNOs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Spannende Spektren: 900 MHz, 1800 MHz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83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VPkg</a:t>
            </a:r>
            <a:r>
              <a:rPr lang="de-DE" baseline="0" dirty="0"/>
              <a:t> könnten über R181 Werte abgeleitet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 Berger (Student Information Systems, TUM) | Interim </a:t>
            </a:r>
            <a:r>
              <a:rPr lang="de-DE" dirty="0" err="1"/>
              <a:t>Presentation</a:t>
            </a:r>
            <a:r>
              <a:rPr lang="de-DE" dirty="0"/>
              <a:t> | 13th June 2016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 Berger (Student Information Systems, TUM) | Interim </a:t>
            </a:r>
            <a:r>
              <a:rPr lang="de-DE" dirty="0" err="1"/>
              <a:t>Presentation</a:t>
            </a:r>
            <a:r>
              <a:rPr lang="de-DE" dirty="0"/>
              <a:t> | 13th June 2016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Tim Berger (Student Information Systems, TUM) | Interim </a:t>
            </a:r>
            <a:r>
              <a:rPr lang="de-DE" dirty="0" err="1"/>
              <a:t>Presentation</a:t>
            </a:r>
            <a:r>
              <a:rPr lang="de-DE" dirty="0"/>
              <a:t> | 13th June 2016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Tim Berger (Student Information Systems, TUM) | Interim </a:t>
            </a:r>
            <a:r>
              <a:rPr lang="de-DE" dirty="0" err="1"/>
              <a:t>Presentation</a:t>
            </a:r>
            <a:r>
              <a:rPr lang="de-DE" dirty="0"/>
              <a:t> | 13th June 2016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Tim Berger (Student Information Systems, TUM) | Interim </a:t>
            </a:r>
            <a:r>
              <a:rPr lang="de-DE" dirty="0" err="1"/>
              <a:t>Presentation</a:t>
            </a:r>
            <a:r>
              <a:rPr lang="de-DE" dirty="0"/>
              <a:t> | 13th June 2016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 Berger (Student Information Systems, TUM) | Interim </a:t>
            </a:r>
            <a:r>
              <a:rPr lang="de-DE" dirty="0" err="1"/>
              <a:t>Presentation</a:t>
            </a:r>
            <a:r>
              <a:rPr lang="de-DE" dirty="0"/>
              <a:t> | 13th June 2016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 Berger (Student Information Systems, TUM) | Interim </a:t>
            </a:r>
            <a:r>
              <a:rPr lang="de-DE" dirty="0" err="1"/>
              <a:t>Presentation</a:t>
            </a:r>
            <a:r>
              <a:rPr lang="de-DE" dirty="0"/>
              <a:t> | 13th June 2016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Tim Berger (Student Information Systems, TUM) | Interim </a:t>
            </a:r>
            <a:r>
              <a:rPr lang="de-DE" dirty="0" err="1"/>
              <a:t>Presentation</a:t>
            </a:r>
            <a:r>
              <a:rPr lang="de-DE" dirty="0"/>
              <a:t> | 13th June 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05836" y="1991972"/>
            <a:ext cx="8508999" cy="1274125"/>
          </a:xfrm>
        </p:spPr>
        <p:txBody>
          <a:bodyPr/>
          <a:lstStyle/>
          <a:p>
            <a:r>
              <a:rPr lang="en-US" dirty="0"/>
              <a:t>Title: A comparison of the impact of auction formats used in the </a:t>
            </a:r>
            <a:br>
              <a:rPr lang="en-US" dirty="0"/>
            </a:br>
            <a:r>
              <a:rPr lang="en-US" dirty="0"/>
              <a:t>2015 German spectrum auction "Mobiles </a:t>
            </a:r>
            <a:r>
              <a:rPr lang="en-US" dirty="0" err="1"/>
              <a:t>Breitband</a:t>
            </a:r>
            <a:r>
              <a:rPr lang="en-US" dirty="0"/>
              <a:t> - </a:t>
            </a:r>
            <a:r>
              <a:rPr lang="en-US" dirty="0" err="1"/>
              <a:t>Projekt</a:t>
            </a:r>
            <a:r>
              <a:rPr lang="en-US" dirty="0"/>
              <a:t> 2016"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Tim Berger</a:t>
            </a:r>
            <a:br>
              <a:rPr lang="de-DE" dirty="0"/>
            </a:br>
            <a:r>
              <a:rPr lang="de-DE" dirty="0" err="1"/>
              <a:t>Munich</a:t>
            </a:r>
            <a:r>
              <a:rPr lang="de-DE" dirty="0"/>
              <a:t>, 13th June 2016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Interim </a:t>
            </a:r>
            <a:r>
              <a:rPr lang="en-US" dirty="0"/>
              <a:t>presentation</a:t>
            </a:r>
            <a:r>
              <a:rPr lang="de-DE" dirty="0"/>
              <a:t> – </a:t>
            </a:r>
            <a:r>
              <a:rPr lang="en-US" dirty="0"/>
              <a:t>bachelor’s</a:t>
            </a:r>
            <a:r>
              <a:rPr lang="de-DE" dirty="0"/>
              <a:t> </a:t>
            </a:r>
            <a:r>
              <a:rPr lang="en-US" dirty="0"/>
              <a:t>thesis</a:t>
            </a:r>
            <a:br>
              <a:rPr lang="de-DE" dirty="0"/>
            </a:b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049567" y="3177095"/>
            <a:ext cx="5127981" cy="410369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1013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43909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Fitting </a:t>
                </a:r>
                <a:r>
                  <a:rPr lang="de-DE" b="1" dirty="0" err="1"/>
                  <a:t>the</a:t>
                </a:r>
                <a:r>
                  <a:rPr lang="de-DE" b="1" dirty="0"/>
                  <a:t> </a:t>
                </a:r>
                <a:r>
                  <a:rPr lang="de-DE" b="1" dirty="0" err="1"/>
                  <a:t>model</a:t>
                </a:r>
                <a:endParaRPr lang="de-DE" b="1" dirty="0"/>
              </a:p>
              <a:p>
                <a:pPr marL="285750" indent="-285750">
                  <a:buFontTx/>
                  <a:buChar char="-"/>
                </a:pPr>
                <a:r>
                  <a:rPr lang="de-DE" dirty="0"/>
                  <a:t>Multivariate linear </a:t>
                </a:r>
                <a:r>
                  <a:rPr lang="de-DE" dirty="0" err="1"/>
                  <a:t>regression</a:t>
                </a:r>
                <a:r>
                  <a:rPr lang="de-DE" dirty="0"/>
                  <a:t> (</a:t>
                </a:r>
                <a:r>
                  <a:rPr lang="de-DE" i="1" dirty="0"/>
                  <a:t>not </a:t>
                </a:r>
                <a:r>
                  <a:rPr lang="de-DE" i="1" dirty="0" err="1"/>
                  <a:t>recommended</a:t>
                </a:r>
                <a:r>
                  <a:rPr lang="de-DE" dirty="0"/>
                  <a:t>), </a:t>
                </a:r>
                <a:r>
                  <a:rPr lang="de-DE" dirty="0" err="1"/>
                  <a:t>minimizing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squared</a:t>
                </a:r>
                <a:r>
                  <a:rPr lang="de-DE" dirty="0"/>
                  <a:t> </a:t>
                </a:r>
                <a:r>
                  <a:rPr lang="de-DE" dirty="0" err="1"/>
                  <a:t>errors</a:t>
                </a:r>
                <a:endParaRPr lang="de-DE" dirty="0"/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𝑋𝑏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 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  <a:p>
                <a:pPr marL="285750" indent="-285750">
                  <a:buFontTx/>
                  <a:buChar char="-"/>
                </a:pPr>
                <a:r>
                  <a:rPr lang="de-DE" dirty="0" err="1"/>
                  <a:t>Generalized</a:t>
                </a:r>
                <a:r>
                  <a:rPr lang="de-DE" dirty="0"/>
                  <a:t> linear </a:t>
                </a:r>
                <a:r>
                  <a:rPr lang="de-DE" dirty="0" err="1"/>
                  <a:t>model</a:t>
                </a:r>
                <a:r>
                  <a:rPr lang="de-DE" dirty="0"/>
                  <a:t> (</a:t>
                </a:r>
                <a:r>
                  <a:rPr lang="de-DE" dirty="0" err="1"/>
                  <a:t>depending</a:t>
                </a:r>
                <a:r>
                  <a:rPr lang="de-DE" dirty="0"/>
                  <a:t> on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Suggestion: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model‘s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Value Model [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2545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700 MHz: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LTE</a:t>
            </a:r>
          </a:p>
          <a:p>
            <a:pPr marL="285750" indent="-285750">
              <a:buFontTx/>
              <a:buChar char="-"/>
            </a:pPr>
            <a:r>
              <a:rPr lang="de-DE" dirty="0"/>
              <a:t>900 MHz: </a:t>
            </a:r>
          </a:p>
          <a:p>
            <a:pPr marL="646113" lvl="2" indent="-285750">
              <a:buFontTx/>
              <a:buChar char="-"/>
            </a:pPr>
            <a:r>
              <a:rPr lang="de-DE" dirty="0" err="1"/>
              <a:t>Spectrum</a:t>
            </a:r>
            <a:r>
              <a:rPr lang="de-DE" dirty="0"/>
              <a:t> </a:t>
            </a:r>
            <a:r>
              <a:rPr lang="de-DE" dirty="0" err="1"/>
              <a:t>cap</a:t>
            </a:r>
            <a:r>
              <a:rPr lang="de-DE" dirty="0"/>
              <a:t>: max. 3 block per MNO (2 </a:t>
            </a:r>
            <a:r>
              <a:rPr lang="de-DE" dirty="0" err="1"/>
              <a:t>for</a:t>
            </a:r>
            <a:r>
              <a:rPr lang="de-DE" dirty="0"/>
              <a:t> LTE </a:t>
            </a:r>
            <a:r>
              <a:rPr lang="de-DE" dirty="0" err="1"/>
              <a:t>and</a:t>
            </a:r>
            <a:r>
              <a:rPr lang="de-DE" dirty="0"/>
              <a:t> 1 GSM </a:t>
            </a:r>
            <a:r>
              <a:rPr lang="de-DE" dirty="0" err="1"/>
              <a:t>or</a:t>
            </a:r>
            <a:r>
              <a:rPr lang="de-DE" dirty="0"/>
              <a:t> all 3 </a:t>
            </a:r>
            <a:r>
              <a:rPr lang="de-DE" dirty="0" err="1"/>
              <a:t>for</a:t>
            </a:r>
            <a:r>
              <a:rPr lang="de-DE" dirty="0"/>
              <a:t> GSM)</a:t>
            </a:r>
          </a:p>
          <a:p>
            <a:pPr marL="646113" lvl="2" indent="-285750">
              <a:buFontTx/>
              <a:buChar char="-"/>
            </a:pPr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&lt;&lt; Value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blocks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1800 MHz: </a:t>
            </a:r>
            <a:r>
              <a:rPr lang="en-US" dirty="0"/>
              <a:t>6 x (2x5) leads to significant speed advantage in LTE!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1500 MHz: non-mainstream band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aspects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Value Model [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939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notes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Value Model [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]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88338"/>
              </p:ext>
            </p:extLst>
          </p:nvPr>
        </p:nvGraphicFramePr>
        <p:xfrm>
          <a:off x="319087" y="3144263"/>
          <a:ext cx="8507920" cy="316659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89792">
                  <a:extLst>
                    <a:ext uri="{9D8B030D-6E8A-4147-A177-3AD203B41FA5}">
                      <a16:colId xmlns:a16="http://schemas.microsoft.com/office/drawing/2014/main" val="3563714201"/>
                    </a:ext>
                  </a:extLst>
                </a:gridCol>
                <a:gridCol w="2013376">
                  <a:extLst>
                    <a:ext uri="{9D8B030D-6E8A-4147-A177-3AD203B41FA5}">
                      <a16:colId xmlns:a16="http://schemas.microsoft.com/office/drawing/2014/main" val="3695348458"/>
                    </a:ext>
                  </a:extLst>
                </a:gridCol>
                <a:gridCol w="1701584">
                  <a:extLst>
                    <a:ext uri="{9D8B030D-6E8A-4147-A177-3AD203B41FA5}">
                      <a16:colId xmlns:a16="http://schemas.microsoft.com/office/drawing/2014/main" val="1067928271"/>
                    </a:ext>
                  </a:extLst>
                </a:gridCol>
                <a:gridCol w="1701584">
                  <a:extLst>
                    <a:ext uri="{9D8B030D-6E8A-4147-A177-3AD203B41FA5}">
                      <a16:colId xmlns:a16="http://schemas.microsoft.com/office/drawing/2014/main" val="1111771303"/>
                    </a:ext>
                  </a:extLst>
                </a:gridCol>
                <a:gridCol w="1701584">
                  <a:extLst>
                    <a:ext uri="{9D8B030D-6E8A-4147-A177-3AD203B41FA5}">
                      <a16:colId xmlns:a16="http://schemas.microsoft.com/office/drawing/2014/main" val="1322068883"/>
                    </a:ext>
                  </a:extLst>
                </a:gridCol>
              </a:tblGrid>
              <a:tr h="633319">
                <a:tc>
                  <a:txBody>
                    <a:bodyPr/>
                    <a:lstStyle/>
                    <a:p>
                      <a:r>
                        <a:rPr lang="de-DE" dirty="0" err="1"/>
                        <a:t>Spectrum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General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76887"/>
                  </a:ext>
                </a:extLst>
              </a:tr>
              <a:tr h="633319">
                <a:tc>
                  <a:txBody>
                    <a:bodyPr/>
                    <a:lstStyle/>
                    <a:p>
                      <a:r>
                        <a:rPr lang="de-DE" dirty="0"/>
                        <a:t>700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bidder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had</a:t>
                      </a:r>
                      <a:r>
                        <a:rPr lang="de-DE" baseline="0" dirty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3605"/>
                  </a:ext>
                </a:extLst>
              </a:tr>
              <a:tr h="633319">
                <a:tc>
                  <a:txBody>
                    <a:bodyPr/>
                    <a:lstStyle/>
                    <a:p>
                      <a:r>
                        <a:rPr lang="de-DE" dirty="0"/>
                        <a:t>900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145693"/>
                  </a:ext>
                </a:extLst>
              </a:tr>
              <a:tr h="633319">
                <a:tc>
                  <a:txBody>
                    <a:bodyPr/>
                    <a:lstStyle/>
                    <a:p>
                      <a:r>
                        <a:rPr lang="de-DE" dirty="0"/>
                        <a:t>1800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55612"/>
                  </a:ext>
                </a:extLst>
              </a:tr>
              <a:tr h="633319">
                <a:tc>
                  <a:txBody>
                    <a:bodyPr/>
                    <a:lstStyle/>
                    <a:p>
                      <a:r>
                        <a:rPr lang="de-DE" dirty="0"/>
                        <a:t>1500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4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52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591132"/>
              </p:ext>
            </p:extLst>
          </p:nvPr>
        </p:nvGraphicFramePr>
        <p:xfrm>
          <a:off x="319086" y="2498725"/>
          <a:ext cx="8331618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02638">
                  <a:extLst>
                    <a:ext uri="{9D8B030D-6E8A-4147-A177-3AD203B41FA5}">
                      <a16:colId xmlns:a16="http://schemas.microsoft.com/office/drawing/2014/main" val="194160940"/>
                    </a:ext>
                  </a:extLst>
                </a:gridCol>
                <a:gridCol w="1105592">
                  <a:extLst>
                    <a:ext uri="{9D8B030D-6E8A-4147-A177-3AD203B41FA5}">
                      <a16:colId xmlns:a16="http://schemas.microsoft.com/office/drawing/2014/main" val="4070263648"/>
                    </a:ext>
                  </a:extLst>
                </a:gridCol>
                <a:gridCol w="2057579">
                  <a:extLst>
                    <a:ext uri="{9D8B030D-6E8A-4147-A177-3AD203B41FA5}">
                      <a16:colId xmlns:a16="http://schemas.microsoft.com/office/drawing/2014/main" val="1887450001"/>
                    </a:ext>
                  </a:extLst>
                </a:gridCol>
                <a:gridCol w="1388603">
                  <a:extLst>
                    <a:ext uri="{9D8B030D-6E8A-4147-A177-3AD203B41FA5}">
                      <a16:colId xmlns:a16="http://schemas.microsoft.com/office/drawing/2014/main" val="1291937972"/>
                    </a:ext>
                  </a:extLst>
                </a:gridCol>
                <a:gridCol w="1388603">
                  <a:extLst>
                    <a:ext uri="{9D8B030D-6E8A-4147-A177-3AD203B41FA5}">
                      <a16:colId xmlns:a16="http://schemas.microsoft.com/office/drawing/2014/main" val="2969301756"/>
                    </a:ext>
                  </a:extLst>
                </a:gridCol>
                <a:gridCol w="1388603">
                  <a:extLst>
                    <a:ext uri="{9D8B030D-6E8A-4147-A177-3AD203B41FA5}">
                      <a16:colId xmlns:a16="http://schemas.microsoft.com/office/drawing/2014/main" val="1492956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700 </a:t>
                      </a:r>
                      <a:r>
                        <a:rPr lang="de-DE" dirty="0" err="1"/>
                        <a:t>mean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900 </a:t>
                      </a:r>
                      <a:r>
                        <a:rPr lang="de-DE" dirty="0" err="1"/>
                        <a:t>mean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1800 </a:t>
                      </a:r>
                      <a:r>
                        <a:rPr lang="de-DE" dirty="0" err="1"/>
                        <a:t>mean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1500 </a:t>
                      </a:r>
                      <a:r>
                        <a:rPr lang="de-DE" dirty="0" err="1"/>
                        <a:t>mean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Coord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1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1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6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Coord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8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9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Coord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0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9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254998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bids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 Analysis III</a:t>
            </a:r>
          </a:p>
        </p:txBody>
      </p:sp>
    </p:spTree>
    <p:extLst>
      <p:ext uri="{BB962C8B-B14F-4D97-AF65-F5344CB8AC3E}">
        <p14:creationId xmlns:p14="http://schemas.microsoft.com/office/powerpoint/2010/main" val="16742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Data </a:t>
            </a:r>
            <a:r>
              <a:rPr lang="de-DE" dirty="0" err="1"/>
              <a:t>Acquisition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Value Model [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Further </a:t>
            </a:r>
            <a:r>
              <a:rPr lang="de-DE" dirty="0" err="1"/>
              <a:t>ToDos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3909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161" y="2399209"/>
            <a:ext cx="2572277" cy="3299226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programmatically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OCR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Acquisition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492" y="3451120"/>
            <a:ext cx="4724631" cy="18508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934" y="4610191"/>
            <a:ext cx="1848108" cy="1581371"/>
          </a:xfrm>
          <a:prstGeom prst="rect">
            <a:avLst/>
          </a:prstGeom>
        </p:spPr>
      </p:pic>
      <p:sp>
        <p:nvSpPr>
          <p:cNvPr id="9" name="Nach unten gekrümmter Pfeil 8"/>
          <p:cNvSpPr/>
          <p:nvPr/>
        </p:nvSpPr>
        <p:spPr>
          <a:xfrm rot="572796">
            <a:off x="2992601" y="2633144"/>
            <a:ext cx="1545534" cy="556592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Nach unten gekrümmter Pfeil 9"/>
          <p:cNvSpPr/>
          <p:nvPr/>
        </p:nvSpPr>
        <p:spPr>
          <a:xfrm rot="572796">
            <a:off x="5755679" y="3844904"/>
            <a:ext cx="1545534" cy="556592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3837" y="2498725"/>
            <a:ext cx="6919502" cy="3962400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Looking</a:t>
            </a:r>
            <a:r>
              <a:rPr lang="de-DE" dirty="0"/>
              <a:t> at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bidder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enough</a:t>
            </a:r>
            <a:r>
              <a:rPr lang="de-DE" dirty="0"/>
              <a:t> –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capture</a:t>
            </a:r>
            <a:r>
              <a:rPr lang="de-DE" dirty="0"/>
              <a:t> </a:t>
            </a:r>
            <a:r>
              <a:rPr lang="de-DE" dirty="0" err="1"/>
              <a:t>mututal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bidders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 Analysis I</a:t>
            </a:r>
          </a:p>
        </p:txBody>
      </p:sp>
      <p:sp>
        <p:nvSpPr>
          <p:cNvPr id="8" name="Rechteck 7"/>
          <p:cNvSpPr/>
          <p:nvPr/>
        </p:nvSpPr>
        <p:spPr>
          <a:xfrm rot="1505205">
            <a:off x="6750820" y="2642467"/>
            <a:ext cx="2238581" cy="38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b="1" dirty="0" err="1"/>
              <a:t>Example</a:t>
            </a:r>
            <a:r>
              <a:rPr lang="de-DE" b="1" dirty="0"/>
              <a:t> TEF DE</a:t>
            </a:r>
          </a:p>
        </p:txBody>
      </p:sp>
    </p:spTree>
    <p:extLst>
      <p:ext uri="{BB962C8B-B14F-4D97-AF65-F5344CB8AC3E}">
        <p14:creationId xmlns:p14="http://schemas.microsoft.com/office/powerpoint/2010/main" val="172153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phases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all </a:t>
            </a:r>
            <a:r>
              <a:rPr lang="de-DE" dirty="0" err="1"/>
              <a:t>bids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 Analysis II</a:t>
            </a:r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9935" y="2031315"/>
            <a:ext cx="7509488" cy="4579347"/>
          </a:xfrm>
        </p:spPr>
      </p:pic>
    </p:spTree>
    <p:extLst>
      <p:ext uri="{BB962C8B-B14F-4D97-AF65-F5344CB8AC3E}">
        <p14:creationId xmlns:p14="http://schemas.microsoft.com/office/powerpoint/2010/main" val="99712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wins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round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 Analysis III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640" y="2044712"/>
            <a:ext cx="7393911" cy="4511959"/>
          </a:xfrm>
        </p:spPr>
      </p:pic>
    </p:spTree>
    <p:extLst>
      <p:ext uri="{BB962C8B-B14F-4D97-AF65-F5344CB8AC3E}">
        <p14:creationId xmlns:p14="http://schemas.microsoft.com/office/powerpoint/2010/main" val="300744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775141"/>
              </p:ext>
            </p:extLst>
          </p:nvPr>
        </p:nvGraphicFramePr>
        <p:xfrm>
          <a:off x="319088" y="2498725"/>
          <a:ext cx="8509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Value Model [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3388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Valuation </a:t>
                </a:r>
                <a:r>
                  <a:rPr lang="de-DE" b="1" dirty="0" err="1"/>
                  <a:t>function</a:t>
                </a:r>
                <a:r>
                  <a:rPr lang="de-DE" b="1" dirty="0"/>
                  <a:t> </a:t>
                </a:r>
                <a:r>
                  <a:rPr lang="de-DE" b="1" dirty="0" err="1"/>
                  <a:t>and</a:t>
                </a:r>
                <a:r>
                  <a:rPr lang="de-DE" b="1" dirty="0"/>
                  <a:t> variables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900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1800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1500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𝑀𝑁𝑂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𝑠𝑝𝑒𝑐𝑡𝑟𝑢𝑚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𝑀𝑁𝑂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𝑇𝐸𝐹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𝑉𝑂𝐷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b="0" dirty="0">
                    <a:ea typeface="Cambria Math" panose="02040503050406030204" pitchFamily="18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𝑠𝑝𝑒𝑐𝑡𝑟𝑢𝑚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700,900, 900 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𝑃𝑘𝑔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,1800,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1800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𝑃𝑘𝑔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1800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𝑃𝑘𝑔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1500</m:t>
                        </m: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/>
              </a:p>
              <a:p>
                <a:r>
                  <a:rPr lang="de-DE" b="1" dirty="0"/>
                  <a:t>TEF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𝑇𝐸𝐹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900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1800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1500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𝑇𝐸𝐹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sub>
                          </m:sSub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900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𝑇𝐸𝐹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900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900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𝑇𝐸𝐹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900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𝑃𝑎𝑐𝑘𝑎𝑔𝑒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1,2,3,5,7,..,10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𝑇𝐸𝐹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1800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1800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𝑇𝐸𝐹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1800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𝑃𝑎𝑐𝑘𝑎𝑔𝑒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1800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=6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𝑇𝐸𝐹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1800 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𝑃𝑎𝑐𝑘𝑎𝑔𝑒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dirty="0"/>
              </a:p>
              <a:p>
                <a:pPr algn="just"/>
                <a:endParaRPr lang="de-DE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𝑤𝑖𝑡h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𝑇𝐸𝐹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900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≪ 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𝑇𝐸𝐹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900 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𝑇𝐸𝐹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00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≪ 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𝑇𝐸𝐹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00 </m:t>
                        </m:r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𝑃𝑘𝑔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𝑇𝐸𝐹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1800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≪ 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𝑇𝐸𝐹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1800 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𝑃𝑘𝑔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p>
                    </m:sSubSup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 t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formulation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Value Model [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738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Revise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strike="sngStrike" dirty="0" err="1"/>
              <a:t>Exposure</a:t>
            </a:r>
            <a:r>
              <a:rPr lang="de-DE" strike="sngStrike" dirty="0"/>
              <a:t> </a:t>
            </a:r>
            <a:r>
              <a:rPr lang="de-DE" strike="sngStrike" dirty="0" err="1"/>
              <a:t>problem</a:t>
            </a:r>
            <a:r>
              <a:rPr lang="de-DE" strike="sngStrike" dirty="0"/>
              <a:t> </a:t>
            </a:r>
            <a:r>
              <a:rPr lang="de-DE" strike="sngStrike" dirty="0" err="1"/>
              <a:t>and</a:t>
            </a:r>
            <a:r>
              <a:rPr lang="de-DE" strike="sngStrike" dirty="0"/>
              <a:t> </a:t>
            </a:r>
            <a:r>
              <a:rPr lang="de-DE" strike="sngStrike" dirty="0" err="1"/>
              <a:t>technical</a:t>
            </a:r>
            <a:r>
              <a:rPr lang="de-DE" strike="sngStrike" dirty="0"/>
              <a:t> </a:t>
            </a:r>
            <a:r>
              <a:rPr lang="de-DE" strike="sngStrike" dirty="0" err="1"/>
              <a:t>implications</a:t>
            </a:r>
            <a:endParaRPr lang="de-DE" strike="sngStrike" dirty="0"/>
          </a:p>
          <a:p>
            <a:pPr marL="461963" lvl="1" indent="-285750">
              <a:buFontTx/>
              <a:buChar char="-"/>
            </a:pPr>
            <a:r>
              <a:rPr lang="de-DE" strike="sngStrike" dirty="0" err="1"/>
              <a:t>Modelling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debased</a:t>
            </a:r>
            <a:r>
              <a:rPr lang="de-DE" strike="sngStrike" dirty="0"/>
              <a:t> </a:t>
            </a:r>
            <a:r>
              <a:rPr lang="de-DE" strike="sngStrike" dirty="0" err="1"/>
              <a:t>blocks</a:t>
            </a:r>
            <a:endParaRPr lang="de-DE" strike="sngStrike" dirty="0"/>
          </a:p>
          <a:p>
            <a:pPr marL="461963" lvl="1" indent="-285750">
              <a:buFontTx/>
              <a:buChar char="-"/>
            </a:pPr>
            <a:r>
              <a:rPr lang="de-DE" strike="sngStrike" dirty="0"/>
              <a:t>Take </a:t>
            </a:r>
            <a:r>
              <a:rPr lang="de-DE" strike="sngStrike" dirty="0" err="1"/>
              <a:t>into</a:t>
            </a:r>
            <a:r>
              <a:rPr lang="de-DE" strike="sngStrike" dirty="0"/>
              <a:t> </a:t>
            </a:r>
            <a:r>
              <a:rPr lang="de-DE" strike="sngStrike" dirty="0" err="1"/>
              <a:t>account</a:t>
            </a:r>
            <a:r>
              <a:rPr lang="de-DE" strike="sngStrike" dirty="0"/>
              <a:t> </a:t>
            </a:r>
            <a:r>
              <a:rPr lang="de-DE" strike="sngStrike" dirty="0" err="1"/>
              <a:t>already</a:t>
            </a:r>
            <a:r>
              <a:rPr lang="de-DE" strike="sngStrike" dirty="0"/>
              <a:t> </a:t>
            </a:r>
            <a:r>
              <a:rPr lang="de-DE" strike="sngStrike" dirty="0" err="1"/>
              <a:t>owned</a:t>
            </a:r>
            <a:r>
              <a:rPr lang="de-DE" strike="sngStrike" dirty="0"/>
              <a:t> </a:t>
            </a:r>
            <a:r>
              <a:rPr lang="de-DE" strike="sngStrike" dirty="0" err="1"/>
              <a:t>spectrum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MNOs?</a:t>
            </a:r>
          </a:p>
          <a:p>
            <a:pPr marL="461963" lvl="1" indent="-285750">
              <a:buFontTx/>
              <a:buChar char="-"/>
            </a:pP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/>
              <a:t>- …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Tim Berger (Student Information Systems, TUM) | Interim Presentation | 13th June 2016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ToDos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72097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665</Words>
  <Application>Microsoft Office PowerPoint</Application>
  <PresentationFormat>Bildschirmpräsentation (4:3)</PresentationFormat>
  <Paragraphs>144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Interim presentation – bachelor’s thesis </vt:lpstr>
      <vt:lpstr>Agenda</vt:lpstr>
      <vt:lpstr>Data Acquisition</vt:lpstr>
      <vt:lpstr>Preliminary Results of Data Analysis I</vt:lpstr>
      <vt:lpstr>Preliminary Results of Data Analysis II</vt:lpstr>
      <vt:lpstr>Preliminary Results of Data Analysis III</vt:lpstr>
      <vt:lpstr>Value Model [work in progress]</vt:lpstr>
      <vt:lpstr>Value Model [work in progress]</vt:lpstr>
      <vt:lpstr>Further ToDos</vt:lpstr>
      <vt:lpstr>Thank you for your attention!</vt:lpstr>
      <vt:lpstr>Backup</vt:lpstr>
      <vt:lpstr>Value Model [work in progress]</vt:lpstr>
      <vt:lpstr>Value Model [work in progress]</vt:lpstr>
      <vt:lpstr>Value Model [work in progress]</vt:lpstr>
      <vt:lpstr>Preliminary Results of Data Analysis III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Berger</dc:creator>
  <cp:lastModifiedBy>Tim Berger</cp:lastModifiedBy>
  <cp:revision>63</cp:revision>
  <cp:lastPrinted>2015-07-30T14:04:45Z</cp:lastPrinted>
  <dcterms:created xsi:type="dcterms:W3CDTF">2016-06-12T14:57:45Z</dcterms:created>
  <dcterms:modified xsi:type="dcterms:W3CDTF">2016-07-09T14:20:35Z</dcterms:modified>
</cp:coreProperties>
</file>