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15122525" cy="21386800"/>
  <p:notesSz cx="6858000" cy="9945688"/>
  <p:defaultTextStyle>
    <a:defPPr>
      <a:defRPr lang="de-DE"/>
    </a:defPPr>
    <a:lvl1pPr algn="l" rtl="0" fontAlgn="base">
      <a:spcBef>
        <a:spcPct val="0"/>
      </a:spcBef>
      <a:spcAft>
        <a:spcPct val="0"/>
      </a:spcAft>
      <a:defRPr sz="41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41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41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41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4100" kern="1200">
        <a:solidFill>
          <a:schemeClr val="tx1"/>
        </a:solidFill>
        <a:latin typeface="Arial" panose="020B0604020202020204" pitchFamily="34" charset="0"/>
        <a:ea typeface="+mn-ea"/>
        <a:cs typeface="+mn-cs"/>
      </a:defRPr>
    </a:lvl5pPr>
    <a:lvl6pPr marL="2286000" algn="l" defTabSz="914400" rtl="0" eaLnBrk="1" latinLnBrk="0" hangingPunct="1">
      <a:defRPr sz="4100" kern="1200">
        <a:solidFill>
          <a:schemeClr val="tx1"/>
        </a:solidFill>
        <a:latin typeface="Arial" panose="020B0604020202020204" pitchFamily="34" charset="0"/>
        <a:ea typeface="+mn-ea"/>
        <a:cs typeface="+mn-cs"/>
      </a:defRPr>
    </a:lvl6pPr>
    <a:lvl7pPr marL="2743200" algn="l" defTabSz="914400" rtl="0" eaLnBrk="1" latinLnBrk="0" hangingPunct="1">
      <a:defRPr sz="4100" kern="1200">
        <a:solidFill>
          <a:schemeClr val="tx1"/>
        </a:solidFill>
        <a:latin typeface="Arial" panose="020B0604020202020204" pitchFamily="34" charset="0"/>
        <a:ea typeface="+mn-ea"/>
        <a:cs typeface="+mn-cs"/>
      </a:defRPr>
    </a:lvl7pPr>
    <a:lvl8pPr marL="3200400" algn="l" defTabSz="914400" rtl="0" eaLnBrk="1" latinLnBrk="0" hangingPunct="1">
      <a:defRPr sz="4100" kern="1200">
        <a:solidFill>
          <a:schemeClr val="tx1"/>
        </a:solidFill>
        <a:latin typeface="Arial" panose="020B0604020202020204" pitchFamily="34" charset="0"/>
        <a:ea typeface="+mn-ea"/>
        <a:cs typeface="+mn-cs"/>
      </a:defRPr>
    </a:lvl8pPr>
    <a:lvl9pPr marL="3657600" algn="l" defTabSz="914400" rtl="0" eaLnBrk="1" latinLnBrk="0" hangingPunct="1">
      <a:defRPr sz="41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1855">
          <p15:clr>
            <a:srgbClr val="A4A3A4"/>
          </p15:clr>
        </p15:guide>
        <p15:guide id="2" orient="horz" pos="13207">
          <p15:clr>
            <a:srgbClr val="A4A3A4"/>
          </p15:clr>
        </p15:guide>
        <p15:guide id="3" orient="horz" pos="12012">
          <p15:clr>
            <a:srgbClr val="A4A3A4"/>
          </p15:clr>
        </p15:guide>
        <p15:guide id="4" pos="8978">
          <p15:clr>
            <a:srgbClr val="A4A3A4"/>
          </p15:clr>
        </p15:guide>
        <p15:guide id="5" pos="774">
          <p15:clr>
            <a:srgbClr val="A4A3A4"/>
          </p15:clr>
        </p15:guide>
      </p15:sldGuideLst>
    </p:ext>
    <p:ext uri="{2D200454-40CA-4A62-9FC3-DE9A4176ACB9}">
      <p15:notesGuideLst xmlns:p15="http://schemas.microsoft.com/office/powerpoint/2012/main">
        <p15:guide id="1" orient="horz" pos="313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60" autoAdjust="0"/>
    <p:restoredTop sz="94660" autoAdjust="0"/>
  </p:normalViewPr>
  <p:slideViewPr>
    <p:cSldViewPr snapToGrid="0" snapToObjects="1">
      <p:cViewPr>
        <p:scale>
          <a:sx n="100" d="100"/>
          <a:sy n="100" d="100"/>
        </p:scale>
        <p:origin x="1600" y="144"/>
      </p:cViewPr>
      <p:guideLst>
        <p:guide orient="horz" pos="11855"/>
        <p:guide orient="horz" pos="13207"/>
        <p:guide orient="horz" pos="12012"/>
        <p:guide pos="8978"/>
        <p:guide pos="7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1" d="100"/>
          <a:sy n="61" d="100"/>
        </p:scale>
        <p:origin x="-540" y="-84"/>
      </p:cViewPr>
      <p:guideLst>
        <p:guide orient="horz" pos="3132"/>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7730" name="Rectangle 2">
            <a:extLst>
              <a:ext uri="{FF2B5EF4-FFF2-40B4-BE49-F238E27FC236}">
                <a16:creationId xmlns:a16="http://schemas.microsoft.com/office/drawing/2014/main" id="{CB91625B-575C-D14F-8E73-FBCBA6F2E995}"/>
              </a:ext>
            </a:extLst>
          </p:cNvPr>
          <p:cNvSpPr>
            <a:spLocks noGrp="1" noChangeArrowheads="1"/>
          </p:cNvSpPr>
          <p:nvPr>
            <p:ph type="hdr" sz="quarter"/>
          </p:nvPr>
        </p:nvSpPr>
        <p:spPr bwMode="auto">
          <a:xfrm>
            <a:off x="0" y="0"/>
            <a:ext cx="29718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6" rIns="91431" bIns="45716" numCol="1" anchor="t" anchorCtr="0" compatLnSpc="1">
            <a:prstTxWarp prst="textNoShape">
              <a:avLst/>
            </a:prstTxWarp>
          </a:bodyPr>
          <a:lstStyle>
            <a:lvl1pPr>
              <a:defRPr sz="1100"/>
            </a:lvl1pPr>
          </a:lstStyle>
          <a:p>
            <a:endParaRPr lang="de-DE" altLang="de-DE"/>
          </a:p>
        </p:txBody>
      </p:sp>
      <p:sp>
        <p:nvSpPr>
          <p:cNvPr id="457731" name="Rectangle 3">
            <a:extLst>
              <a:ext uri="{FF2B5EF4-FFF2-40B4-BE49-F238E27FC236}">
                <a16:creationId xmlns:a16="http://schemas.microsoft.com/office/drawing/2014/main" id="{824475C0-4508-964E-BEC0-EA321A9344C1}"/>
              </a:ext>
            </a:extLst>
          </p:cNvPr>
          <p:cNvSpPr>
            <a:spLocks noGrp="1" noChangeArrowheads="1"/>
          </p:cNvSpPr>
          <p:nvPr>
            <p:ph type="dt" sz="quarter" idx="1"/>
          </p:nvPr>
        </p:nvSpPr>
        <p:spPr bwMode="auto">
          <a:xfrm>
            <a:off x="3886200" y="0"/>
            <a:ext cx="29718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6" rIns="91431" bIns="45716" numCol="1" anchor="t" anchorCtr="0" compatLnSpc="1">
            <a:prstTxWarp prst="textNoShape">
              <a:avLst/>
            </a:prstTxWarp>
          </a:bodyPr>
          <a:lstStyle>
            <a:lvl1pPr algn="r">
              <a:defRPr sz="1100"/>
            </a:lvl1pPr>
          </a:lstStyle>
          <a:p>
            <a:endParaRPr lang="de-DE" altLang="de-DE"/>
          </a:p>
        </p:txBody>
      </p:sp>
      <p:sp>
        <p:nvSpPr>
          <p:cNvPr id="457732" name="Rectangle 4">
            <a:extLst>
              <a:ext uri="{FF2B5EF4-FFF2-40B4-BE49-F238E27FC236}">
                <a16:creationId xmlns:a16="http://schemas.microsoft.com/office/drawing/2014/main" id="{59F16639-F525-754E-9A3E-230CCC49CDDC}"/>
              </a:ext>
            </a:extLst>
          </p:cNvPr>
          <p:cNvSpPr>
            <a:spLocks noGrp="1" noChangeArrowheads="1"/>
          </p:cNvSpPr>
          <p:nvPr>
            <p:ph type="ftr" sz="quarter" idx="2"/>
          </p:nvPr>
        </p:nvSpPr>
        <p:spPr bwMode="auto">
          <a:xfrm>
            <a:off x="0" y="9450388"/>
            <a:ext cx="297180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6" rIns="91431" bIns="45716" numCol="1" anchor="b" anchorCtr="0" compatLnSpc="1">
            <a:prstTxWarp prst="textNoShape">
              <a:avLst/>
            </a:prstTxWarp>
          </a:bodyPr>
          <a:lstStyle>
            <a:lvl1pPr>
              <a:defRPr sz="1100"/>
            </a:lvl1pPr>
          </a:lstStyle>
          <a:p>
            <a:endParaRPr lang="de-DE" altLang="de-DE"/>
          </a:p>
        </p:txBody>
      </p:sp>
      <p:sp>
        <p:nvSpPr>
          <p:cNvPr id="457733" name="Rectangle 5">
            <a:extLst>
              <a:ext uri="{FF2B5EF4-FFF2-40B4-BE49-F238E27FC236}">
                <a16:creationId xmlns:a16="http://schemas.microsoft.com/office/drawing/2014/main" id="{4CA42E23-2E49-7349-A767-02D230F5A50E}"/>
              </a:ext>
            </a:extLst>
          </p:cNvPr>
          <p:cNvSpPr>
            <a:spLocks noGrp="1" noChangeArrowheads="1"/>
          </p:cNvSpPr>
          <p:nvPr>
            <p:ph type="sldNum" sz="quarter" idx="3"/>
          </p:nvPr>
        </p:nvSpPr>
        <p:spPr bwMode="auto">
          <a:xfrm>
            <a:off x="3886200" y="9450388"/>
            <a:ext cx="297180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6" rIns="91431" bIns="45716" numCol="1" anchor="b" anchorCtr="0" compatLnSpc="1">
            <a:prstTxWarp prst="textNoShape">
              <a:avLst/>
            </a:prstTxWarp>
          </a:bodyPr>
          <a:lstStyle>
            <a:lvl1pPr algn="r">
              <a:defRPr sz="1100"/>
            </a:lvl1pPr>
          </a:lstStyle>
          <a:p>
            <a:fld id="{892B8FBA-8796-8A44-B390-E6715E6D4D71}" type="slidenum">
              <a:rPr lang="de-DE" altLang="de-DE"/>
              <a:pPr/>
              <a:t>‹#›</a:t>
            </a:fld>
            <a:endParaRPr lang="de-DE" alt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46121923-4191-1B45-AB6C-FC2B8F502A39}"/>
              </a:ext>
            </a:extLst>
          </p:cNvPr>
          <p:cNvSpPr>
            <a:spLocks noGrp="1" noChangeArrowheads="1"/>
          </p:cNvSpPr>
          <p:nvPr>
            <p:ph type="hdr" sz="quarter"/>
          </p:nvPr>
        </p:nvSpPr>
        <p:spPr bwMode="auto">
          <a:xfrm>
            <a:off x="0" y="0"/>
            <a:ext cx="29479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276" tIns="31638" rIns="63276" bIns="31638" numCol="1" anchor="t" anchorCtr="0" compatLnSpc="1">
            <a:prstTxWarp prst="textNoShape">
              <a:avLst/>
            </a:prstTxWarp>
          </a:bodyPr>
          <a:lstStyle>
            <a:lvl1pPr defTabSz="633413">
              <a:defRPr sz="800"/>
            </a:lvl1pPr>
          </a:lstStyle>
          <a:p>
            <a:endParaRPr lang="de-DE" altLang="de-DE"/>
          </a:p>
        </p:txBody>
      </p:sp>
      <p:sp>
        <p:nvSpPr>
          <p:cNvPr id="459779" name="Rectangle 3">
            <a:extLst>
              <a:ext uri="{FF2B5EF4-FFF2-40B4-BE49-F238E27FC236}">
                <a16:creationId xmlns:a16="http://schemas.microsoft.com/office/drawing/2014/main" id="{D0BAFC38-B25D-D040-92DC-531D040CFE71}"/>
              </a:ext>
            </a:extLst>
          </p:cNvPr>
          <p:cNvSpPr>
            <a:spLocks noGrp="1" noChangeArrowheads="1"/>
          </p:cNvSpPr>
          <p:nvPr>
            <p:ph type="dt" idx="1"/>
          </p:nvPr>
        </p:nvSpPr>
        <p:spPr bwMode="auto">
          <a:xfrm>
            <a:off x="3895725" y="0"/>
            <a:ext cx="29479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276" tIns="31638" rIns="63276" bIns="31638" numCol="1" anchor="t" anchorCtr="0" compatLnSpc="1">
            <a:prstTxWarp prst="textNoShape">
              <a:avLst/>
            </a:prstTxWarp>
          </a:bodyPr>
          <a:lstStyle>
            <a:lvl1pPr algn="r" defTabSz="633413">
              <a:defRPr sz="800"/>
            </a:lvl1pPr>
          </a:lstStyle>
          <a:p>
            <a:endParaRPr lang="de-DE" altLang="de-DE"/>
          </a:p>
        </p:txBody>
      </p:sp>
      <p:sp>
        <p:nvSpPr>
          <p:cNvPr id="459780" name="Rectangle 4">
            <a:extLst>
              <a:ext uri="{FF2B5EF4-FFF2-40B4-BE49-F238E27FC236}">
                <a16:creationId xmlns:a16="http://schemas.microsoft.com/office/drawing/2014/main" id="{9A7A66EF-D180-0347-B340-74C157F6B050}"/>
              </a:ext>
            </a:extLst>
          </p:cNvPr>
          <p:cNvSpPr>
            <a:spLocks noGrp="1" noRot="1" noChangeAspect="1" noChangeArrowheads="1" noTextEdit="1"/>
          </p:cNvSpPr>
          <p:nvPr>
            <p:ph type="sldImg" idx="2"/>
          </p:nvPr>
        </p:nvSpPr>
        <p:spPr bwMode="auto">
          <a:xfrm>
            <a:off x="2124075" y="739775"/>
            <a:ext cx="2647950" cy="37480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9781" name="Rectangle 5">
            <a:extLst>
              <a:ext uri="{FF2B5EF4-FFF2-40B4-BE49-F238E27FC236}">
                <a16:creationId xmlns:a16="http://schemas.microsoft.com/office/drawing/2014/main" id="{A7E8E7C0-6264-1D40-9F41-7E7FD2049275}"/>
              </a:ext>
            </a:extLst>
          </p:cNvPr>
          <p:cNvSpPr>
            <a:spLocks noGrp="1" noChangeArrowheads="1"/>
          </p:cNvSpPr>
          <p:nvPr>
            <p:ph type="body" sz="quarter" idx="3"/>
          </p:nvPr>
        </p:nvSpPr>
        <p:spPr bwMode="auto">
          <a:xfrm>
            <a:off x="895350" y="4699000"/>
            <a:ext cx="5053013"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276" tIns="31638" rIns="63276" bIns="316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459782" name="Rectangle 6">
            <a:extLst>
              <a:ext uri="{FF2B5EF4-FFF2-40B4-BE49-F238E27FC236}">
                <a16:creationId xmlns:a16="http://schemas.microsoft.com/office/drawing/2014/main" id="{5A497857-0684-004A-8557-0A6D472512EC}"/>
              </a:ext>
            </a:extLst>
          </p:cNvPr>
          <p:cNvSpPr>
            <a:spLocks noGrp="1" noChangeArrowheads="1"/>
          </p:cNvSpPr>
          <p:nvPr>
            <p:ph type="ftr" sz="quarter" idx="4"/>
          </p:nvPr>
        </p:nvSpPr>
        <p:spPr bwMode="auto">
          <a:xfrm>
            <a:off x="0" y="9450388"/>
            <a:ext cx="2947988"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276" tIns="31638" rIns="63276" bIns="31638" numCol="1" anchor="b" anchorCtr="0" compatLnSpc="1">
            <a:prstTxWarp prst="textNoShape">
              <a:avLst/>
            </a:prstTxWarp>
          </a:bodyPr>
          <a:lstStyle>
            <a:lvl1pPr defTabSz="633413">
              <a:defRPr sz="800"/>
            </a:lvl1pPr>
          </a:lstStyle>
          <a:p>
            <a:endParaRPr lang="de-DE" altLang="de-DE"/>
          </a:p>
        </p:txBody>
      </p:sp>
      <p:sp>
        <p:nvSpPr>
          <p:cNvPr id="459783" name="Rectangle 7">
            <a:extLst>
              <a:ext uri="{FF2B5EF4-FFF2-40B4-BE49-F238E27FC236}">
                <a16:creationId xmlns:a16="http://schemas.microsoft.com/office/drawing/2014/main" id="{8B62C3A7-B9A2-2748-B8FB-8119551C509D}"/>
              </a:ext>
            </a:extLst>
          </p:cNvPr>
          <p:cNvSpPr>
            <a:spLocks noGrp="1" noChangeArrowheads="1"/>
          </p:cNvSpPr>
          <p:nvPr>
            <p:ph type="sldNum" sz="quarter" idx="5"/>
          </p:nvPr>
        </p:nvSpPr>
        <p:spPr bwMode="auto">
          <a:xfrm>
            <a:off x="3895725" y="9450388"/>
            <a:ext cx="2947988"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276" tIns="31638" rIns="63276" bIns="31638" numCol="1" anchor="b" anchorCtr="0" compatLnSpc="1">
            <a:prstTxWarp prst="textNoShape">
              <a:avLst/>
            </a:prstTxWarp>
          </a:bodyPr>
          <a:lstStyle>
            <a:lvl1pPr algn="r" defTabSz="633413">
              <a:defRPr sz="800"/>
            </a:lvl1pPr>
          </a:lstStyle>
          <a:p>
            <a:fld id="{8FF0DE03-80BF-8A41-97C2-58BFB857D730}" type="slidenum">
              <a:rPr lang="de-DE" altLang="de-DE"/>
              <a:pPr/>
              <a:t>‹#›</a:t>
            </a:fld>
            <a:endParaRPr lang="de-DE" altLang="de-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9CDBFB-CA8A-4D49-AE06-03A0AD7CF11D}"/>
              </a:ext>
            </a:extLst>
          </p:cNvPr>
          <p:cNvSpPr>
            <a:spLocks noGrp="1" noChangeArrowheads="1"/>
          </p:cNvSpPr>
          <p:nvPr>
            <p:ph type="sldNum" sz="quarter" idx="5"/>
          </p:nvPr>
        </p:nvSpPr>
        <p:spPr>
          <a:ln/>
        </p:spPr>
        <p:txBody>
          <a:bodyPr/>
          <a:lstStyle/>
          <a:p>
            <a:fld id="{1DC73FB6-FF91-DC46-BD48-AA58229161B0}" type="slidenum">
              <a:rPr lang="de-DE" altLang="de-DE"/>
              <a:pPr/>
              <a:t>1</a:t>
            </a:fld>
            <a:endParaRPr lang="de-DE" altLang="de-DE"/>
          </a:p>
        </p:txBody>
      </p:sp>
      <p:sp>
        <p:nvSpPr>
          <p:cNvPr id="460802" name="Rectangle 2">
            <a:extLst>
              <a:ext uri="{FF2B5EF4-FFF2-40B4-BE49-F238E27FC236}">
                <a16:creationId xmlns:a16="http://schemas.microsoft.com/office/drawing/2014/main" id="{A4861E72-51A0-9B45-8347-4C86AB55E2D0}"/>
              </a:ext>
            </a:extLst>
          </p:cNvPr>
          <p:cNvSpPr>
            <a:spLocks noGrp="1" noRot="1" noChangeAspect="1" noChangeArrowheads="1" noTextEdit="1"/>
          </p:cNvSpPr>
          <p:nvPr>
            <p:ph type="sldImg"/>
          </p:nvPr>
        </p:nvSpPr>
        <p:spPr>
          <a:ln/>
        </p:spPr>
      </p:sp>
      <p:sp>
        <p:nvSpPr>
          <p:cNvPr id="460803" name="Rectangle 3">
            <a:extLst>
              <a:ext uri="{FF2B5EF4-FFF2-40B4-BE49-F238E27FC236}">
                <a16:creationId xmlns:a16="http://schemas.microsoft.com/office/drawing/2014/main" id="{C51EC524-B1BF-194C-917D-084E78B471C8}"/>
              </a:ext>
            </a:extLst>
          </p:cNvPr>
          <p:cNvSpPr>
            <a:spLocks noGrp="1" noChangeArrowheads="1"/>
          </p:cNvSpPr>
          <p:nvPr>
            <p:ph type="body" idx="1"/>
          </p:nvPr>
        </p:nvSpPr>
        <p:spPr/>
        <p:txBody>
          <a:bodyPr/>
          <a:lstStyle/>
          <a:p>
            <a:endParaRPr lang="de-DE" alt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C51F2-01F1-1A46-9B55-6C5A52219D63}"/>
              </a:ext>
            </a:extLst>
          </p:cNvPr>
          <p:cNvSpPr>
            <a:spLocks noGrp="1"/>
          </p:cNvSpPr>
          <p:nvPr>
            <p:ph type="ctrTitle"/>
          </p:nvPr>
        </p:nvSpPr>
        <p:spPr>
          <a:xfrm>
            <a:off x="1890713" y="3500438"/>
            <a:ext cx="11341100" cy="7445375"/>
          </a:xfrm>
          <a:prstGeom prst="rect">
            <a:avLst/>
          </a:prstGeo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87E549EB-A09A-C64E-90EA-15B6AD5B3871}"/>
              </a:ext>
            </a:extLst>
          </p:cNvPr>
          <p:cNvSpPr>
            <a:spLocks noGrp="1"/>
          </p:cNvSpPr>
          <p:nvPr>
            <p:ph type="subTitle" idx="1"/>
          </p:nvPr>
        </p:nvSpPr>
        <p:spPr>
          <a:xfrm>
            <a:off x="1890713" y="11233150"/>
            <a:ext cx="11341100" cy="51641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Tree>
    <p:extLst>
      <p:ext uri="{BB962C8B-B14F-4D97-AF65-F5344CB8AC3E}">
        <p14:creationId xmlns:p14="http://schemas.microsoft.com/office/powerpoint/2010/main" val="3762518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B5764-4CC1-C94D-B022-647AD188578E}"/>
              </a:ext>
            </a:extLst>
          </p:cNvPr>
          <p:cNvSpPr>
            <a:spLocks noGrp="1"/>
          </p:cNvSpPr>
          <p:nvPr>
            <p:ph type="title"/>
          </p:nvPr>
        </p:nvSpPr>
        <p:spPr>
          <a:xfrm>
            <a:off x="1039813" y="1138238"/>
            <a:ext cx="13042900" cy="4133850"/>
          </a:xfrm>
          <a:prstGeom prst="rect">
            <a:avLst/>
          </a:prstGeom>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38B8A79B-8D2C-6743-AB3E-E750B2FC592F}"/>
              </a:ext>
            </a:extLst>
          </p:cNvPr>
          <p:cNvSpPr>
            <a:spLocks noGrp="1"/>
          </p:cNvSpPr>
          <p:nvPr>
            <p:ph type="body" orient="vert" idx="1"/>
          </p:nvPr>
        </p:nvSpPr>
        <p:spPr>
          <a:xfrm>
            <a:off x="1039813" y="5692775"/>
            <a:ext cx="13042900" cy="135699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916340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93D663-6D5A-B246-85CE-764C6F616E3D}"/>
              </a:ext>
            </a:extLst>
          </p:cNvPr>
          <p:cNvSpPr>
            <a:spLocks noGrp="1"/>
          </p:cNvSpPr>
          <p:nvPr>
            <p:ph type="title" orient="vert"/>
          </p:nvPr>
        </p:nvSpPr>
        <p:spPr>
          <a:xfrm>
            <a:off x="10821988" y="1138238"/>
            <a:ext cx="3260725" cy="18124487"/>
          </a:xfrm>
          <a:prstGeom prst="rect">
            <a:avLst/>
          </a:prstGeo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1C9EBDC7-4044-A64B-B910-30EA3D40248F}"/>
              </a:ext>
            </a:extLst>
          </p:cNvPr>
          <p:cNvSpPr>
            <a:spLocks noGrp="1"/>
          </p:cNvSpPr>
          <p:nvPr>
            <p:ph type="body" orient="vert" idx="1"/>
          </p:nvPr>
        </p:nvSpPr>
        <p:spPr>
          <a:xfrm>
            <a:off x="1039813" y="1138238"/>
            <a:ext cx="9629775" cy="181244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81357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D6C1-224C-2841-A8D1-5A9F258717C8}"/>
              </a:ext>
            </a:extLst>
          </p:cNvPr>
          <p:cNvSpPr>
            <a:spLocks noGrp="1"/>
          </p:cNvSpPr>
          <p:nvPr>
            <p:ph type="title"/>
          </p:nvPr>
        </p:nvSpPr>
        <p:spPr>
          <a:xfrm>
            <a:off x="1039813" y="1138238"/>
            <a:ext cx="13042900" cy="4133850"/>
          </a:xfrm>
          <a:prstGeom prst="rect">
            <a:avLst/>
          </a:prstGeom>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9C43042-2355-7A4F-8D59-F3CBF95D2C35}"/>
              </a:ext>
            </a:extLst>
          </p:cNvPr>
          <p:cNvSpPr>
            <a:spLocks noGrp="1"/>
          </p:cNvSpPr>
          <p:nvPr>
            <p:ph idx="1"/>
          </p:nvPr>
        </p:nvSpPr>
        <p:spPr>
          <a:xfrm>
            <a:off x="1039813" y="5692775"/>
            <a:ext cx="13042900" cy="135699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3150640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07A1-F849-EA4E-9820-417BB905C0F7}"/>
              </a:ext>
            </a:extLst>
          </p:cNvPr>
          <p:cNvSpPr>
            <a:spLocks noGrp="1"/>
          </p:cNvSpPr>
          <p:nvPr>
            <p:ph type="title"/>
          </p:nvPr>
        </p:nvSpPr>
        <p:spPr>
          <a:xfrm>
            <a:off x="1031875" y="5332413"/>
            <a:ext cx="13042900" cy="8896350"/>
          </a:xfrm>
          <a:prstGeom prst="rect">
            <a:avLst/>
          </a:prstGeo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85B9C352-228B-EC4F-B82F-93D4F206C0CA}"/>
              </a:ext>
            </a:extLst>
          </p:cNvPr>
          <p:cNvSpPr>
            <a:spLocks noGrp="1"/>
          </p:cNvSpPr>
          <p:nvPr>
            <p:ph type="body" idx="1"/>
          </p:nvPr>
        </p:nvSpPr>
        <p:spPr>
          <a:xfrm>
            <a:off x="1031875" y="14312900"/>
            <a:ext cx="13042900" cy="4678363"/>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769704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3EDA-CF18-A54D-96DF-EF761055C2C6}"/>
              </a:ext>
            </a:extLst>
          </p:cNvPr>
          <p:cNvSpPr>
            <a:spLocks noGrp="1"/>
          </p:cNvSpPr>
          <p:nvPr>
            <p:ph type="title"/>
          </p:nvPr>
        </p:nvSpPr>
        <p:spPr>
          <a:xfrm>
            <a:off x="1039813" y="1138238"/>
            <a:ext cx="13042900" cy="4133850"/>
          </a:xfrm>
          <a:prstGeom prst="rect">
            <a:avLst/>
          </a:prstGeom>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12ADA86-36B6-0F46-B6E6-959ADD23F4B4}"/>
              </a:ext>
            </a:extLst>
          </p:cNvPr>
          <p:cNvSpPr>
            <a:spLocks noGrp="1"/>
          </p:cNvSpPr>
          <p:nvPr>
            <p:ph sz="half" idx="1"/>
          </p:nvPr>
        </p:nvSpPr>
        <p:spPr>
          <a:xfrm>
            <a:off x="1039813" y="5692775"/>
            <a:ext cx="6445250" cy="135699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143A2552-1666-AA49-B445-11F20FC83158}"/>
              </a:ext>
            </a:extLst>
          </p:cNvPr>
          <p:cNvSpPr>
            <a:spLocks noGrp="1"/>
          </p:cNvSpPr>
          <p:nvPr>
            <p:ph sz="half" idx="2"/>
          </p:nvPr>
        </p:nvSpPr>
        <p:spPr>
          <a:xfrm>
            <a:off x="7637463" y="5692775"/>
            <a:ext cx="6445250" cy="135699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124906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9559-2AA6-F34C-A7AD-289C112F6456}"/>
              </a:ext>
            </a:extLst>
          </p:cNvPr>
          <p:cNvSpPr>
            <a:spLocks noGrp="1"/>
          </p:cNvSpPr>
          <p:nvPr>
            <p:ph type="title"/>
          </p:nvPr>
        </p:nvSpPr>
        <p:spPr>
          <a:xfrm>
            <a:off x="1041400" y="1138238"/>
            <a:ext cx="13042900" cy="4133850"/>
          </a:xfrm>
          <a:prstGeom prst="rect">
            <a:avLst/>
          </a:prstGeo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61D39A7C-2CC1-544F-A2BC-6B9A59DF969A}"/>
              </a:ext>
            </a:extLst>
          </p:cNvPr>
          <p:cNvSpPr>
            <a:spLocks noGrp="1"/>
          </p:cNvSpPr>
          <p:nvPr>
            <p:ph type="body" idx="1"/>
          </p:nvPr>
        </p:nvSpPr>
        <p:spPr>
          <a:xfrm>
            <a:off x="1041400" y="5243513"/>
            <a:ext cx="6397625" cy="2568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D4569C-45B3-7C41-A8B9-BC2F7EF11B93}"/>
              </a:ext>
            </a:extLst>
          </p:cNvPr>
          <p:cNvSpPr>
            <a:spLocks noGrp="1"/>
          </p:cNvSpPr>
          <p:nvPr>
            <p:ph sz="half" idx="2"/>
          </p:nvPr>
        </p:nvSpPr>
        <p:spPr>
          <a:xfrm>
            <a:off x="1041400" y="7812088"/>
            <a:ext cx="6397625" cy="114903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9707A51A-C52A-A143-9E9A-00CCAF5397D8}"/>
              </a:ext>
            </a:extLst>
          </p:cNvPr>
          <p:cNvSpPr>
            <a:spLocks noGrp="1"/>
          </p:cNvSpPr>
          <p:nvPr>
            <p:ph type="body" sz="quarter" idx="3"/>
          </p:nvPr>
        </p:nvSpPr>
        <p:spPr>
          <a:xfrm>
            <a:off x="7656513" y="5243513"/>
            <a:ext cx="6427787" cy="2568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1C87E-CD6A-F141-8F69-C64B2471928D}"/>
              </a:ext>
            </a:extLst>
          </p:cNvPr>
          <p:cNvSpPr>
            <a:spLocks noGrp="1"/>
          </p:cNvSpPr>
          <p:nvPr>
            <p:ph sz="quarter" idx="4"/>
          </p:nvPr>
        </p:nvSpPr>
        <p:spPr>
          <a:xfrm>
            <a:off x="7656513" y="7812088"/>
            <a:ext cx="6427787" cy="114903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2349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A5E6-E677-C446-95A0-A0D51D148A03}"/>
              </a:ext>
            </a:extLst>
          </p:cNvPr>
          <p:cNvSpPr>
            <a:spLocks noGrp="1"/>
          </p:cNvSpPr>
          <p:nvPr>
            <p:ph type="title"/>
          </p:nvPr>
        </p:nvSpPr>
        <p:spPr>
          <a:xfrm>
            <a:off x="1039813" y="1138238"/>
            <a:ext cx="13042900" cy="4133850"/>
          </a:xfrm>
          <a:prstGeom prst="rect">
            <a:avLst/>
          </a:prstGeom>
        </p:spPr>
        <p:txBody>
          <a:bodyPr/>
          <a:lstStyle/>
          <a:p>
            <a:r>
              <a:rPr lang="en-US"/>
              <a:t>Click to edit Master title style</a:t>
            </a:r>
            <a:endParaRPr lang="de-DE"/>
          </a:p>
        </p:txBody>
      </p:sp>
    </p:spTree>
    <p:extLst>
      <p:ext uri="{BB962C8B-B14F-4D97-AF65-F5344CB8AC3E}">
        <p14:creationId xmlns:p14="http://schemas.microsoft.com/office/powerpoint/2010/main" val="289882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760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7B07-CC1C-854F-8CB9-6555B8FC6783}"/>
              </a:ext>
            </a:extLst>
          </p:cNvPr>
          <p:cNvSpPr>
            <a:spLocks noGrp="1"/>
          </p:cNvSpPr>
          <p:nvPr>
            <p:ph type="title"/>
          </p:nvPr>
        </p:nvSpPr>
        <p:spPr>
          <a:xfrm>
            <a:off x="1041400" y="1425575"/>
            <a:ext cx="4878388" cy="4991100"/>
          </a:xfrm>
          <a:prstGeom prst="rect">
            <a:avLst/>
          </a:prstGeo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A160C4A5-420C-D140-8D0F-0389919E29C6}"/>
              </a:ext>
            </a:extLst>
          </p:cNvPr>
          <p:cNvSpPr>
            <a:spLocks noGrp="1"/>
          </p:cNvSpPr>
          <p:nvPr>
            <p:ph idx="1"/>
          </p:nvPr>
        </p:nvSpPr>
        <p:spPr>
          <a:xfrm>
            <a:off x="6429375" y="3079750"/>
            <a:ext cx="7654925" cy="151987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8FA0A0A1-A760-1D4D-86DC-AAE70D5D7165}"/>
              </a:ext>
            </a:extLst>
          </p:cNvPr>
          <p:cNvSpPr>
            <a:spLocks noGrp="1"/>
          </p:cNvSpPr>
          <p:nvPr>
            <p:ph type="body" sz="half" idx="2"/>
          </p:nvPr>
        </p:nvSpPr>
        <p:spPr>
          <a:xfrm>
            <a:off x="1041400" y="6416675"/>
            <a:ext cx="4878388" cy="1188561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34351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A1B63-9EAB-F14E-BC27-07CC013861CC}"/>
              </a:ext>
            </a:extLst>
          </p:cNvPr>
          <p:cNvSpPr>
            <a:spLocks noGrp="1"/>
          </p:cNvSpPr>
          <p:nvPr>
            <p:ph type="title"/>
          </p:nvPr>
        </p:nvSpPr>
        <p:spPr>
          <a:xfrm>
            <a:off x="1041400" y="1425575"/>
            <a:ext cx="4878388" cy="4991100"/>
          </a:xfrm>
          <a:prstGeom prst="rect">
            <a:avLst/>
          </a:prstGeo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68FBF9D9-C01F-7B4F-BF8D-BB6C6FCA96EE}"/>
              </a:ext>
            </a:extLst>
          </p:cNvPr>
          <p:cNvSpPr>
            <a:spLocks noGrp="1"/>
          </p:cNvSpPr>
          <p:nvPr>
            <p:ph type="pic" idx="1"/>
          </p:nvPr>
        </p:nvSpPr>
        <p:spPr>
          <a:xfrm>
            <a:off x="6429375" y="3079750"/>
            <a:ext cx="7654925" cy="151987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3FD5691F-2477-484F-B16B-A0121FA3FFC4}"/>
              </a:ext>
            </a:extLst>
          </p:cNvPr>
          <p:cNvSpPr>
            <a:spLocks noGrp="1"/>
          </p:cNvSpPr>
          <p:nvPr>
            <p:ph type="body" sz="half" idx="2"/>
          </p:nvPr>
        </p:nvSpPr>
        <p:spPr>
          <a:xfrm>
            <a:off x="1041400" y="6416675"/>
            <a:ext cx="4878388" cy="1188561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48462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119" name="Rectangle 95">
            <a:extLst>
              <a:ext uri="{FF2B5EF4-FFF2-40B4-BE49-F238E27FC236}">
                <a16:creationId xmlns:a16="http://schemas.microsoft.com/office/drawing/2014/main" id="{0407F330-BDA2-894D-8993-E7DD538B9C51}"/>
              </a:ext>
            </a:extLst>
          </p:cNvPr>
          <p:cNvSpPr>
            <a:spLocks noChangeArrowheads="1"/>
          </p:cNvSpPr>
          <p:nvPr userDrawn="1"/>
        </p:nvSpPr>
        <p:spPr bwMode="auto">
          <a:xfrm>
            <a:off x="0" y="18819813"/>
            <a:ext cx="15122525" cy="25669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7048" tIns="28523" rIns="57048" bIns="28523" anchor="ctr"/>
          <a:lstStyle>
            <a:lvl1pPr defTabSz="2085975">
              <a:defRPr>
                <a:solidFill>
                  <a:schemeClr val="tx1"/>
                </a:solidFill>
                <a:latin typeface="Arial" panose="020B0604020202020204" pitchFamily="34" charset="0"/>
              </a:defRPr>
            </a:lvl1pPr>
            <a:lvl2pPr marL="285750" defTabSz="2085975">
              <a:defRPr>
                <a:solidFill>
                  <a:schemeClr val="tx1"/>
                </a:solidFill>
                <a:latin typeface="Arial" panose="020B0604020202020204" pitchFamily="34" charset="0"/>
              </a:defRPr>
            </a:lvl2pPr>
            <a:lvl3pPr marL="569913" defTabSz="2085975">
              <a:defRPr>
                <a:solidFill>
                  <a:schemeClr val="tx1"/>
                </a:solidFill>
                <a:latin typeface="Arial" panose="020B0604020202020204" pitchFamily="34" charset="0"/>
              </a:defRPr>
            </a:lvl3pPr>
            <a:lvl4pPr marL="855663" defTabSz="2085975">
              <a:defRPr>
                <a:solidFill>
                  <a:schemeClr val="tx1"/>
                </a:solidFill>
                <a:latin typeface="Arial" panose="020B0604020202020204" pitchFamily="34" charset="0"/>
              </a:defRPr>
            </a:lvl4pPr>
            <a:lvl5pPr marL="1141413" defTabSz="2085975">
              <a:defRPr>
                <a:solidFill>
                  <a:schemeClr val="tx1"/>
                </a:solidFill>
                <a:latin typeface="Arial" panose="020B0604020202020204" pitchFamily="34" charset="0"/>
              </a:defRPr>
            </a:lvl5pPr>
            <a:lvl6pPr marL="1598613" defTabSz="2085975" fontAlgn="base">
              <a:spcBef>
                <a:spcPct val="0"/>
              </a:spcBef>
              <a:spcAft>
                <a:spcPct val="0"/>
              </a:spcAft>
              <a:defRPr>
                <a:solidFill>
                  <a:schemeClr val="tx1"/>
                </a:solidFill>
                <a:latin typeface="Arial" panose="020B0604020202020204" pitchFamily="34" charset="0"/>
              </a:defRPr>
            </a:lvl6pPr>
            <a:lvl7pPr marL="2055813" defTabSz="2085975" fontAlgn="base">
              <a:spcBef>
                <a:spcPct val="0"/>
              </a:spcBef>
              <a:spcAft>
                <a:spcPct val="0"/>
              </a:spcAft>
              <a:defRPr>
                <a:solidFill>
                  <a:schemeClr val="tx1"/>
                </a:solidFill>
                <a:latin typeface="Arial" panose="020B0604020202020204" pitchFamily="34" charset="0"/>
              </a:defRPr>
            </a:lvl7pPr>
            <a:lvl8pPr marL="2513013" defTabSz="2085975" fontAlgn="base">
              <a:spcBef>
                <a:spcPct val="0"/>
              </a:spcBef>
              <a:spcAft>
                <a:spcPct val="0"/>
              </a:spcAft>
              <a:defRPr>
                <a:solidFill>
                  <a:schemeClr val="tx1"/>
                </a:solidFill>
                <a:latin typeface="Arial" panose="020B0604020202020204" pitchFamily="34" charset="0"/>
              </a:defRPr>
            </a:lvl8pPr>
            <a:lvl9pPr marL="2970213" defTabSz="2085975" fontAlgn="base">
              <a:spcBef>
                <a:spcPct val="0"/>
              </a:spcBef>
              <a:spcAft>
                <a:spcPct val="0"/>
              </a:spcAft>
              <a:defRPr>
                <a:solidFill>
                  <a:schemeClr val="tx1"/>
                </a:solidFill>
                <a:latin typeface="Arial" panose="020B0604020202020204" pitchFamily="34" charset="0"/>
              </a:defRPr>
            </a:lvl9pPr>
          </a:lstStyle>
          <a:p>
            <a:pPr algn="ctr"/>
            <a:endParaRPr lang="de-DE"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085975" rtl="0" fontAlgn="base">
        <a:lnSpc>
          <a:spcPct val="90000"/>
        </a:lnSpc>
        <a:spcBef>
          <a:spcPct val="0"/>
        </a:spcBef>
        <a:spcAft>
          <a:spcPct val="0"/>
        </a:spcAft>
        <a:defRPr sz="6000" kern="1200">
          <a:solidFill>
            <a:schemeClr val="bg1"/>
          </a:solidFill>
          <a:latin typeface="+mj-lt"/>
          <a:ea typeface="+mj-ea"/>
          <a:cs typeface="+mj-cs"/>
        </a:defRPr>
      </a:lvl1pPr>
      <a:lvl2pPr algn="l" defTabSz="2085975" rtl="0" fontAlgn="base">
        <a:lnSpc>
          <a:spcPct val="90000"/>
        </a:lnSpc>
        <a:spcBef>
          <a:spcPct val="0"/>
        </a:spcBef>
        <a:spcAft>
          <a:spcPct val="0"/>
        </a:spcAft>
        <a:defRPr sz="6000">
          <a:solidFill>
            <a:schemeClr val="bg1"/>
          </a:solidFill>
          <a:latin typeface="MetaBold-Caps" pitchFamily="34" charset="0"/>
        </a:defRPr>
      </a:lvl2pPr>
      <a:lvl3pPr algn="l" defTabSz="2085975" rtl="0" fontAlgn="base">
        <a:lnSpc>
          <a:spcPct val="90000"/>
        </a:lnSpc>
        <a:spcBef>
          <a:spcPct val="0"/>
        </a:spcBef>
        <a:spcAft>
          <a:spcPct val="0"/>
        </a:spcAft>
        <a:defRPr sz="6000">
          <a:solidFill>
            <a:schemeClr val="bg1"/>
          </a:solidFill>
          <a:latin typeface="MetaBold-Caps" pitchFamily="34" charset="0"/>
        </a:defRPr>
      </a:lvl3pPr>
      <a:lvl4pPr algn="l" defTabSz="2085975" rtl="0" fontAlgn="base">
        <a:lnSpc>
          <a:spcPct val="90000"/>
        </a:lnSpc>
        <a:spcBef>
          <a:spcPct val="0"/>
        </a:spcBef>
        <a:spcAft>
          <a:spcPct val="0"/>
        </a:spcAft>
        <a:defRPr sz="6000">
          <a:solidFill>
            <a:schemeClr val="bg1"/>
          </a:solidFill>
          <a:latin typeface="MetaBold-Caps" pitchFamily="34" charset="0"/>
        </a:defRPr>
      </a:lvl4pPr>
      <a:lvl5pPr algn="l" defTabSz="2085975" rtl="0" fontAlgn="base">
        <a:lnSpc>
          <a:spcPct val="90000"/>
        </a:lnSpc>
        <a:spcBef>
          <a:spcPct val="0"/>
        </a:spcBef>
        <a:spcAft>
          <a:spcPct val="0"/>
        </a:spcAft>
        <a:defRPr sz="6000">
          <a:solidFill>
            <a:schemeClr val="bg1"/>
          </a:solidFill>
          <a:latin typeface="MetaBold-Caps" pitchFamily="34" charset="0"/>
        </a:defRPr>
      </a:lvl5pPr>
      <a:lvl6pPr marL="457200" algn="l" defTabSz="2085975" rtl="0" fontAlgn="base">
        <a:lnSpc>
          <a:spcPct val="90000"/>
        </a:lnSpc>
        <a:spcBef>
          <a:spcPct val="0"/>
        </a:spcBef>
        <a:spcAft>
          <a:spcPct val="0"/>
        </a:spcAft>
        <a:defRPr sz="6000">
          <a:solidFill>
            <a:schemeClr val="bg1"/>
          </a:solidFill>
          <a:latin typeface="MetaBold-Caps" pitchFamily="34" charset="0"/>
        </a:defRPr>
      </a:lvl6pPr>
      <a:lvl7pPr marL="914400" algn="l" defTabSz="2085975" rtl="0" fontAlgn="base">
        <a:lnSpc>
          <a:spcPct val="90000"/>
        </a:lnSpc>
        <a:spcBef>
          <a:spcPct val="0"/>
        </a:spcBef>
        <a:spcAft>
          <a:spcPct val="0"/>
        </a:spcAft>
        <a:defRPr sz="6000">
          <a:solidFill>
            <a:schemeClr val="bg1"/>
          </a:solidFill>
          <a:latin typeface="MetaBold-Caps" pitchFamily="34" charset="0"/>
        </a:defRPr>
      </a:lvl7pPr>
      <a:lvl8pPr marL="1371600" algn="l" defTabSz="2085975" rtl="0" fontAlgn="base">
        <a:lnSpc>
          <a:spcPct val="90000"/>
        </a:lnSpc>
        <a:spcBef>
          <a:spcPct val="0"/>
        </a:spcBef>
        <a:spcAft>
          <a:spcPct val="0"/>
        </a:spcAft>
        <a:defRPr sz="6000">
          <a:solidFill>
            <a:schemeClr val="bg1"/>
          </a:solidFill>
          <a:latin typeface="MetaBold-Caps" pitchFamily="34" charset="0"/>
        </a:defRPr>
      </a:lvl8pPr>
      <a:lvl9pPr marL="1828800" algn="l" defTabSz="2085975" rtl="0" fontAlgn="base">
        <a:lnSpc>
          <a:spcPct val="90000"/>
        </a:lnSpc>
        <a:spcBef>
          <a:spcPct val="0"/>
        </a:spcBef>
        <a:spcAft>
          <a:spcPct val="0"/>
        </a:spcAft>
        <a:defRPr sz="6000">
          <a:solidFill>
            <a:schemeClr val="bg1"/>
          </a:solidFill>
          <a:latin typeface="MetaBold-Caps" pitchFamily="34" charset="0"/>
        </a:defRPr>
      </a:lvl9pPr>
    </p:titleStyle>
    <p:bodyStyle>
      <a:lvl1pPr marL="1588" indent="-1588" algn="l" defTabSz="2085975" rtl="0" fontAlgn="base">
        <a:spcBef>
          <a:spcPct val="20000"/>
        </a:spcBef>
        <a:spcAft>
          <a:spcPct val="0"/>
        </a:spcAft>
        <a:defRPr sz="1500" kern="1200">
          <a:solidFill>
            <a:schemeClr val="bg2"/>
          </a:solidFill>
          <a:latin typeface="+mn-lt"/>
          <a:ea typeface="+mn-ea"/>
          <a:cs typeface="+mn-cs"/>
        </a:defRPr>
      </a:lvl1pPr>
      <a:lvl2pPr marL="765175" indent="-650875" algn="l" defTabSz="2085975" rtl="0" fontAlgn="base">
        <a:spcBef>
          <a:spcPct val="20000"/>
        </a:spcBef>
        <a:spcAft>
          <a:spcPct val="0"/>
        </a:spcAft>
        <a:buChar char="•"/>
        <a:defRPr sz="4100" kern="1200">
          <a:solidFill>
            <a:schemeClr val="tx1"/>
          </a:solidFill>
          <a:latin typeface="+mn-lt"/>
          <a:ea typeface="+mn-ea"/>
          <a:cs typeface="+mn-cs"/>
        </a:defRPr>
      </a:lvl2pPr>
      <a:lvl3pPr marL="1398588" indent="-520700" algn="l" defTabSz="2085975" rtl="0" fontAlgn="base">
        <a:spcBef>
          <a:spcPct val="20000"/>
        </a:spcBef>
        <a:spcAft>
          <a:spcPct val="0"/>
        </a:spcAft>
        <a:buChar char="•"/>
        <a:defRPr sz="4100" kern="1200">
          <a:solidFill>
            <a:schemeClr val="tx1"/>
          </a:solidFill>
          <a:latin typeface="+mn-lt"/>
          <a:ea typeface="+mn-ea"/>
          <a:cs typeface="+mn-cs"/>
        </a:defRPr>
      </a:lvl3pPr>
      <a:lvl4pPr marL="2032000" indent="-520700" algn="l" defTabSz="2085975" rtl="0" fontAlgn="base">
        <a:spcBef>
          <a:spcPct val="20000"/>
        </a:spcBef>
        <a:spcAft>
          <a:spcPct val="0"/>
        </a:spcAft>
        <a:buChar char="•"/>
        <a:defRPr sz="4100" kern="1200">
          <a:solidFill>
            <a:schemeClr val="tx1"/>
          </a:solidFill>
          <a:latin typeface="+mn-lt"/>
          <a:ea typeface="+mn-ea"/>
          <a:cs typeface="+mn-cs"/>
        </a:defRPr>
      </a:lvl4pPr>
      <a:lvl5pPr marL="2665413" indent="-522288" algn="l" defTabSz="2085975" rtl="0" fontAlgn="base">
        <a:spcBef>
          <a:spcPct val="20000"/>
        </a:spcBef>
        <a:spcAft>
          <a:spcPct val="0"/>
        </a:spcAft>
        <a:buChar char="•"/>
        <a:defRPr sz="4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hyperlink" Target="https://www.w3.org/2018/04/pressrelease-webauthn-fido2.html" TargetMode="Externa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 name="Rectangle 71">
            <a:extLst>
              <a:ext uri="{FF2B5EF4-FFF2-40B4-BE49-F238E27FC236}">
                <a16:creationId xmlns:a16="http://schemas.microsoft.com/office/drawing/2014/main" id="{FF23DF63-1062-3D42-ACDC-4016374139B3}"/>
              </a:ext>
            </a:extLst>
          </p:cNvPr>
          <p:cNvSpPr>
            <a:spLocks noChangeArrowheads="1"/>
          </p:cNvSpPr>
          <p:nvPr/>
        </p:nvSpPr>
        <p:spPr bwMode="auto">
          <a:xfrm flipV="1">
            <a:off x="0" y="0"/>
            <a:ext cx="15122525" cy="2579688"/>
          </a:xfrm>
          <a:prstGeom prst="rect">
            <a:avLst/>
          </a:prstGeom>
          <a:solidFill>
            <a:srgbClr val="00B1D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57048" tIns="28523" rIns="57048" bIns="28523" anchor="ctr"/>
          <a:lstStyle>
            <a:lvl1pPr defTabSz="2085975">
              <a:defRPr>
                <a:solidFill>
                  <a:schemeClr val="tx1"/>
                </a:solidFill>
                <a:latin typeface="Arial" panose="020B0604020202020204" pitchFamily="34" charset="0"/>
              </a:defRPr>
            </a:lvl1pPr>
            <a:lvl2pPr marL="285750" defTabSz="2085975">
              <a:defRPr>
                <a:solidFill>
                  <a:schemeClr val="tx1"/>
                </a:solidFill>
                <a:latin typeface="Arial" panose="020B0604020202020204" pitchFamily="34" charset="0"/>
              </a:defRPr>
            </a:lvl2pPr>
            <a:lvl3pPr marL="569913" defTabSz="2085975">
              <a:defRPr>
                <a:solidFill>
                  <a:schemeClr val="tx1"/>
                </a:solidFill>
                <a:latin typeface="Arial" panose="020B0604020202020204" pitchFamily="34" charset="0"/>
              </a:defRPr>
            </a:lvl3pPr>
            <a:lvl4pPr marL="855663" defTabSz="2085975">
              <a:defRPr>
                <a:solidFill>
                  <a:schemeClr val="tx1"/>
                </a:solidFill>
                <a:latin typeface="Arial" panose="020B0604020202020204" pitchFamily="34" charset="0"/>
              </a:defRPr>
            </a:lvl4pPr>
            <a:lvl5pPr marL="1141413" defTabSz="2085975">
              <a:defRPr>
                <a:solidFill>
                  <a:schemeClr val="tx1"/>
                </a:solidFill>
                <a:latin typeface="Arial" panose="020B0604020202020204" pitchFamily="34" charset="0"/>
              </a:defRPr>
            </a:lvl5pPr>
            <a:lvl6pPr marL="1598613" defTabSz="2085975" fontAlgn="base">
              <a:spcBef>
                <a:spcPct val="0"/>
              </a:spcBef>
              <a:spcAft>
                <a:spcPct val="0"/>
              </a:spcAft>
              <a:defRPr>
                <a:solidFill>
                  <a:schemeClr val="tx1"/>
                </a:solidFill>
                <a:latin typeface="Arial" panose="020B0604020202020204" pitchFamily="34" charset="0"/>
              </a:defRPr>
            </a:lvl6pPr>
            <a:lvl7pPr marL="2055813" defTabSz="2085975" fontAlgn="base">
              <a:spcBef>
                <a:spcPct val="0"/>
              </a:spcBef>
              <a:spcAft>
                <a:spcPct val="0"/>
              </a:spcAft>
              <a:defRPr>
                <a:solidFill>
                  <a:schemeClr val="tx1"/>
                </a:solidFill>
                <a:latin typeface="Arial" panose="020B0604020202020204" pitchFamily="34" charset="0"/>
              </a:defRPr>
            </a:lvl7pPr>
            <a:lvl8pPr marL="2513013" defTabSz="2085975" fontAlgn="base">
              <a:spcBef>
                <a:spcPct val="0"/>
              </a:spcBef>
              <a:spcAft>
                <a:spcPct val="0"/>
              </a:spcAft>
              <a:defRPr>
                <a:solidFill>
                  <a:schemeClr val="tx1"/>
                </a:solidFill>
                <a:latin typeface="Arial" panose="020B0604020202020204" pitchFamily="34" charset="0"/>
              </a:defRPr>
            </a:lvl8pPr>
            <a:lvl9pPr marL="2970213" defTabSz="2085975" fontAlgn="base">
              <a:spcBef>
                <a:spcPct val="0"/>
              </a:spcBef>
              <a:spcAft>
                <a:spcPct val="0"/>
              </a:spcAft>
              <a:defRPr>
                <a:solidFill>
                  <a:schemeClr val="tx1"/>
                </a:solidFill>
                <a:latin typeface="Arial" panose="020B0604020202020204" pitchFamily="34" charset="0"/>
              </a:defRPr>
            </a:lvl9pPr>
          </a:lstStyle>
          <a:p>
            <a:pPr algn="ctr"/>
            <a:endParaRPr lang="en-US" altLang="de-DE"/>
          </a:p>
        </p:txBody>
      </p:sp>
      <p:sp>
        <p:nvSpPr>
          <p:cNvPr id="2155" name="Rectangle 107">
            <a:extLst>
              <a:ext uri="{FF2B5EF4-FFF2-40B4-BE49-F238E27FC236}">
                <a16:creationId xmlns:a16="http://schemas.microsoft.com/office/drawing/2014/main" id="{8504FB97-C99D-854A-9FB2-634FFB85A5A6}"/>
              </a:ext>
            </a:extLst>
          </p:cNvPr>
          <p:cNvSpPr>
            <a:spLocks noChangeArrowheads="1"/>
          </p:cNvSpPr>
          <p:nvPr/>
        </p:nvSpPr>
        <p:spPr bwMode="auto">
          <a:xfrm>
            <a:off x="1228725" y="517525"/>
            <a:ext cx="13023850" cy="1209675"/>
          </a:xfrm>
          <a:prstGeom prst="rect">
            <a:avLst/>
          </a:prstGeom>
          <a:noFill/>
          <a:ln>
            <a:noFill/>
          </a:ln>
          <a:effectLst/>
          <a:extLst>
            <a:ext uri="{909E8E84-426E-40DD-AFC4-6F175D3DCCD1}">
              <a14:hiddenFill xmlns:a14="http://schemas.microsoft.com/office/drawing/2010/main">
                <a:solidFill>
                  <a:srgbClr val="3399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lnSpc>
                <a:spcPct val="90000"/>
              </a:lnSpc>
              <a:defRPr sz="6000">
                <a:solidFill>
                  <a:schemeClr val="bg1"/>
                </a:solidFill>
                <a:latin typeface="MetaBold-Caps" pitchFamily="34" charset="0"/>
              </a:defRPr>
            </a:lvl1pPr>
            <a:lvl2pPr>
              <a:lnSpc>
                <a:spcPct val="90000"/>
              </a:lnSpc>
              <a:defRPr sz="6000">
                <a:solidFill>
                  <a:schemeClr val="bg1"/>
                </a:solidFill>
                <a:latin typeface="MetaBold-Caps" pitchFamily="34" charset="0"/>
              </a:defRPr>
            </a:lvl2pPr>
            <a:lvl3pPr>
              <a:lnSpc>
                <a:spcPct val="90000"/>
              </a:lnSpc>
              <a:defRPr sz="6000">
                <a:solidFill>
                  <a:schemeClr val="bg1"/>
                </a:solidFill>
                <a:latin typeface="MetaBold-Caps" pitchFamily="34" charset="0"/>
              </a:defRPr>
            </a:lvl3pPr>
            <a:lvl4pPr>
              <a:lnSpc>
                <a:spcPct val="90000"/>
              </a:lnSpc>
              <a:defRPr sz="6000">
                <a:solidFill>
                  <a:schemeClr val="bg1"/>
                </a:solidFill>
                <a:latin typeface="MetaBold-Caps" pitchFamily="34" charset="0"/>
              </a:defRPr>
            </a:lvl4pPr>
            <a:lvl5pPr>
              <a:lnSpc>
                <a:spcPct val="90000"/>
              </a:lnSpc>
              <a:defRPr sz="6000">
                <a:solidFill>
                  <a:schemeClr val="bg1"/>
                </a:solidFill>
                <a:latin typeface="MetaBold-Caps" pitchFamily="34" charset="0"/>
              </a:defRPr>
            </a:lvl5pPr>
            <a:lvl6pPr marL="457200" fontAlgn="base">
              <a:lnSpc>
                <a:spcPct val="90000"/>
              </a:lnSpc>
              <a:spcBef>
                <a:spcPct val="0"/>
              </a:spcBef>
              <a:spcAft>
                <a:spcPct val="0"/>
              </a:spcAft>
              <a:defRPr sz="6000">
                <a:solidFill>
                  <a:schemeClr val="bg1"/>
                </a:solidFill>
                <a:latin typeface="MetaBold-Caps" pitchFamily="34" charset="0"/>
              </a:defRPr>
            </a:lvl6pPr>
            <a:lvl7pPr marL="914400" fontAlgn="base">
              <a:lnSpc>
                <a:spcPct val="90000"/>
              </a:lnSpc>
              <a:spcBef>
                <a:spcPct val="0"/>
              </a:spcBef>
              <a:spcAft>
                <a:spcPct val="0"/>
              </a:spcAft>
              <a:defRPr sz="6000">
                <a:solidFill>
                  <a:schemeClr val="bg1"/>
                </a:solidFill>
                <a:latin typeface="MetaBold-Caps" pitchFamily="34" charset="0"/>
              </a:defRPr>
            </a:lvl7pPr>
            <a:lvl8pPr marL="1371600" fontAlgn="base">
              <a:lnSpc>
                <a:spcPct val="90000"/>
              </a:lnSpc>
              <a:spcBef>
                <a:spcPct val="0"/>
              </a:spcBef>
              <a:spcAft>
                <a:spcPct val="0"/>
              </a:spcAft>
              <a:defRPr sz="6000">
                <a:solidFill>
                  <a:schemeClr val="bg1"/>
                </a:solidFill>
                <a:latin typeface="MetaBold-Caps" pitchFamily="34" charset="0"/>
              </a:defRPr>
            </a:lvl8pPr>
            <a:lvl9pPr marL="1828800" fontAlgn="base">
              <a:lnSpc>
                <a:spcPct val="90000"/>
              </a:lnSpc>
              <a:spcBef>
                <a:spcPct val="0"/>
              </a:spcBef>
              <a:spcAft>
                <a:spcPct val="0"/>
              </a:spcAft>
              <a:defRPr sz="6000">
                <a:solidFill>
                  <a:schemeClr val="bg1"/>
                </a:solidFill>
                <a:latin typeface="MetaBold-Caps" pitchFamily="34" charset="0"/>
              </a:defRPr>
            </a:lvl9pPr>
          </a:lstStyle>
          <a:p>
            <a:pPr>
              <a:lnSpc>
                <a:spcPct val="80000"/>
              </a:lnSpc>
            </a:pPr>
            <a:r>
              <a:rPr lang="en-US" altLang="de-DE" sz="4800" dirty="0"/>
              <a:t>Security Evaluation of Multi-Factor Authentication in Comparison with the Web Authentication API</a:t>
            </a:r>
          </a:p>
        </p:txBody>
      </p:sp>
      <p:sp>
        <p:nvSpPr>
          <p:cNvPr id="2161" name="Text Box 113">
            <a:extLst>
              <a:ext uri="{FF2B5EF4-FFF2-40B4-BE49-F238E27FC236}">
                <a16:creationId xmlns:a16="http://schemas.microsoft.com/office/drawing/2014/main" id="{C7919001-39DF-DA42-A7EF-4525F25506F4}"/>
              </a:ext>
            </a:extLst>
          </p:cNvPr>
          <p:cNvSpPr txBox="1">
            <a:spLocks noChangeArrowheads="1"/>
          </p:cNvSpPr>
          <p:nvPr/>
        </p:nvSpPr>
        <p:spPr bwMode="auto">
          <a:xfrm>
            <a:off x="9725025" y="18954750"/>
            <a:ext cx="5006975" cy="1015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8" rIns="91437" bIns="45718">
            <a:spAutoFit/>
          </a:bodyPr>
          <a:lstStyle>
            <a:lvl1pPr defTabSz="3343275">
              <a:defRPr>
                <a:solidFill>
                  <a:schemeClr val="tx1"/>
                </a:solidFill>
                <a:latin typeface="Arial" panose="020B0604020202020204" pitchFamily="34" charset="0"/>
              </a:defRPr>
            </a:lvl1pPr>
            <a:lvl2pPr defTabSz="3343275">
              <a:defRPr>
                <a:solidFill>
                  <a:schemeClr val="tx1"/>
                </a:solidFill>
                <a:latin typeface="Arial" panose="020B0604020202020204" pitchFamily="34" charset="0"/>
              </a:defRPr>
            </a:lvl2pPr>
            <a:lvl3pPr marL="912813" defTabSz="3343275">
              <a:defRPr>
                <a:solidFill>
                  <a:schemeClr val="tx1"/>
                </a:solidFill>
                <a:latin typeface="Arial" panose="020B0604020202020204" pitchFamily="34" charset="0"/>
              </a:defRPr>
            </a:lvl3pPr>
            <a:lvl4pPr defTabSz="3343275">
              <a:defRPr>
                <a:solidFill>
                  <a:schemeClr val="tx1"/>
                </a:solidFill>
                <a:latin typeface="Arial" panose="020B0604020202020204" pitchFamily="34" charset="0"/>
              </a:defRPr>
            </a:lvl4pPr>
            <a:lvl5pPr defTabSz="3343275">
              <a:defRPr>
                <a:solidFill>
                  <a:schemeClr val="tx1"/>
                </a:solidFill>
                <a:latin typeface="Arial" panose="020B0604020202020204" pitchFamily="34" charset="0"/>
              </a:defRPr>
            </a:lvl5pPr>
            <a:lvl6pPr defTabSz="3343275" fontAlgn="base">
              <a:spcBef>
                <a:spcPct val="0"/>
              </a:spcBef>
              <a:spcAft>
                <a:spcPct val="0"/>
              </a:spcAft>
              <a:defRPr>
                <a:solidFill>
                  <a:schemeClr val="tx1"/>
                </a:solidFill>
                <a:latin typeface="Arial" panose="020B0604020202020204" pitchFamily="34" charset="0"/>
              </a:defRPr>
            </a:lvl6pPr>
            <a:lvl7pPr defTabSz="3343275" fontAlgn="base">
              <a:spcBef>
                <a:spcPct val="0"/>
              </a:spcBef>
              <a:spcAft>
                <a:spcPct val="0"/>
              </a:spcAft>
              <a:defRPr>
                <a:solidFill>
                  <a:schemeClr val="tx1"/>
                </a:solidFill>
                <a:latin typeface="Arial" panose="020B0604020202020204" pitchFamily="34" charset="0"/>
              </a:defRPr>
            </a:lvl7pPr>
            <a:lvl8pPr defTabSz="3343275" fontAlgn="base">
              <a:spcBef>
                <a:spcPct val="0"/>
              </a:spcBef>
              <a:spcAft>
                <a:spcPct val="0"/>
              </a:spcAft>
              <a:defRPr>
                <a:solidFill>
                  <a:schemeClr val="tx1"/>
                </a:solidFill>
                <a:latin typeface="Arial" panose="020B0604020202020204" pitchFamily="34" charset="0"/>
              </a:defRPr>
            </a:lvl8pPr>
            <a:lvl9pPr defTabSz="3343275" fontAlgn="base">
              <a:spcBef>
                <a:spcPct val="0"/>
              </a:spcBef>
              <a:spcAft>
                <a:spcPct val="0"/>
              </a:spcAft>
              <a:defRPr>
                <a:solidFill>
                  <a:schemeClr val="tx1"/>
                </a:solidFill>
                <a:latin typeface="Arial" panose="020B0604020202020204" pitchFamily="34" charset="0"/>
              </a:defRPr>
            </a:lvl9pPr>
          </a:lstStyle>
          <a:p>
            <a:r>
              <a:rPr lang="en-US" altLang="de-DE" sz="2000" dirty="0">
                <a:solidFill>
                  <a:srgbClr val="00B1DB"/>
                </a:solidFill>
                <a:latin typeface="MetaBold-Caps" pitchFamily="34" charset="0"/>
              </a:rPr>
              <a:t>Faculty of Engineering</a:t>
            </a:r>
            <a:br>
              <a:rPr lang="en-US" altLang="de-DE" sz="2000" dirty="0">
                <a:solidFill>
                  <a:srgbClr val="00B1DB"/>
                </a:solidFill>
                <a:latin typeface="MetaBold-Caps" pitchFamily="34" charset="0"/>
              </a:rPr>
            </a:br>
            <a:r>
              <a:rPr lang="en-US" altLang="de-DE" sz="2000" b="1" dirty="0">
                <a:solidFill>
                  <a:srgbClr val="00B1DB"/>
                </a:solidFill>
                <a:latin typeface="MetaBold-Caps" pitchFamily="34" charset="0"/>
              </a:rPr>
              <a:t>Department of Electrical Engineering and Computer Science</a:t>
            </a:r>
            <a:endParaRPr lang="en-US" altLang="de-DE" sz="2000" b="1" dirty="0">
              <a:solidFill>
                <a:srgbClr val="00B1DB"/>
              </a:solidFill>
              <a:latin typeface="MetaBold-Roman" pitchFamily="34" charset="0"/>
            </a:endParaRPr>
          </a:p>
        </p:txBody>
      </p:sp>
      <p:sp>
        <p:nvSpPr>
          <p:cNvPr id="2170" name="Rectangle 122">
            <a:extLst>
              <a:ext uri="{FF2B5EF4-FFF2-40B4-BE49-F238E27FC236}">
                <a16:creationId xmlns:a16="http://schemas.microsoft.com/office/drawing/2014/main" id="{479BBD37-9D26-394A-8E6B-8B3738FDEFC0}"/>
              </a:ext>
            </a:extLst>
          </p:cNvPr>
          <p:cNvSpPr>
            <a:spLocks noChangeArrowheads="1"/>
          </p:cNvSpPr>
          <p:nvPr/>
        </p:nvSpPr>
        <p:spPr bwMode="auto">
          <a:xfrm>
            <a:off x="9725025" y="19961225"/>
            <a:ext cx="2813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085975">
              <a:defRPr>
                <a:solidFill>
                  <a:schemeClr val="tx1"/>
                </a:solidFill>
                <a:latin typeface="Arial" panose="020B0604020202020204" pitchFamily="34" charset="0"/>
              </a:defRPr>
            </a:lvl1pPr>
            <a:lvl2pPr defTabSz="2085975">
              <a:defRPr>
                <a:solidFill>
                  <a:schemeClr val="tx1"/>
                </a:solidFill>
                <a:latin typeface="Arial" panose="020B0604020202020204" pitchFamily="34" charset="0"/>
              </a:defRPr>
            </a:lvl2pPr>
            <a:lvl3pPr defTabSz="2085975">
              <a:defRPr>
                <a:solidFill>
                  <a:schemeClr val="tx1"/>
                </a:solidFill>
                <a:latin typeface="Arial" panose="020B0604020202020204" pitchFamily="34" charset="0"/>
              </a:defRPr>
            </a:lvl3pPr>
            <a:lvl4pPr defTabSz="2085975">
              <a:defRPr>
                <a:solidFill>
                  <a:schemeClr val="tx1"/>
                </a:solidFill>
                <a:latin typeface="Arial" panose="020B0604020202020204" pitchFamily="34" charset="0"/>
              </a:defRPr>
            </a:lvl4pPr>
            <a:lvl5pPr defTabSz="2085975">
              <a:defRPr>
                <a:solidFill>
                  <a:schemeClr val="tx1"/>
                </a:solidFill>
                <a:latin typeface="Arial" panose="020B0604020202020204" pitchFamily="34" charset="0"/>
              </a:defRPr>
            </a:lvl5pPr>
            <a:lvl6pPr defTabSz="2085975" fontAlgn="base">
              <a:spcBef>
                <a:spcPct val="0"/>
              </a:spcBef>
              <a:spcAft>
                <a:spcPct val="0"/>
              </a:spcAft>
              <a:defRPr>
                <a:solidFill>
                  <a:schemeClr val="tx1"/>
                </a:solidFill>
                <a:latin typeface="Arial" panose="020B0604020202020204" pitchFamily="34" charset="0"/>
              </a:defRPr>
            </a:lvl6pPr>
            <a:lvl7pPr defTabSz="2085975" fontAlgn="base">
              <a:spcBef>
                <a:spcPct val="0"/>
              </a:spcBef>
              <a:spcAft>
                <a:spcPct val="0"/>
              </a:spcAft>
              <a:defRPr>
                <a:solidFill>
                  <a:schemeClr val="tx1"/>
                </a:solidFill>
                <a:latin typeface="Arial" panose="020B0604020202020204" pitchFamily="34" charset="0"/>
              </a:defRPr>
            </a:lvl7pPr>
            <a:lvl8pPr defTabSz="2085975" fontAlgn="base">
              <a:spcBef>
                <a:spcPct val="0"/>
              </a:spcBef>
              <a:spcAft>
                <a:spcPct val="0"/>
              </a:spcAft>
              <a:defRPr>
                <a:solidFill>
                  <a:schemeClr val="tx1"/>
                </a:solidFill>
                <a:latin typeface="Arial" panose="020B0604020202020204" pitchFamily="34" charset="0"/>
              </a:defRPr>
            </a:lvl8pPr>
            <a:lvl9pPr defTabSz="2085975" fontAlgn="base">
              <a:spcBef>
                <a:spcPct val="0"/>
              </a:spcBef>
              <a:spcAft>
                <a:spcPct val="0"/>
              </a:spcAft>
              <a:defRPr>
                <a:solidFill>
                  <a:schemeClr val="tx1"/>
                </a:solidFill>
                <a:latin typeface="Arial" panose="020B0604020202020204" pitchFamily="34" charset="0"/>
              </a:defRPr>
            </a:lvl9pPr>
          </a:lstStyle>
          <a:p>
            <a:r>
              <a:rPr lang="en-US" altLang="de-DE" sz="1600">
                <a:latin typeface="MetaBold-Roman" pitchFamily="34" charset="0"/>
              </a:rPr>
              <a:t>www.fiw.hs-wismar.de</a:t>
            </a:r>
          </a:p>
        </p:txBody>
      </p:sp>
      <p:sp>
        <p:nvSpPr>
          <p:cNvPr id="2174" name="Text Box 126">
            <a:extLst>
              <a:ext uri="{FF2B5EF4-FFF2-40B4-BE49-F238E27FC236}">
                <a16:creationId xmlns:a16="http://schemas.microsoft.com/office/drawing/2014/main" id="{EDC17009-DE9F-5D40-A0C9-832D55CDD6B4}"/>
              </a:ext>
            </a:extLst>
          </p:cNvPr>
          <p:cNvSpPr txBox="1">
            <a:spLocks noChangeArrowheads="1"/>
          </p:cNvSpPr>
          <p:nvPr/>
        </p:nvSpPr>
        <p:spPr bwMode="auto">
          <a:xfrm>
            <a:off x="1139441" y="1727200"/>
            <a:ext cx="8496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085975">
              <a:defRPr>
                <a:solidFill>
                  <a:schemeClr val="tx1"/>
                </a:solidFill>
                <a:latin typeface="Arial" panose="020B0604020202020204" pitchFamily="34" charset="0"/>
              </a:defRPr>
            </a:lvl1pPr>
            <a:lvl2pPr defTabSz="2085975">
              <a:defRPr>
                <a:solidFill>
                  <a:schemeClr val="tx1"/>
                </a:solidFill>
                <a:latin typeface="Arial" panose="020B0604020202020204" pitchFamily="34" charset="0"/>
              </a:defRPr>
            </a:lvl2pPr>
            <a:lvl3pPr defTabSz="2085975">
              <a:defRPr>
                <a:solidFill>
                  <a:schemeClr val="tx1"/>
                </a:solidFill>
                <a:latin typeface="Arial" panose="020B0604020202020204" pitchFamily="34" charset="0"/>
              </a:defRPr>
            </a:lvl3pPr>
            <a:lvl4pPr defTabSz="2085975">
              <a:defRPr>
                <a:solidFill>
                  <a:schemeClr val="tx1"/>
                </a:solidFill>
                <a:latin typeface="Arial" panose="020B0604020202020204" pitchFamily="34" charset="0"/>
              </a:defRPr>
            </a:lvl4pPr>
            <a:lvl5pPr defTabSz="2085975">
              <a:defRPr>
                <a:solidFill>
                  <a:schemeClr val="tx1"/>
                </a:solidFill>
                <a:latin typeface="Arial" panose="020B0604020202020204" pitchFamily="34" charset="0"/>
              </a:defRPr>
            </a:lvl5pPr>
            <a:lvl6pPr defTabSz="2085975" fontAlgn="base">
              <a:spcBef>
                <a:spcPct val="0"/>
              </a:spcBef>
              <a:spcAft>
                <a:spcPct val="0"/>
              </a:spcAft>
              <a:defRPr>
                <a:solidFill>
                  <a:schemeClr val="tx1"/>
                </a:solidFill>
                <a:latin typeface="Arial" panose="020B0604020202020204" pitchFamily="34" charset="0"/>
              </a:defRPr>
            </a:lvl6pPr>
            <a:lvl7pPr defTabSz="2085975" fontAlgn="base">
              <a:spcBef>
                <a:spcPct val="0"/>
              </a:spcBef>
              <a:spcAft>
                <a:spcPct val="0"/>
              </a:spcAft>
              <a:defRPr>
                <a:solidFill>
                  <a:schemeClr val="tx1"/>
                </a:solidFill>
                <a:latin typeface="Arial" panose="020B0604020202020204" pitchFamily="34" charset="0"/>
              </a:defRPr>
            </a:lvl7pPr>
            <a:lvl8pPr defTabSz="2085975" fontAlgn="base">
              <a:spcBef>
                <a:spcPct val="0"/>
              </a:spcBef>
              <a:spcAft>
                <a:spcPct val="0"/>
              </a:spcAft>
              <a:defRPr>
                <a:solidFill>
                  <a:schemeClr val="tx1"/>
                </a:solidFill>
                <a:latin typeface="Arial" panose="020B0604020202020204" pitchFamily="34" charset="0"/>
              </a:defRPr>
            </a:lvl8pPr>
            <a:lvl9pPr defTabSz="2085975"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de-DE" sz="4000" dirty="0">
                <a:solidFill>
                  <a:schemeClr val="bg1"/>
                </a:solidFill>
                <a:latin typeface="MetaBold-Caps" pitchFamily="34" charset="0"/>
              </a:rPr>
              <a:t>Master’s Thesis</a:t>
            </a:r>
          </a:p>
        </p:txBody>
      </p:sp>
      <p:sp>
        <p:nvSpPr>
          <p:cNvPr id="2176" name="Rectangle 128">
            <a:extLst>
              <a:ext uri="{FF2B5EF4-FFF2-40B4-BE49-F238E27FC236}">
                <a16:creationId xmlns:a16="http://schemas.microsoft.com/office/drawing/2014/main" id="{B3B9E8EB-30D6-4A42-B963-615B0AE20EFA}"/>
              </a:ext>
            </a:extLst>
          </p:cNvPr>
          <p:cNvSpPr>
            <a:spLocks noChangeArrowheads="1"/>
          </p:cNvSpPr>
          <p:nvPr/>
        </p:nvSpPr>
        <p:spPr bwMode="auto">
          <a:xfrm>
            <a:off x="0" y="2579688"/>
            <a:ext cx="3700463" cy="16187737"/>
          </a:xfrm>
          <a:prstGeom prst="rect">
            <a:avLst/>
          </a:prstGeom>
          <a:solidFill>
            <a:srgbClr val="00B1D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8" name="Rectangle 130">
            <a:extLst>
              <a:ext uri="{FF2B5EF4-FFF2-40B4-BE49-F238E27FC236}">
                <a16:creationId xmlns:a16="http://schemas.microsoft.com/office/drawing/2014/main" id="{2EBEC5C5-6FD3-4947-9BA8-0FDF332AC2C8}"/>
              </a:ext>
            </a:extLst>
          </p:cNvPr>
          <p:cNvSpPr>
            <a:spLocks noChangeArrowheads="1"/>
          </p:cNvSpPr>
          <p:nvPr/>
        </p:nvSpPr>
        <p:spPr bwMode="auto">
          <a:xfrm>
            <a:off x="217488" y="2579688"/>
            <a:ext cx="3208337" cy="15954375"/>
          </a:xfrm>
          <a:prstGeom prst="rect">
            <a:avLst/>
          </a:prstGeom>
          <a:solidFill>
            <a:srgbClr val="00B1DB"/>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9" name="Rectangle 131">
            <a:extLst>
              <a:ext uri="{FF2B5EF4-FFF2-40B4-BE49-F238E27FC236}">
                <a16:creationId xmlns:a16="http://schemas.microsoft.com/office/drawing/2014/main" id="{3841216C-A8A3-9C49-8E9B-57916570DD8C}"/>
              </a:ext>
            </a:extLst>
          </p:cNvPr>
          <p:cNvSpPr>
            <a:spLocks noChangeArrowheads="1"/>
          </p:cNvSpPr>
          <p:nvPr/>
        </p:nvSpPr>
        <p:spPr bwMode="auto">
          <a:xfrm>
            <a:off x="687600" y="2991600"/>
            <a:ext cx="2209800" cy="2436812"/>
          </a:xfrm>
          <a:prstGeom prst="rect">
            <a:avLst/>
          </a:prstGeom>
          <a:blipFill dpi="0" rotWithShape="1">
            <a:blip r:embed="rId3">
              <a:extLst>
                <a:ext uri="{28A0092B-C50C-407E-A947-70E740481C1C}">
                  <a14:useLocalDpi xmlns:a14="http://schemas.microsoft.com/office/drawing/2010/main" val="0"/>
                </a:ext>
              </a:extLst>
            </a:blip>
            <a:srcRect/>
            <a:stretch>
              <a:fillRect l="-5146" t="34" r="-5146" b="-34"/>
            </a:stretch>
          </a:blipFill>
          <a:ln w="9525">
            <a:solidFill>
              <a:schemeClr val="bg1"/>
            </a:solidFill>
            <a:miter lim="800000"/>
            <a:headEnd/>
            <a:tailEnd/>
          </a:ln>
          <a:effectLst/>
        </p:spPr>
        <p:txBody>
          <a:bodyPr wrap="none" anchor="ctr"/>
          <a:lstStyle>
            <a:lvl1pPr defTabSz="2085975">
              <a:defRPr>
                <a:solidFill>
                  <a:schemeClr val="tx1"/>
                </a:solidFill>
                <a:latin typeface="Arial" panose="020B0604020202020204" pitchFamily="34" charset="0"/>
              </a:defRPr>
            </a:lvl1pPr>
            <a:lvl2pPr defTabSz="2085975">
              <a:defRPr>
                <a:solidFill>
                  <a:schemeClr val="tx1"/>
                </a:solidFill>
                <a:latin typeface="Arial" panose="020B0604020202020204" pitchFamily="34" charset="0"/>
              </a:defRPr>
            </a:lvl2pPr>
            <a:lvl3pPr defTabSz="2085975">
              <a:defRPr>
                <a:solidFill>
                  <a:schemeClr val="tx1"/>
                </a:solidFill>
                <a:latin typeface="Arial" panose="020B0604020202020204" pitchFamily="34" charset="0"/>
              </a:defRPr>
            </a:lvl3pPr>
            <a:lvl4pPr defTabSz="2085975">
              <a:defRPr>
                <a:solidFill>
                  <a:schemeClr val="tx1"/>
                </a:solidFill>
                <a:latin typeface="Arial" panose="020B0604020202020204" pitchFamily="34" charset="0"/>
              </a:defRPr>
            </a:lvl4pPr>
            <a:lvl5pPr defTabSz="2085975">
              <a:defRPr>
                <a:solidFill>
                  <a:schemeClr val="tx1"/>
                </a:solidFill>
                <a:latin typeface="Arial" panose="020B0604020202020204" pitchFamily="34" charset="0"/>
              </a:defRPr>
            </a:lvl5pPr>
            <a:lvl6pPr defTabSz="2085975" fontAlgn="base">
              <a:spcBef>
                <a:spcPct val="0"/>
              </a:spcBef>
              <a:spcAft>
                <a:spcPct val="0"/>
              </a:spcAft>
              <a:defRPr>
                <a:solidFill>
                  <a:schemeClr val="tx1"/>
                </a:solidFill>
                <a:latin typeface="Arial" panose="020B0604020202020204" pitchFamily="34" charset="0"/>
              </a:defRPr>
            </a:lvl6pPr>
            <a:lvl7pPr defTabSz="2085975" fontAlgn="base">
              <a:spcBef>
                <a:spcPct val="0"/>
              </a:spcBef>
              <a:spcAft>
                <a:spcPct val="0"/>
              </a:spcAft>
              <a:defRPr>
                <a:solidFill>
                  <a:schemeClr val="tx1"/>
                </a:solidFill>
                <a:latin typeface="Arial" panose="020B0604020202020204" pitchFamily="34" charset="0"/>
              </a:defRPr>
            </a:lvl7pPr>
            <a:lvl8pPr defTabSz="2085975" fontAlgn="base">
              <a:spcBef>
                <a:spcPct val="0"/>
              </a:spcBef>
              <a:spcAft>
                <a:spcPct val="0"/>
              </a:spcAft>
              <a:defRPr>
                <a:solidFill>
                  <a:schemeClr val="tx1"/>
                </a:solidFill>
                <a:latin typeface="Arial" panose="020B0604020202020204" pitchFamily="34" charset="0"/>
              </a:defRPr>
            </a:lvl8pPr>
            <a:lvl9pPr defTabSz="2085975" fontAlgn="base">
              <a:spcBef>
                <a:spcPct val="0"/>
              </a:spcBef>
              <a:spcAft>
                <a:spcPct val="0"/>
              </a:spcAft>
              <a:defRPr>
                <a:solidFill>
                  <a:schemeClr val="tx1"/>
                </a:solidFill>
                <a:latin typeface="Arial" panose="020B0604020202020204" pitchFamily="34" charset="0"/>
              </a:defRPr>
            </a:lvl9pPr>
          </a:lstStyle>
          <a:p>
            <a:pPr algn="ctr"/>
            <a:endParaRPr lang="en-US" altLang="de-DE" sz="2400">
              <a:latin typeface="MetaNormal-Roman" pitchFamily="34" charset="0"/>
            </a:endParaRPr>
          </a:p>
        </p:txBody>
      </p:sp>
      <p:sp>
        <p:nvSpPr>
          <p:cNvPr id="2180" name="Text Box 132">
            <a:extLst>
              <a:ext uri="{FF2B5EF4-FFF2-40B4-BE49-F238E27FC236}">
                <a16:creationId xmlns:a16="http://schemas.microsoft.com/office/drawing/2014/main" id="{1C54A896-041A-B644-9382-62A3644D19A7}"/>
              </a:ext>
            </a:extLst>
          </p:cNvPr>
          <p:cNvSpPr txBox="1">
            <a:spLocks noChangeArrowheads="1"/>
          </p:cNvSpPr>
          <p:nvPr/>
        </p:nvSpPr>
        <p:spPr bwMode="auto">
          <a:xfrm>
            <a:off x="420687" y="6646863"/>
            <a:ext cx="3005138" cy="1166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2085975">
              <a:defRPr>
                <a:solidFill>
                  <a:schemeClr val="tx1"/>
                </a:solidFill>
                <a:latin typeface="Arial" panose="020B0604020202020204" pitchFamily="34" charset="0"/>
              </a:defRPr>
            </a:lvl1pPr>
            <a:lvl2pPr defTabSz="2085975">
              <a:defRPr>
                <a:solidFill>
                  <a:schemeClr val="tx1"/>
                </a:solidFill>
                <a:latin typeface="Arial" panose="020B0604020202020204" pitchFamily="34" charset="0"/>
              </a:defRPr>
            </a:lvl2pPr>
            <a:lvl3pPr defTabSz="2085975">
              <a:defRPr>
                <a:solidFill>
                  <a:schemeClr val="tx1"/>
                </a:solidFill>
                <a:latin typeface="Arial" panose="020B0604020202020204" pitchFamily="34" charset="0"/>
              </a:defRPr>
            </a:lvl3pPr>
            <a:lvl4pPr defTabSz="2085975">
              <a:defRPr>
                <a:solidFill>
                  <a:schemeClr val="tx1"/>
                </a:solidFill>
                <a:latin typeface="Arial" panose="020B0604020202020204" pitchFamily="34" charset="0"/>
              </a:defRPr>
            </a:lvl4pPr>
            <a:lvl5pPr defTabSz="2085975">
              <a:defRPr>
                <a:solidFill>
                  <a:schemeClr val="tx1"/>
                </a:solidFill>
                <a:latin typeface="Arial" panose="020B0604020202020204" pitchFamily="34" charset="0"/>
              </a:defRPr>
            </a:lvl5pPr>
            <a:lvl6pPr defTabSz="2085975" fontAlgn="base">
              <a:spcBef>
                <a:spcPct val="0"/>
              </a:spcBef>
              <a:spcAft>
                <a:spcPct val="0"/>
              </a:spcAft>
              <a:defRPr>
                <a:solidFill>
                  <a:schemeClr val="tx1"/>
                </a:solidFill>
                <a:latin typeface="Arial" panose="020B0604020202020204" pitchFamily="34" charset="0"/>
              </a:defRPr>
            </a:lvl6pPr>
            <a:lvl7pPr defTabSz="2085975" fontAlgn="base">
              <a:spcBef>
                <a:spcPct val="0"/>
              </a:spcBef>
              <a:spcAft>
                <a:spcPct val="0"/>
              </a:spcAft>
              <a:defRPr>
                <a:solidFill>
                  <a:schemeClr val="tx1"/>
                </a:solidFill>
                <a:latin typeface="Arial" panose="020B0604020202020204" pitchFamily="34" charset="0"/>
              </a:defRPr>
            </a:lvl7pPr>
            <a:lvl8pPr defTabSz="2085975" fontAlgn="base">
              <a:spcBef>
                <a:spcPct val="0"/>
              </a:spcBef>
              <a:spcAft>
                <a:spcPct val="0"/>
              </a:spcAft>
              <a:defRPr>
                <a:solidFill>
                  <a:schemeClr val="tx1"/>
                </a:solidFill>
                <a:latin typeface="Arial" panose="020B0604020202020204" pitchFamily="34" charset="0"/>
              </a:defRPr>
            </a:lvl8pPr>
            <a:lvl9pPr defTabSz="2085975"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de-DE" sz="2800" dirty="0">
                <a:solidFill>
                  <a:schemeClr val="bg1"/>
                </a:solidFill>
                <a:latin typeface="MetaBold-Roman" pitchFamily="34" charset="0"/>
              </a:rPr>
              <a:t>Author:   </a:t>
            </a:r>
          </a:p>
          <a:p>
            <a:pPr>
              <a:spcBef>
                <a:spcPct val="50000"/>
              </a:spcBef>
            </a:pPr>
            <a:r>
              <a:rPr lang="en-US" altLang="de-DE" sz="2400" dirty="0">
                <a:solidFill>
                  <a:schemeClr val="bg1"/>
                </a:solidFill>
                <a:latin typeface="MetaNormal-Roman" pitchFamily="34" charset="0"/>
              </a:rPr>
              <a:t>Tim Brust</a:t>
            </a:r>
          </a:p>
          <a:p>
            <a:pPr>
              <a:spcBef>
                <a:spcPct val="50000"/>
              </a:spcBef>
            </a:pPr>
            <a:endParaRPr lang="en-US" altLang="de-DE" sz="2400" dirty="0">
              <a:solidFill>
                <a:schemeClr val="bg1"/>
              </a:solidFill>
              <a:latin typeface="MetaNormal-Roman" pitchFamily="34" charset="0"/>
            </a:endParaRPr>
          </a:p>
          <a:p>
            <a:pPr>
              <a:spcBef>
                <a:spcPct val="50000"/>
              </a:spcBef>
            </a:pPr>
            <a:r>
              <a:rPr lang="en-US" altLang="de-DE" sz="2800" dirty="0">
                <a:solidFill>
                  <a:schemeClr val="bg1"/>
                </a:solidFill>
                <a:latin typeface="MetaBold-Roman" pitchFamily="34" charset="0"/>
              </a:rPr>
              <a:t>Course of Studies:</a:t>
            </a:r>
          </a:p>
          <a:p>
            <a:pPr>
              <a:spcBef>
                <a:spcPct val="50000"/>
              </a:spcBef>
            </a:pPr>
            <a:r>
              <a:rPr lang="en-US" altLang="de-DE" sz="2400" dirty="0">
                <a:solidFill>
                  <a:schemeClr val="bg1"/>
                </a:solidFill>
                <a:latin typeface="MetaNormal-Roman" pitchFamily="34" charset="0"/>
              </a:rPr>
              <a:t>IT-Security and Forensics</a:t>
            </a:r>
          </a:p>
          <a:p>
            <a:pPr>
              <a:spcBef>
                <a:spcPct val="50000"/>
              </a:spcBef>
            </a:pPr>
            <a:endParaRPr lang="en-US" altLang="de-DE" sz="2400" dirty="0">
              <a:solidFill>
                <a:schemeClr val="bg1"/>
              </a:solidFill>
              <a:latin typeface="MetaNormal-Roman" pitchFamily="34" charset="0"/>
            </a:endParaRPr>
          </a:p>
          <a:p>
            <a:pPr>
              <a:spcBef>
                <a:spcPct val="50000"/>
              </a:spcBef>
            </a:pPr>
            <a:r>
              <a:rPr lang="en-US" altLang="de-DE" sz="2800" dirty="0">
                <a:solidFill>
                  <a:schemeClr val="bg1"/>
                </a:solidFill>
                <a:latin typeface="MetaBold-Roman" pitchFamily="34" charset="0"/>
              </a:rPr>
              <a:t>Submitted by:</a:t>
            </a:r>
          </a:p>
          <a:p>
            <a:pPr>
              <a:spcBef>
                <a:spcPct val="50000"/>
              </a:spcBef>
            </a:pPr>
            <a:r>
              <a:rPr lang="en-US" altLang="de-DE" sz="2400" dirty="0">
                <a:solidFill>
                  <a:schemeClr val="bg1"/>
                </a:solidFill>
                <a:latin typeface="MetaNormal-Roman" pitchFamily="34" charset="0"/>
              </a:rPr>
              <a:t>09/30/2019</a:t>
            </a:r>
          </a:p>
          <a:p>
            <a:pPr>
              <a:spcBef>
                <a:spcPct val="50000"/>
              </a:spcBef>
            </a:pPr>
            <a:endParaRPr lang="en-US" altLang="de-DE" sz="2800" dirty="0">
              <a:solidFill>
                <a:schemeClr val="bg1"/>
              </a:solidFill>
              <a:latin typeface="MetaBold-Roman" pitchFamily="34" charset="0"/>
            </a:endParaRPr>
          </a:p>
          <a:p>
            <a:pPr>
              <a:spcBef>
                <a:spcPct val="50000"/>
              </a:spcBef>
            </a:pPr>
            <a:endParaRPr lang="en-US" altLang="de-DE" sz="2800" dirty="0">
              <a:solidFill>
                <a:schemeClr val="bg1"/>
              </a:solidFill>
              <a:latin typeface="MetaBold-Roman" pitchFamily="34" charset="0"/>
            </a:endParaRPr>
          </a:p>
          <a:p>
            <a:pPr>
              <a:spcBef>
                <a:spcPct val="50000"/>
              </a:spcBef>
            </a:pPr>
            <a:endParaRPr lang="en-US" altLang="de-DE" sz="2800" dirty="0">
              <a:solidFill>
                <a:schemeClr val="bg1"/>
              </a:solidFill>
              <a:latin typeface="MetaBold-Roman" pitchFamily="34" charset="0"/>
            </a:endParaRPr>
          </a:p>
          <a:p>
            <a:pPr>
              <a:spcBef>
                <a:spcPct val="50000"/>
              </a:spcBef>
            </a:pPr>
            <a:endParaRPr lang="en-US" altLang="de-DE" sz="2800" dirty="0">
              <a:solidFill>
                <a:schemeClr val="bg1"/>
              </a:solidFill>
              <a:latin typeface="MetaBold-Roman" pitchFamily="34" charset="0"/>
            </a:endParaRPr>
          </a:p>
          <a:p>
            <a:pPr>
              <a:spcBef>
                <a:spcPct val="50000"/>
              </a:spcBef>
            </a:pPr>
            <a:r>
              <a:rPr lang="en-US" altLang="de-DE" sz="2800" dirty="0">
                <a:solidFill>
                  <a:schemeClr val="bg1"/>
                </a:solidFill>
                <a:latin typeface="MetaBold-Roman" pitchFamily="34" charset="0"/>
              </a:rPr>
              <a:t>First Supervisor:</a:t>
            </a:r>
          </a:p>
          <a:p>
            <a:pPr>
              <a:spcBef>
                <a:spcPct val="50000"/>
              </a:spcBef>
            </a:pPr>
            <a:r>
              <a:rPr lang="en-US" altLang="de-DE" sz="2400" dirty="0">
                <a:solidFill>
                  <a:schemeClr val="bg1"/>
                </a:solidFill>
                <a:latin typeface="MetaNormal-Roman" pitchFamily="34" charset="0"/>
              </a:rPr>
              <a:t>Prof. Dr.-Ing. </a:t>
            </a:r>
            <a:r>
              <a:rPr lang="en-US" altLang="de-DE" sz="2400" dirty="0" err="1">
                <a:solidFill>
                  <a:schemeClr val="bg1"/>
                </a:solidFill>
                <a:latin typeface="MetaNormal-Roman" pitchFamily="34" charset="0"/>
              </a:rPr>
              <a:t>habil</a:t>
            </a:r>
            <a:r>
              <a:rPr lang="en-US" altLang="de-DE" sz="2400" dirty="0">
                <a:solidFill>
                  <a:schemeClr val="bg1"/>
                </a:solidFill>
                <a:latin typeface="MetaNormal-Roman" pitchFamily="34" charset="0"/>
              </a:rPr>
              <a:t>. Andreas Ahrens</a:t>
            </a:r>
          </a:p>
          <a:p>
            <a:pPr>
              <a:spcBef>
                <a:spcPct val="50000"/>
              </a:spcBef>
            </a:pPr>
            <a:endParaRPr lang="en-US" altLang="de-DE" sz="2400" dirty="0">
              <a:solidFill>
                <a:schemeClr val="bg1"/>
              </a:solidFill>
              <a:latin typeface="MetaNormal-Roman" pitchFamily="34" charset="0"/>
            </a:endParaRPr>
          </a:p>
          <a:p>
            <a:pPr>
              <a:spcBef>
                <a:spcPct val="50000"/>
              </a:spcBef>
            </a:pPr>
            <a:r>
              <a:rPr lang="en-US" altLang="de-DE" sz="2800" dirty="0">
                <a:solidFill>
                  <a:schemeClr val="bg1"/>
                </a:solidFill>
                <a:latin typeface="MetaBold-Roman" pitchFamily="34" charset="0"/>
              </a:rPr>
              <a:t>Second Supervisor:</a:t>
            </a:r>
          </a:p>
          <a:p>
            <a:pPr>
              <a:spcBef>
                <a:spcPct val="50000"/>
              </a:spcBef>
            </a:pPr>
            <a:r>
              <a:rPr lang="en-US" altLang="de-DE" sz="2400" dirty="0">
                <a:solidFill>
                  <a:schemeClr val="bg1"/>
                </a:solidFill>
                <a:latin typeface="MetaNormal-Roman" pitchFamily="34" charset="0"/>
              </a:rPr>
              <a:t>Prof. Dr. </a:t>
            </a:r>
            <a:r>
              <a:rPr lang="en-US" altLang="de-DE" sz="2400" dirty="0" err="1">
                <a:solidFill>
                  <a:schemeClr val="bg1"/>
                </a:solidFill>
                <a:latin typeface="MetaNormal-Roman" pitchFamily="34" charset="0"/>
              </a:rPr>
              <a:t>rer</a:t>
            </a:r>
            <a:r>
              <a:rPr lang="en-US" altLang="de-DE" sz="2400" dirty="0">
                <a:solidFill>
                  <a:schemeClr val="bg1"/>
                </a:solidFill>
                <a:latin typeface="MetaNormal-Roman" pitchFamily="34" charset="0"/>
              </a:rPr>
              <a:t>. nat. </a:t>
            </a:r>
            <a:br>
              <a:rPr lang="en-US" altLang="de-DE" sz="2400" dirty="0">
                <a:solidFill>
                  <a:schemeClr val="bg1"/>
                </a:solidFill>
                <a:latin typeface="MetaNormal-Roman" pitchFamily="34" charset="0"/>
              </a:rPr>
            </a:br>
            <a:r>
              <a:rPr lang="en-US" altLang="de-DE" sz="2400" dirty="0">
                <a:solidFill>
                  <a:schemeClr val="bg1"/>
                </a:solidFill>
                <a:latin typeface="MetaNormal-Roman" pitchFamily="34" charset="0"/>
              </a:rPr>
              <a:t>Nils </a:t>
            </a:r>
            <a:r>
              <a:rPr lang="en-US" altLang="de-DE" sz="2400" dirty="0" err="1">
                <a:solidFill>
                  <a:schemeClr val="bg1"/>
                </a:solidFill>
                <a:latin typeface="MetaNormal-Roman" pitchFamily="34" charset="0"/>
              </a:rPr>
              <a:t>Gruschka</a:t>
            </a:r>
            <a:endParaRPr lang="en-US" altLang="de-DE" sz="2400" dirty="0">
              <a:solidFill>
                <a:schemeClr val="bg1"/>
              </a:solidFill>
              <a:latin typeface="MetaNormal-Roman" pitchFamily="34" charset="0"/>
            </a:endParaRPr>
          </a:p>
        </p:txBody>
      </p:sp>
      <p:pic>
        <p:nvPicPr>
          <p:cNvPr id="2184" name="Picture 136" descr="Logo-FIW-09-02">
            <a:extLst>
              <a:ext uri="{FF2B5EF4-FFF2-40B4-BE49-F238E27FC236}">
                <a16:creationId xmlns:a16="http://schemas.microsoft.com/office/drawing/2014/main" id="{58880B0D-08C7-D44F-A875-5FC1B00D4B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8275" y="18954750"/>
            <a:ext cx="1676400" cy="197961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B45943D-F283-FD48-8F39-EA0EFE550F32}"/>
              </a:ext>
            </a:extLst>
          </p:cNvPr>
          <p:cNvSpPr txBox="1"/>
          <p:nvPr/>
        </p:nvSpPr>
        <p:spPr>
          <a:xfrm>
            <a:off x="217488" y="18951133"/>
            <a:ext cx="6664004" cy="923330"/>
          </a:xfrm>
          <a:prstGeom prst="rect">
            <a:avLst/>
          </a:prstGeom>
          <a:noFill/>
        </p:spPr>
        <p:txBody>
          <a:bodyPr wrap="none" rtlCol="0">
            <a:spAutoFit/>
          </a:bodyPr>
          <a:lstStyle/>
          <a:p>
            <a:r>
              <a:rPr lang="en-US" sz="1800" dirty="0">
                <a:solidFill>
                  <a:schemeClr val="bg2"/>
                </a:solidFill>
                <a:latin typeface="Meta Normal Roman" panose="02000506050000020004" pitchFamily="2" charset="77"/>
              </a:rPr>
              <a:t>* Source:</a:t>
            </a:r>
            <a:br>
              <a:rPr lang="en-US" sz="1800" dirty="0">
                <a:solidFill>
                  <a:schemeClr val="bg2"/>
                </a:solidFill>
                <a:latin typeface="Meta Normal Roman" panose="02000506050000020004" pitchFamily="2" charset="77"/>
              </a:rPr>
            </a:br>
            <a:r>
              <a:rPr lang="en-US" sz="1800" dirty="0">
                <a:solidFill>
                  <a:schemeClr val="bg2"/>
                </a:solidFill>
                <a:latin typeface="Meta Normal Roman" panose="02000506050000020004" pitchFamily="2" charset="77"/>
                <a:hlinkClick r:id="rId5"/>
              </a:rPr>
              <a:t>https://www.w3.org/2018/04/pressrelease-webauthn-fido2.html</a:t>
            </a:r>
            <a:r>
              <a:rPr lang="en-US" sz="1800" dirty="0">
                <a:solidFill>
                  <a:schemeClr val="bg2"/>
                </a:solidFill>
                <a:latin typeface="Meta Normal Roman" panose="02000506050000020004" pitchFamily="2" charset="77"/>
              </a:rPr>
              <a:t>;</a:t>
            </a:r>
            <a:br>
              <a:rPr lang="en-US" sz="1800" dirty="0">
                <a:solidFill>
                  <a:schemeClr val="bg2"/>
                </a:solidFill>
                <a:latin typeface="Meta Normal Roman" panose="02000506050000020004" pitchFamily="2" charset="77"/>
              </a:rPr>
            </a:br>
            <a:r>
              <a:rPr lang="en-US" sz="1800" dirty="0">
                <a:solidFill>
                  <a:schemeClr val="bg2"/>
                </a:solidFill>
                <a:latin typeface="Meta Normal Roman" panose="02000506050000020004" pitchFamily="2" charset="77"/>
              </a:rPr>
              <a:t>last accessed on 11/03/2019.</a:t>
            </a:r>
          </a:p>
        </p:txBody>
      </p:sp>
      <p:sp>
        <p:nvSpPr>
          <p:cNvPr id="17" name="Rectangle 108">
            <a:extLst>
              <a:ext uri="{FF2B5EF4-FFF2-40B4-BE49-F238E27FC236}">
                <a16:creationId xmlns:a16="http://schemas.microsoft.com/office/drawing/2014/main" id="{EB6648CE-3BC5-814B-BBC7-CAFDC5BAB241}"/>
              </a:ext>
            </a:extLst>
          </p:cNvPr>
          <p:cNvSpPr>
            <a:spLocks noChangeArrowheads="1"/>
          </p:cNvSpPr>
          <p:nvPr/>
        </p:nvSpPr>
        <p:spPr bwMode="auto">
          <a:xfrm>
            <a:off x="4170575" y="2816225"/>
            <a:ext cx="10561425" cy="2397254"/>
          </a:xfrm>
          <a:prstGeom prst="rect">
            <a:avLst/>
          </a:prstGeom>
          <a:noFill/>
          <a:ln>
            <a:noFill/>
          </a:ln>
          <a:effectLst/>
          <a:extLst>
            <a:ext uri="{909E8E84-426E-40DD-AFC4-6F175D3DCCD1}">
              <a14:hiddenFill xmlns:a14="http://schemas.microsoft.com/office/drawing/2010/main">
                <a:solidFill>
                  <a:srgbClr val="3399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912813">
              <a:lnSpc>
                <a:spcPct val="90000"/>
              </a:lnSpc>
              <a:defRPr sz="6000">
                <a:solidFill>
                  <a:schemeClr val="bg1"/>
                </a:solidFill>
                <a:latin typeface="MetaBold-Caps" pitchFamily="34" charset="0"/>
              </a:defRPr>
            </a:lvl1pPr>
            <a:lvl2pPr defTabSz="912813">
              <a:lnSpc>
                <a:spcPct val="90000"/>
              </a:lnSpc>
              <a:defRPr sz="6000">
                <a:solidFill>
                  <a:schemeClr val="bg1"/>
                </a:solidFill>
                <a:latin typeface="MetaBold-Caps" pitchFamily="34" charset="0"/>
              </a:defRPr>
            </a:lvl2pPr>
            <a:lvl3pPr defTabSz="912813">
              <a:lnSpc>
                <a:spcPct val="90000"/>
              </a:lnSpc>
              <a:defRPr sz="6000">
                <a:solidFill>
                  <a:schemeClr val="bg1"/>
                </a:solidFill>
                <a:latin typeface="MetaBold-Caps" pitchFamily="34" charset="0"/>
              </a:defRPr>
            </a:lvl3pPr>
            <a:lvl4pPr defTabSz="912813">
              <a:lnSpc>
                <a:spcPct val="90000"/>
              </a:lnSpc>
              <a:defRPr sz="6000">
                <a:solidFill>
                  <a:schemeClr val="bg1"/>
                </a:solidFill>
                <a:latin typeface="MetaBold-Caps" pitchFamily="34" charset="0"/>
              </a:defRPr>
            </a:lvl4pPr>
            <a:lvl5pPr defTabSz="912813">
              <a:lnSpc>
                <a:spcPct val="90000"/>
              </a:lnSpc>
              <a:defRPr sz="6000">
                <a:solidFill>
                  <a:schemeClr val="bg1"/>
                </a:solidFill>
                <a:latin typeface="MetaBold-Caps" pitchFamily="34" charset="0"/>
              </a:defRPr>
            </a:lvl5pPr>
            <a:lvl6pPr marL="457200" defTabSz="912813" fontAlgn="base">
              <a:lnSpc>
                <a:spcPct val="90000"/>
              </a:lnSpc>
              <a:spcBef>
                <a:spcPct val="0"/>
              </a:spcBef>
              <a:spcAft>
                <a:spcPct val="0"/>
              </a:spcAft>
              <a:defRPr sz="6000">
                <a:solidFill>
                  <a:schemeClr val="bg1"/>
                </a:solidFill>
                <a:latin typeface="MetaBold-Caps" pitchFamily="34" charset="0"/>
              </a:defRPr>
            </a:lvl6pPr>
            <a:lvl7pPr marL="914400" defTabSz="912813" fontAlgn="base">
              <a:lnSpc>
                <a:spcPct val="90000"/>
              </a:lnSpc>
              <a:spcBef>
                <a:spcPct val="0"/>
              </a:spcBef>
              <a:spcAft>
                <a:spcPct val="0"/>
              </a:spcAft>
              <a:defRPr sz="6000">
                <a:solidFill>
                  <a:schemeClr val="bg1"/>
                </a:solidFill>
                <a:latin typeface="MetaBold-Caps" pitchFamily="34" charset="0"/>
              </a:defRPr>
            </a:lvl7pPr>
            <a:lvl8pPr marL="1371600" defTabSz="912813" fontAlgn="base">
              <a:lnSpc>
                <a:spcPct val="90000"/>
              </a:lnSpc>
              <a:spcBef>
                <a:spcPct val="0"/>
              </a:spcBef>
              <a:spcAft>
                <a:spcPct val="0"/>
              </a:spcAft>
              <a:defRPr sz="6000">
                <a:solidFill>
                  <a:schemeClr val="bg1"/>
                </a:solidFill>
                <a:latin typeface="MetaBold-Caps" pitchFamily="34" charset="0"/>
              </a:defRPr>
            </a:lvl8pPr>
            <a:lvl9pPr marL="1828800" defTabSz="912813" fontAlgn="base">
              <a:lnSpc>
                <a:spcPct val="90000"/>
              </a:lnSpc>
              <a:spcBef>
                <a:spcPct val="0"/>
              </a:spcBef>
              <a:spcAft>
                <a:spcPct val="0"/>
              </a:spcAft>
              <a:defRPr sz="6000">
                <a:solidFill>
                  <a:schemeClr val="bg1"/>
                </a:solidFill>
                <a:latin typeface="MetaBold-Caps" pitchFamily="34" charset="0"/>
              </a:defRPr>
            </a:lvl9pPr>
          </a:lstStyle>
          <a:p>
            <a:pPr algn="just">
              <a:lnSpc>
                <a:spcPct val="80000"/>
              </a:lnSpc>
            </a:pPr>
            <a:r>
              <a:rPr lang="en-US" altLang="de-DE" sz="2400" dirty="0">
                <a:solidFill>
                  <a:schemeClr val="tx1"/>
                </a:solidFill>
                <a:latin typeface="MetaNormal-Roman" pitchFamily="34" charset="0"/>
              </a:rPr>
              <a:t>Internet users are at constant risk, given that data breaches happen nearly daily. In order to counter these threats, the user needs to deploy additional security measures. This master's thesis introduces and evaluates different methods of authentication and multi-factor authentication (MFA) solutions, e.g., one-time passwords and security tokens, with a focus on their security. Further, the Web Authentication API is explained and compared with the other MFA solutions. The question has to be answered, whether the Web Authentication API can replace existing MFA solutions or to what extent it can be used in conjunction with them.</a:t>
            </a:r>
            <a:br>
              <a:rPr lang="en-US" altLang="de-DE" sz="2400" dirty="0">
                <a:solidFill>
                  <a:schemeClr val="tx1"/>
                </a:solidFill>
                <a:latin typeface="MetaNormal-Roman" pitchFamily="34" charset="0"/>
              </a:rPr>
            </a:br>
            <a:endParaRPr lang="en-US" altLang="de-DE" sz="2400" dirty="0">
              <a:solidFill>
                <a:schemeClr val="tx1"/>
              </a:solidFill>
              <a:latin typeface="MetaBold-Roman" pitchFamily="34" charset="0"/>
            </a:endParaRPr>
          </a:p>
        </p:txBody>
      </p:sp>
      <p:sp>
        <p:nvSpPr>
          <p:cNvPr id="18" name="Rectangle 133">
            <a:extLst>
              <a:ext uri="{FF2B5EF4-FFF2-40B4-BE49-F238E27FC236}">
                <a16:creationId xmlns:a16="http://schemas.microsoft.com/office/drawing/2014/main" id="{3ECB17D5-1991-BD48-A7ED-E496DA456378}"/>
              </a:ext>
            </a:extLst>
          </p:cNvPr>
          <p:cNvSpPr>
            <a:spLocks noChangeArrowheads="1"/>
          </p:cNvSpPr>
          <p:nvPr/>
        </p:nvSpPr>
        <p:spPr bwMode="auto">
          <a:xfrm>
            <a:off x="4170575" y="8729707"/>
            <a:ext cx="4622800" cy="6449792"/>
          </a:xfrm>
          <a:prstGeom prst="rect">
            <a:avLst/>
          </a:prstGeom>
          <a:noFill/>
          <a:ln>
            <a:noFill/>
          </a:ln>
          <a:effectLst/>
          <a:extLst>
            <a:ext uri="{909E8E84-426E-40DD-AFC4-6F175D3DCCD1}">
              <a14:hiddenFill xmlns:a14="http://schemas.microsoft.com/office/drawing/2010/main">
                <a:solidFill>
                  <a:srgbClr val="3399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912813">
              <a:lnSpc>
                <a:spcPct val="90000"/>
              </a:lnSpc>
              <a:defRPr sz="6000">
                <a:solidFill>
                  <a:schemeClr val="bg1"/>
                </a:solidFill>
                <a:latin typeface="MetaBold-Caps" pitchFamily="34" charset="0"/>
              </a:defRPr>
            </a:lvl1pPr>
            <a:lvl2pPr defTabSz="912813">
              <a:lnSpc>
                <a:spcPct val="90000"/>
              </a:lnSpc>
              <a:defRPr sz="6000">
                <a:solidFill>
                  <a:schemeClr val="bg1"/>
                </a:solidFill>
                <a:latin typeface="MetaBold-Caps" pitchFamily="34" charset="0"/>
              </a:defRPr>
            </a:lvl2pPr>
            <a:lvl3pPr defTabSz="912813">
              <a:lnSpc>
                <a:spcPct val="90000"/>
              </a:lnSpc>
              <a:defRPr sz="6000">
                <a:solidFill>
                  <a:schemeClr val="bg1"/>
                </a:solidFill>
                <a:latin typeface="MetaBold-Caps" pitchFamily="34" charset="0"/>
              </a:defRPr>
            </a:lvl3pPr>
            <a:lvl4pPr defTabSz="912813">
              <a:lnSpc>
                <a:spcPct val="90000"/>
              </a:lnSpc>
              <a:defRPr sz="6000">
                <a:solidFill>
                  <a:schemeClr val="bg1"/>
                </a:solidFill>
                <a:latin typeface="MetaBold-Caps" pitchFamily="34" charset="0"/>
              </a:defRPr>
            </a:lvl4pPr>
            <a:lvl5pPr defTabSz="912813">
              <a:lnSpc>
                <a:spcPct val="90000"/>
              </a:lnSpc>
              <a:defRPr sz="6000">
                <a:solidFill>
                  <a:schemeClr val="bg1"/>
                </a:solidFill>
                <a:latin typeface="MetaBold-Caps" pitchFamily="34" charset="0"/>
              </a:defRPr>
            </a:lvl5pPr>
            <a:lvl6pPr marL="457200" defTabSz="912813" fontAlgn="base">
              <a:lnSpc>
                <a:spcPct val="90000"/>
              </a:lnSpc>
              <a:spcBef>
                <a:spcPct val="0"/>
              </a:spcBef>
              <a:spcAft>
                <a:spcPct val="0"/>
              </a:spcAft>
              <a:defRPr sz="6000">
                <a:solidFill>
                  <a:schemeClr val="bg1"/>
                </a:solidFill>
                <a:latin typeface="MetaBold-Caps" pitchFamily="34" charset="0"/>
              </a:defRPr>
            </a:lvl6pPr>
            <a:lvl7pPr marL="914400" defTabSz="912813" fontAlgn="base">
              <a:lnSpc>
                <a:spcPct val="90000"/>
              </a:lnSpc>
              <a:spcBef>
                <a:spcPct val="0"/>
              </a:spcBef>
              <a:spcAft>
                <a:spcPct val="0"/>
              </a:spcAft>
              <a:defRPr sz="6000">
                <a:solidFill>
                  <a:schemeClr val="bg1"/>
                </a:solidFill>
                <a:latin typeface="MetaBold-Caps" pitchFamily="34" charset="0"/>
              </a:defRPr>
            </a:lvl7pPr>
            <a:lvl8pPr marL="1371600" defTabSz="912813" fontAlgn="base">
              <a:lnSpc>
                <a:spcPct val="90000"/>
              </a:lnSpc>
              <a:spcBef>
                <a:spcPct val="0"/>
              </a:spcBef>
              <a:spcAft>
                <a:spcPct val="0"/>
              </a:spcAft>
              <a:defRPr sz="6000">
                <a:solidFill>
                  <a:schemeClr val="bg1"/>
                </a:solidFill>
                <a:latin typeface="MetaBold-Caps" pitchFamily="34" charset="0"/>
              </a:defRPr>
            </a:lvl8pPr>
            <a:lvl9pPr marL="1828800" defTabSz="912813" fontAlgn="base">
              <a:lnSpc>
                <a:spcPct val="90000"/>
              </a:lnSpc>
              <a:spcBef>
                <a:spcPct val="0"/>
              </a:spcBef>
              <a:spcAft>
                <a:spcPct val="0"/>
              </a:spcAft>
              <a:defRPr sz="6000">
                <a:solidFill>
                  <a:schemeClr val="bg1"/>
                </a:solidFill>
                <a:latin typeface="MetaBold-Caps" pitchFamily="34" charset="0"/>
              </a:defRPr>
            </a:lvl9pPr>
          </a:lstStyle>
          <a:p>
            <a:pPr>
              <a:lnSpc>
                <a:spcPct val="80000"/>
              </a:lnSpc>
            </a:pPr>
            <a:r>
              <a:rPr lang="en-US" altLang="de-DE" sz="2400" dirty="0">
                <a:solidFill>
                  <a:schemeClr val="tx1"/>
                </a:solidFill>
                <a:latin typeface="MetaBold-Roman" pitchFamily="34" charset="0"/>
              </a:rPr>
              <a:t>(Time-based) MFA</a:t>
            </a:r>
          </a:p>
          <a:p>
            <a:pPr>
              <a:lnSpc>
                <a:spcPct val="80000"/>
              </a:lnSpc>
            </a:pPr>
            <a:endParaRPr lang="en-US" altLang="de-DE" sz="2400" dirty="0">
              <a:solidFill>
                <a:schemeClr val="tx1"/>
              </a:solidFill>
              <a:latin typeface="MetaNormal-Roman" pitchFamily="34" charset="0"/>
            </a:endParaRPr>
          </a:p>
          <a:p>
            <a:pPr>
              <a:lnSpc>
                <a:spcPct val="80000"/>
              </a:lnSpc>
            </a:pPr>
            <a:r>
              <a:rPr lang="en-US" altLang="de-DE" sz="2400" dirty="0">
                <a:solidFill>
                  <a:schemeClr val="tx1"/>
                </a:solidFill>
                <a:latin typeface="MetaNormal-Roman" pitchFamily="34" charset="0"/>
              </a:rPr>
              <a:t>A commonly used method to achieve MFA in combination with the password is the usage of authentication by possession of the shred secret for time-based one-time password. However, the transportation mediums, such as SMS, and service providers are a lucrative attack target.</a:t>
            </a:r>
          </a:p>
          <a:p>
            <a:pPr>
              <a:lnSpc>
                <a:spcPct val="80000"/>
              </a:lnSpc>
            </a:pPr>
            <a:br>
              <a:rPr lang="en-US" altLang="de-DE" sz="2400" dirty="0">
                <a:solidFill>
                  <a:schemeClr val="tx1"/>
                </a:solidFill>
                <a:latin typeface="MetaNormal-Roman" pitchFamily="34" charset="0"/>
              </a:rPr>
            </a:br>
            <a:r>
              <a:rPr lang="en-US" altLang="de-DE" sz="2400" b="1" dirty="0">
                <a:solidFill>
                  <a:schemeClr val="tx1"/>
                </a:solidFill>
                <a:latin typeface="MetaNormal-Roman" pitchFamily="34" charset="0"/>
              </a:rPr>
              <a:t>Time-based one-time passwords are not phishing resistant and especially the transportation mechanisms are a subject social engineering attacks and exploitation.</a:t>
            </a:r>
          </a:p>
        </p:txBody>
      </p:sp>
      <p:sp>
        <p:nvSpPr>
          <p:cNvPr id="19" name="Rectangle 135">
            <a:extLst>
              <a:ext uri="{FF2B5EF4-FFF2-40B4-BE49-F238E27FC236}">
                <a16:creationId xmlns:a16="http://schemas.microsoft.com/office/drawing/2014/main" id="{4974B97B-7476-8A45-9537-A3D967B473C9}"/>
              </a:ext>
            </a:extLst>
          </p:cNvPr>
          <p:cNvSpPr>
            <a:spLocks noChangeArrowheads="1"/>
          </p:cNvSpPr>
          <p:nvPr/>
        </p:nvSpPr>
        <p:spPr bwMode="auto">
          <a:xfrm>
            <a:off x="9524208" y="7402909"/>
            <a:ext cx="5440362" cy="4350866"/>
          </a:xfrm>
          <a:prstGeom prst="rect">
            <a:avLst/>
          </a:prstGeom>
          <a:noFill/>
          <a:ln>
            <a:noFill/>
          </a:ln>
          <a:effectLst/>
          <a:extLst>
            <a:ext uri="{909E8E84-426E-40DD-AFC4-6F175D3DCCD1}">
              <a14:hiddenFill xmlns:a14="http://schemas.microsoft.com/office/drawing/2010/main">
                <a:solidFill>
                  <a:srgbClr val="3399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912813">
              <a:lnSpc>
                <a:spcPct val="90000"/>
              </a:lnSpc>
              <a:defRPr sz="6000">
                <a:solidFill>
                  <a:schemeClr val="bg1"/>
                </a:solidFill>
                <a:latin typeface="MetaBold-Caps" pitchFamily="34" charset="0"/>
              </a:defRPr>
            </a:lvl1pPr>
            <a:lvl2pPr defTabSz="912813">
              <a:lnSpc>
                <a:spcPct val="90000"/>
              </a:lnSpc>
              <a:defRPr sz="6000">
                <a:solidFill>
                  <a:schemeClr val="bg1"/>
                </a:solidFill>
                <a:latin typeface="MetaBold-Caps" pitchFamily="34" charset="0"/>
              </a:defRPr>
            </a:lvl2pPr>
            <a:lvl3pPr defTabSz="912813">
              <a:lnSpc>
                <a:spcPct val="90000"/>
              </a:lnSpc>
              <a:defRPr sz="6000">
                <a:solidFill>
                  <a:schemeClr val="bg1"/>
                </a:solidFill>
                <a:latin typeface="MetaBold-Caps" pitchFamily="34" charset="0"/>
              </a:defRPr>
            </a:lvl3pPr>
            <a:lvl4pPr defTabSz="912813">
              <a:lnSpc>
                <a:spcPct val="90000"/>
              </a:lnSpc>
              <a:defRPr sz="6000">
                <a:solidFill>
                  <a:schemeClr val="bg1"/>
                </a:solidFill>
                <a:latin typeface="MetaBold-Caps" pitchFamily="34" charset="0"/>
              </a:defRPr>
            </a:lvl4pPr>
            <a:lvl5pPr defTabSz="912813">
              <a:lnSpc>
                <a:spcPct val="90000"/>
              </a:lnSpc>
              <a:defRPr sz="6000">
                <a:solidFill>
                  <a:schemeClr val="bg1"/>
                </a:solidFill>
                <a:latin typeface="MetaBold-Caps" pitchFamily="34" charset="0"/>
              </a:defRPr>
            </a:lvl5pPr>
            <a:lvl6pPr marL="457200" defTabSz="912813" fontAlgn="base">
              <a:lnSpc>
                <a:spcPct val="90000"/>
              </a:lnSpc>
              <a:spcBef>
                <a:spcPct val="0"/>
              </a:spcBef>
              <a:spcAft>
                <a:spcPct val="0"/>
              </a:spcAft>
              <a:defRPr sz="6000">
                <a:solidFill>
                  <a:schemeClr val="bg1"/>
                </a:solidFill>
                <a:latin typeface="MetaBold-Caps" pitchFamily="34" charset="0"/>
              </a:defRPr>
            </a:lvl6pPr>
            <a:lvl7pPr marL="914400" defTabSz="912813" fontAlgn="base">
              <a:lnSpc>
                <a:spcPct val="90000"/>
              </a:lnSpc>
              <a:spcBef>
                <a:spcPct val="0"/>
              </a:spcBef>
              <a:spcAft>
                <a:spcPct val="0"/>
              </a:spcAft>
              <a:defRPr sz="6000">
                <a:solidFill>
                  <a:schemeClr val="bg1"/>
                </a:solidFill>
                <a:latin typeface="MetaBold-Caps" pitchFamily="34" charset="0"/>
              </a:defRPr>
            </a:lvl7pPr>
            <a:lvl8pPr marL="1371600" defTabSz="912813" fontAlgn="base">
              <a:lnSpc>
                <a:spcPct val="90000"/>
              </a:lnSpc>
              <a:spcBef>
                <a:spcPct val="0"/>
              </a:spcBef>
              <a:spcAft>
                <a:spcPct val="0"/>
              </a:spcAft>
              <a:defRPr sz="6000">
                <a:solidFill>
                  <a:schemeClr val="bg1"/>
                </a:solidFill>
                <a:latin typeface="MetaBold-Caps" pitchFamily="34" charset="0"/>
              </a:defRPr>
            </a:lvl8pPr>
            <a:lvl9pPr marL="1828800" defTabSz="912813" fontAlgn="base">
              <a:lnSpc>
                <a:spcPct val="90000"/>
              </a:lnSpc>
              <a:spcBef>
                <a:spcPct val="0"/>
              </a:spcBef>
              <a:spcAft>
                <a:spcPct val="0"/>
              </a:spcAft>
              <a:defRPr sz="6000">
                <a:solidFill>
                  <a:schemeClr val="bg1"/>
                </a:solidFill>
                <a:latin typeface="MetaBold-Caps" pitchFamily="34" charset="0"/>
              </a:defRPr>
            </a:lvl9pPr>
          </a:lstStyle>
          <a:p>
            <a:pPr>
              <a:lnSpc>
                <a:spcPct val="80000"/>
              </a:lnSpc>
            </a:pPr>
            <a:r>
              <a:rPr lang="en-US" altLang="de-DE" sz="2400" dirty="0">
                <a:solidFill>
                  <a:schemeClr val="tx1"/>
                </a:solidFill>
                <a:latin typeface="MetaBold-Roman" pitchFamily="34" charset="0"/>
              </a:rPr>
              <a:t>Web Authentication  API (</a:t>
            </a:r>
            <a:r>
              <a:rPr lang="en-US" altLang="de-DE" sz="2400" dirty="0" err="1">
                <a:solidFill>
                  <a:schemeClr val="tx1"/>
                </a:solidFill>
                <a:latin typeface="MetaBold-Roman" pitchFamily="34" charset="0"/>
              </a:rPr>
              <a:t>WebAuthn</a:t>
            </a:r>
            <a:r>
              <a:rPr lang="en-US" altLang="de-DE" sz="2400" dirty="0">
                <a:solidFill>
                  <a:schemeClr val="tx1"/>
                </a:solidFill>
                <a:latin typeface="MetaBold-Roman" pitchFamily="34" charset="0"/>
              </a:rPr>
              <a:t>)</a:t>
            </a:r>
            <a:br>
              <a:rPr lang="en-US" altLang="de-DE" sz="2400" dirty="0">
                <a:solidFill>
                  <a:schemeClr val="tx1"/>
                </a:solidFill>
                <a:latin typeface="MetaNormal-Roman" pitchFamily="34" charset="0"/>
              </a:rPr>
            </a:br>
            <a:endParaRPr lang="en-US" altLang="de-DE" sz="2400" dirty="0">
              <a:solidFill>
                <a:schemeClr val="tx1"/>
              </a:solidFill>
              <a:latin typeface="MetaNormal-Roman" pitchFamily="34" charset="0"/>
            </a:endParaRPr>
          </a:p>
          <a:p>
            <a:pPr>
              <a:lnSpc>
                <a:spcPct val="80000"/>
              </a:lnSpc>
            </a:pPr>
            <a:r>
              <a:rPr lang="en-US" altLang="de-DE" sz="2400" dirty="0">
                <a:solidFill>
                  <a:schemeClr val="tx1"/>
                </a:solidFill>
                <a:latin typeface="MetaNormal-Roman" pitchFamily="34" charset="0"/>
              </a:rPr>
              <a:t>The Web Authentication API is a joint efforts of the FIDO alliance and the W3C and an evolution of the U2F protocol based on public-key cryptography.</a:t>
            </a:r>
          </a:p>
          <a:p>
            <a:pPr>
              <a:lnSpc>
                <a:spcPct val="80000"/>
              </a:lnSpc>
            </a:pPr>
            <a:r>
              <a:rPr lang="en-US" altLang="de-DE" sz="2400" dirty="0">
                <a:solidFill>
                  <a:schemeClr val="tx1"/>
                </a:solidFill>
                <a:latin typeface="MetaNormal-Roman" pitchFamily="34" charset="0"/>
              </a:rPr>
              <a:t>In comparison with other MFA solutions, </a:t>
            </a:r>
            <a:r>
              <a:rPr lang="en-US" altLang="de-DE" sz="2400" dirty="0" err="1">
                <a:solidFill>
                  <a:schemeClr val="tx1"/>
                </a:solidFill>
                <a:latin typeface="MetaNormal-Roman" pitchFamily="34" charset="0"/>
              </a:rPr>
              <a:t>WebAuthn</a:t>
            </a:r>
            <a:r>
              <a:rPr lang="en-US" altLang="de-DE" sz="2400" dirty="0">
                <a:solidFill>
                  <a:schemeClr val="tx1"/>
                </a:solidFill>
                <a:latin typeface="MetaNormal-Roman" pitchFamily="34" charset="0"/>
              </a:rPr>
              <a:t> provides resistance against phishing attacks and lets the user decide which authenticator should be used, e.g., a built-in authenticator or an external token.</a:t>
            </a:r>
          </a:p>
          <a:p>
            <a:pPr>
              <a:lnSpc>
                <a:spcPct val="80000"/>
              </a:lnSpc>
            </a:pPr>
            <a:endParaRPr lang="en-US" altLang="de-DE" sz="2400" b="1" dirty="0">
              <a:solidFill>
                <a:schemeClr val="tx1"/>
              </a:solidFill>
              <a:latin typeface="MetaNormal-Roman" pitchFamily="34" charset="0"/>
            </a:endParaRPr>
          </a:p>
          <a:p>
            <a:pPr>
              <a:lnSpc>
                <a:spcPct val="80000"/>
              </a:lnSpc>
            </a:pPr>
            <a:r>
              <a:rPr lang="en-US" altLang="de-DE" sz="2400" b="1" dirty="0" err="1">
                <a:solidFill>
                  <a:schemeClr val="tx1"/>
                </a:solidFill>
                <a:latin typeface="MetaNormal-Roman" pitchFamily="34" charset="0"/>
              </a:rPr>
              <a:t>WebAuthn</a:t>
            </a:r>
            <a:r>
              <a:rPr lang="en-US" altLang="de-DE" sz="2400" b="1" dirty="0">
                <a:solidFill>
                  <a:schemeClr val="tx1"/>
                </a:solidFill>
                <a:latin typeface="MetaNormal-Roman" pitchFamily="34" charset="0"/>
              </a:rPr>
              <a:t> provides resistance against phishing attacks and has the potentials to replace passwords, but is not fully implemented in all web browsers, yet.</a:t>
            </a:r>
            <a:endParaRPr lang="en-US" altLang="de-DE" sz="2400" dirty="0">
              <a:solidFill>
                <a:schemeClr val="tx1"/>
              </a:solidFill>
              <a:latin typeface="MetaBold-Roman" pitchFamily="34" charset="0"/>
            </a:endParaRPr>
          </a:p>
        </p:txBody>
      </p:sp>
      <p:sp>
        <p:nvSpPr>
          <p:cNvPr id="20" name="TextBox 19">
            <a:extLst>
              <a:ext uri="{FF2B5EF4-FFF2-40B4-BE49-F238E27FC236}">
                <a16:creationId xmlns:a16="http://schemas.microsoft.com/office/drawing/2014/main" id="{ABE03D94-2B63-FD41-8661-B738B543D5B0}"/>
              </a:ext>
            </a:extLst>
          </p:cNvPr>
          <p:cNvSpPr txBox="1"/>
          <p:nvPr/>
        </p:nvSpPr>
        <p:spPr>
          <a:xfrm>
            <a:off x="4092463" y="15264607"/>
            <a:ext cx="10639537" cy="3046988"/>
          </a:xfrm>
          <a:prstGeom prst="rect">
            <a:avLst/>
          </a:prstGeom>
          <a:noFill/>
        </p:spPr>
        <p:txBody>
          <a:bodyPr wrap="square" rtlCol="0">
            <a:spAutoFit/>
          </a:bodyPr>
          <a:lstStyle/>
          <a:p>
            <a:r>
              <a:rPr lang="en-US" altLang="de-DE" sz="2400" b="1" dirty="0">
                <a:latin typeface="MetaNormal-Roman" pitchFamily="34" charset="0"/>
              </a:rPr>
              <a:t>Conclusion:</a:t>
            </a:r>
            <a:endParaRPr lang="en-US" altLang="de-DE" sz="2400" dirty="0">
              <a:latin typeface="MetaNormal-Roman" pitchFamily="34" charset="0"/>
            </a:endParaRPr>
          </a:p>
          <a:p>
            <a:endParaRPr lang="en-US" altLang="de-DE" sz="2400" dirty="0">
              <a:latin typeface="MetaNormal-Roman" pitchFamily="34" charset="0"/>
            </a:endParaRPr>
          </a:p>
          <a:p>
            <a:pPr algn="just"/>
            <a:r>
              <a:rPr lang="en-US" altLang="de-DE" sz="2400" dirty="0">
                <a:latin typeface="MetaNormal-Roman" pitchFamily="34" charset="0"/>
              </a:rPr>
              <a:t>Multi-factor authentication can increase the security, but is still subject to phishing attacks. It can be made phishing resistant, but it requires a change of the transportation medium or the usage of other authentication methods.</a:t>
            </a:r>
          </a:p>
          <a:p>
            <a:pPr algn="just"/>
            <a:r>
              <a:rPr lang="en-US" altLang="de-DE" sz="2400" dirty="0">
                <a:latin typeface="MetaNormal-Roman" pitchFamily="34" charset="0"/>
              </a:rPr>
              <a:t>Also, the Web Authentication API has the potential to replace passwords. However, it is not yet usable enough for the end consumer, mostly because the API is not fully supported in all operating systems and web browsers.</a:t>
            </a:r>
            <a:endParaRPr lang="en-US" sz="2400" dirty="0"/>
          </a:p>
        </p:txBody>
      </p:sp>
      <p:pic>
        <p:nvPicPr>
          <p:cNvPr id="21" name="Picture 20">
            <a:extLst>
              <a:ext uri="{FF2B5EF4-FFF2-40B4-BE49-F238E27FC236}">
                <a16:creationId xmlns:a16="http://schemas.microsoft.com/office/drawing/2014/main" id="{18B336F7-FECE-5A4C-AA3A-B1A17D938362}"/>
              </a:ext>
            </a:extLst>
          </p:cNvPr>
          <p:cNvPicPr>
            <a:picLocks noChangeAspect="1"/>
          </p:cNvPicPr>
          <p:nvPr/>
        </p:nvPicPr>
        <p:blipFill>
          <a:blip r:embed="rId6"/>
          <a:stretch>
            <a:fillRect/>
          </a:stretch>
        </p:blipFill>
        <p:spPr>
          <a:xfrm>
            <a:off x="4115711" y="5271788"/>
            <a:ext cx="7878615" cy="3180447"/>
          </a:xfrm>
          <a:prstGeom prst="rect">
            <a:avLst/>
          </a:prstGeom>
        </p:spPr>
      </p:pic>
      <p:pic>
        <p:nvPicPr>
          <p:cNvPr id="22" name="Picture 21">
            <a:extLst>
              <a:ext uri="{FF2B5EF4-FFF2-40B4-BE49-F238E27FC236}">
                <a16:creationId xmlns:a16="http://schemas.microsoft.com/office/drawing/2014/main" id="{41DB3C9C-5003-E942-8B6F-F1CB530F7FC1}"/>
              </a:ext>
            </a:extLst>
          </p:cNvPr>
          <p:cNvPicPr>
            <a:picLocks noChangeAspect="1"/>
          </p:cNvPicPr>
          <p:nvPr/>
        </p:nvPicPr>
        <p:blipFill>
          <a:blip r:embed="rId7"/>
          <a:srcRect/>
          <a:stretch/>
        </p:blipFill>
        <p:spPr>
          <a:xfrm>
            <a:off x="8252672" y="12469594"/>
            <a:ext cx="6949440" cy="3280136"/>
          </a:xfrm>
          <a:prstGeom prst="rect">
            <a:avLst/>
          </a:prstGeom>
        </p:spPr>
      </p:pic>
      <p:sp>
        <p:nvSpPr>
          <p:cNvPr id="23" name="Freeform 22">
            <a:extLst>
              <a:ext uri="{FF2B5EF4-FFF2-40B4-BE49-F238E27FC236}">
                <a16:creationId xmlns:a16="http://schemas.microsoft.com/office/drawing/2014/main" id="{D5AE3BC7-0BB8-4C43-B0B7-A90F4FB88897}"/>
              </a:ext>
            </a:extLst>
          </p:cNvPr>
          <p:cNvSpPr/>
          <p:nvPr/>
        </p:nvSpPr>
        <p:spPr bwMode="auto">
          <a:xfrm>
            <a:off x="3675888" y="6519934"/>
            <a:ext cx="11448288" cy="7977933"/>
          </a:xfrm>
          <a:custGeom>
            <a:avLst/>
            <a:gdLst>
              <a:gd name="connsiteX0" fmla="*/ 11448288 w 11448288"/>
              <a:gd name="connsiteY0" fmla="*/ 283202 h 7977933"/>
              <a:gd name="connsiteX1" fmla="*/ 5779008 w 11448288"/>
              <a:gd name="connsiteY1" fmla="*/ 831842 h 7977933"/>
              <a:gd name="connsiteX2" fmla="*/ 4846320 w 11448288"/>
              <a:gd name="connsiteY2" fmla="*/ 7287506 h 7977933"/>
              <a:gd name="connsiteX3" fmla="*/ 0 w 11448288"/>
              <a:gd name="connsiteY3" fmla="*/ 7872722 h 7977933"/>
            </a:gdLst>
            <a:ahLst/>
            <a:cxnLst>
              <a:cxn ang="0">
                <a:pos x="connsiteX0" y="connsiteY0"/>
              </a:cxn>
              <a:cxn ang="0">
                <a:pos x="connsiteX1" y="connsiteY1"/>
              </a:cxn>
              <a:cxn ang="0">
                <a:pos x="connsiteX2" y="connsiteY2"/>
              </a:cxn>
              <a:cxn ang="0">
                <a:pos x="connsiteX3" y="connsiteY3"/>
              </a:cxn>
            </a:cxnLst>
            <a:rect l="l" t="t" r="r" b="b"/>
            <a:pathLst>
              <a:path w="11448288" h="7977933">
                <a:moveTo>
                  <a:pt x="11448288" y="283202"/>
                </a:moveTo>
                <a:cubicBezTo>
                  <a:pt x="9163812" y="-26170"/>
                  <a:pt x="6879336" y="-335542"/>
                  <a:pt x="5779008" y="831842"/>
                </a:cubicBezTo>
                <a:cubicBezTo>
                  <a:pt x="4678680" y="1999226"/>
                  <a:pt x="5809488" y="6114026"/>
                  <a:pt x="4846320" y="7287506"/>
                </a:cubicBezTo>
                <a:cubicBezTo>
                  <a:pt x="3883152" y="8460986"/>
                  <a:pt x="490728" y="7756898"/>
                  <a:pt x="0" y="7872722"/>
                </a:cubicBezTo>
              </a:path>
            </a:pathLst>
          </a:custGeom>
          <a:no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2085975" rtl="0" eaLnBrk="1" fontAlgn="base" latinLnBrk="0" hangingPunct="1">
              <a:lnSpc>
                <a:spcPct val="100000"/>
              </a:lnSpc>
              <a:spcBef>
                <a:spcPct val="0"/>
              </a:spcBef>
              <a:spcAft>
                <a:spcPct val="0"/>
              </a:spcAft>
              <a:buClrTx/>
              <a:buSzTx/>
              <a:buFontTx/>
              <a:buNone/>
              <a:tabLst/>
            </a:pPr>
            <a:endParaRPr kumimoji="0" lang="de-DE" sz="4100" b="0" i="0" u="none" strike="noStrike" cap="none" normalizeH="0" baseline="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88C3A40A-818A-C84A-B857-0B663AE9F2BD}"/>
              </a:ext>
            </a:extLst>
          </p:cNvPr>
          <p:cNvSpPr txBox="1"/>
          <p:nvPr/>
        </p:nvSpPr>
        <p:spPr>
          <a:xfrm>
            <a:off x="13094208" y="15265023"/>
            <a:ext cx="349776" cy="523220"/>
          </a:xfrm>
          <a:prstGeom prst="rect">
            <a:avLst/>
          </a:prstGeom>
          <a:noFill/>
        </p:spPr>
        <p:txBody>
          <a:bodyPr wrap="none" rtlCol="0">
            <a:spAutoFit/>
          </a:bodyPr>
          <a:lstStyle/>
          <a:p>
            <a:r>
              <a:rPr lang="de-DE" sz="2800" dirty="0">
                <a:solidFill>
                  <a:schemeClr val="bg2"/>
                </a:solidFill>
                <a:latin typeface="Meta Normal Roman" panose="02000506050000020004" pitchFamily="2" charset="77"/>
              </a:rPr>
              <a:t>*</a:t>
            </a:r>
          </a:p>
        </p:txBody>
      </p:sp>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MetaBold-Caps"/>
        <a:ea typeface=""/>
        <a:cs typeface=""/>
      </a:majorFont>
      <a:minorFont>
        <a:latin typeface="MetaNormal-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2085975" rtl="0" eaLnBrk="1" fontAlgn="base" latinLnBrk="0" hangingPunct="1">
          <a:lnSpc>
            <a:spcPct val="100000"/>
          </a:lnSpc>
          <a:spcBef>
            <a:spcPct val="0"/>
          </a:spcBef>
          <a:spcAft>
            <a:spcPct val="0"/>
          </a:spcAft>
          <a:buClrTx/>
          <a:buSzTx/>
          <a:buFontTx/>
          <a:buNone/>
          <a:tabLst/>
          <a:defRPr kumimoji="0" lang="de-DE" altLang="de-DE" sz="41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2085975" rtl="0" eaLnBrk="1" fontAlgn="base" latinLnBrk="0" hangingPunct="1">
          <a:lnSpc>
            <a:spcPct val="100000"/>
          </a:lnSpc>
          <a:spcBef>
            <a:spcPct val="0"/>
          </a:spcBef>
          <a:spcAft>
            <a:spcPct val="0"/>
          </a:spcAft>
          <a:buClrTx/>
          <a:buSzTx/>
          <a:buFontTx/>
          <a:buNone/>
          <a:tabLst/>
          <a:defRPr kumimoji="0" lang="de-DE" altLang="de-DE" sz="41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465</Words>
  <Application>Microsoft Macintosh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Meta Normal Roman</vt:lpstr>
      <vt:lpstr>MetaBold-Caps</vt:lpstr>
      <vt:lpstr>MetaBold-Roman</vt:lpstr>
      <vt:lpstr>MetaNormal-Roman</vt:lpstr>
      <vt:lpstr>Standarddesign</vt:lpstr>
      <vt:lpstr>PowerPoint Presentation</vt:lpstr>
    </vt:vector>
  </TitlesOfParts>
  <Company>Hochschule Wismar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Methoden der Künstlichen Intelligenz in betriebswirtschaftlichen Anwendungen</dc:title>
  <dc:subject>Diplomarbeit - Poster Frege-Preis</dc:subject>
  <dc:creator>Mathias Haas / Uwe Lämmel</dc:creator>
  <cp:lastModifiedBy>Tim Brust</cp:lastModifiedBy>
  <cp:revision>134</cp:revision>
  <dcterms:created xsi:type="dcterms:W3CDTF">2005-02-16T14:15:45Z</dcterms:created>
  <dcterms:modified xsi:type="dcterms:W3CDTF">2019-11-03T16:53:13Z</dcterms:modified>
</cp:coreProperties>
</file>