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15122525" cy="21386800"/>
  <p:notesSz cx="6858000" cy="9945688"/>
  <p:defaultTextStyle>
    <a:defPPr>
      <a:defRPr lang="de-DE"/>
    </a:defPPr>
    <a:lvl1pPr algn="l" rtl="0" fontAlgn="base">
      <a:spcBef>
        <a:spcPct val="0"/>
      </a:spcBef>
      <a:spcAft>
        <a:spcPct val="0"/>
      </a:spcAft>
      <a:defRPr sz="4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855">
          <p15:clr>
            <a:srgbClr val="A4A3A4"/>
          </p15:clr>
        </p15:guide>
        <p15:guide id="2" orient="horz" pos="13207">
          <p15:clr>
            <a:srgbClr val="A4A3A4"/>
          </p15:clr>
        </p15:guide>
        <p15:guide id="3" orient="horz" pos="12012">
          <p15:clr>
            <a:srgbClr val="A4A3A4"/>
          </p15:clr>
        </p15:guide>
        <p15:guide id="4" pos="8978">
          <p15:clr>
            <a:srgbClr val="A4A3A4"/>
          </p15:clr>
        </p15:guide>
        <p15:guide id="5" pos="774">
          <p15:clr>
            <a:srgbClr val="A4A3A4"/>
          </p15:clr>
        </p15:guide>
      </p15:sldGuideLst>
    </p:ext>
    <p:ext uri="{2D200454-40CA-4A62-9FC3-DE9A4176ACB9}">
      <p15:notesGuideLst xmlns:p15="http://schemas.microsoft.com/office/powerpoint/2012/main">
        <p15:guide id="1" orient="horz" pos="313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707" autoAdjust="0"/>
    <p:restoredTop sz="94660" autoAdjust="0"/>
  </p:normalViewPr>
  <p:slideViewPr>
    <p:cSldViewPr snapToGrid="0" snapToObjects="1">
      <p:cViewPr>
        <p:scale>
          <a:sx n="100" d="100"/>
          <a:sy n="100" d="100"/>
        </p:scale>
        <p:origin x="720" y="-7240"/>
      </p:cViewPr>
      <p:guideLst>
        <p:guide orient="horz" pos="11855"/>
        <p:guide orient="horz" pos="13207"/>
        <p:guide orient="horz" pos="12012"/>
        <p:guide pos="8978"/>
        <p:guide pos="7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540" y="-84"/>
      </p:cViewPr>
      <p:guideLst>
        <p:guide orient="horz" pos="313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CB91625B-575C-D14F-8E73-FBCBA6F2E995}"/>
              </a:ext>
            </a:extLst>
          </p:cNvPr>
          <p:cNvSpPr>
            <a:spLocks noGrp="1" noChangeArrowheads="1"/>
          </p:cNvSpPr>
          <p:nvPr>
            <p:ph type="hdr" sz="quarter"/>
          </p:nvPr>
        </p:nvSpPr>
        <p:spPr bwMode="auto">
          <a:xfrm>
            <a:off x="0" y="0"/>
            <a:ext cx="29718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a:defRPr sz="1100"/>
            </a:lvl1pPr>
          </a:lstStyle>
          <a:p>
            <a:endParaRPr lang="de-DE" altLang="de-DE"/>
          </a:p>
        </p:txBody>
      </p:sp>
      <p:sp>
        <p:nvSpPr>
          <p:cNvPr id="457731" name="Rectangle 3">
            <a:extLst>
              <a:ext uri="{FF2B5EF4-FFF2-40B4-BE49-F238E27FC236}">
                <a16:creationId xmlns:a16="http://schemas.microsoft.com/office/drawing/2014/main" id="{824475C0-4508-964E-BEC0-EA321A9344C1}"/>
              </a:ext>
            </a:extLst>
          </p:cNvPr>
          <p:cNvSpPr>
            <a:spLocks noGrp="1" noChangeArrowheads="1"/>
          </p:cNvSpPr>
          <p:nvPr>
            <p:ph type="dt" sz="quarter" idx="1"/>
          </p:nvPr>
        </p:nvSpPr>
        <p:spPr bwMode="auto">
          <a:xfrm>
            <a:off x="3886200" y="0"/>
            <a:ext cx="29718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t" anchorCtr="0" compatLnSpc="1">
            <a:prstTxWarp prst="textNoShape">
              <a:avLst/>
            </a:prstTxWarp>
          </a:bodyPr>
          <a:lstStyle>
            <a:lvl1pPr algn="r">
              <a:defRPr sz="1100"/>
            </a:lvl1pPr>
          </a:lstStyle>
          <a:p>
            <a:endParaRPr lang="de-DE" altLang="de-DE"/>
          </a:p>
        </p:txBody>
      </p:sp>
      <p:sp>
        <p:nvSpPr>
          <p:cNvPr id="457732" name="Rectangle 4">
            <a:extLst>
              <a:ext uri="{FF2B5EF4-FFF2-40B4-BE49-F238E27FC236}">
                <a16:creationId xmlns:a16="http://schemas.microsoft.com/office/drawing/2014/main" id="{59F16639-F525-754E-9A3E-230CCC49CDDC}"/>
              </a:ext>
            </a:extLst>
          </p:cNvPr>
          <p:cNvSpPr>
            <a:spLocks noGrp="1" noChangeArrowheads="1"/>
          </p:cNvSpPr>
          <p:nvPr>
            <p:ph type="ftr" sz="quarter" idx="2"/>
          </p:nvPr>
        </p:nvSpPr>
        <p:spPr bwMode="auto">
          <a:xfrm>
            <a:off x="0" y="9450388"/>
            <a:ext cx="2971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a:defRPr sz="1100"/>
            </a:lvl1pPr>
          </a:lstStyle>
          <a:p>
            <a:endParaRPr lang="de-DE" altLang="de-DE"/>
          </a:p>
        </p:txBody>
      </p:sp>
      <p:sp>
        <p:nvSpPr>
          <p:cNvPr id="457733" name="Rectangle 5">
            <a:extLst>
              <a:ext uri="{FF2B5EF4-FFF2-40B4-BE49-F238E27FC236}">
                <a16:creationId xmlns:a16="http://schemas.microsoft.com/office/drawing/2014/main" id="{4CA42E23-2E49-7349-A767-02D230F5A50E}"/>
              </a:ext>
            </a:extLst>
          </p:cNvPr>
          <p:cNvSpPr>
            <a:spLocks noGrp="1" noChangeArrowheads="1"/>
          </p:cNvSpPr>
          <p:nvPr>
            <p:ph type="sldNum" sz="quarter" idx="3"/>
          </p:nvPr>
        </p:nvSpPr>
        <p:spPr bwMode="auto">
          <a:xfrm>
            <a:off x="3886200" y="9450388"/>
            <a:ext cx="2971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6" rIns="91431" bIns="45716" numCol="1" anchor="b" anchorCtr="0" compatLnSpc="1">
            <a:prstTxWarp prst="textNoShape">
              <a:avLst/>
            </a:prstTxWarp>
          </a:bodyPr>
          <a:lstStyle>
            <a:lvl1pPr algn="r">
              <a:defRPr sz="1100"/>
            </a:lvl1pPr>
          </a:lstStyle>
          <a:p>
            <a:fld id="{892B8FBA-8796-8A44-B390-E6715E6D4D71}" type="slidenum">
              <a:rPr lang="de-DE" altLang="de-DE"/>
              <a:pPr/>
              <a:t>‹#›</a:t>
            </a:fld>
            <a:endParaRPr lang="de-DE" altLang="de-DE"/>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1T19:16:24.966"/>
    </inkml:context>
    <inkml:brush xml:id="br0">
      <inkml:brushProperty name="width" value="0.05" units="cm"/>
      <inkml:brushProperty name="height" value="0.05" units="cm"/>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46121923-4191-1B45-AB6C-FC2B8F502A39}"/>
              </a:ext>
            </a:extLst>
          </p:cNvPr>
          <p:cNvSpPr>
            <a:spLocks noGrp="1" noChangeArrowheads="1"/>
          </p:cNvSpPr>
          <p:nvPr>
            <p:ph type="hdr" sz="quarter"/>
          </p:nvPr>
        </p:nvSpPr>
        <p:spPr bwMode="auto">
          <a:xfrm>
            <a:off x="0" y="0"/>
            <a:ext cx="29479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lvl1pPr defTabSz="633413">
              <a:defRPr sz="800"/>
            </a:lvl1pPr>
          </a:lstStyle>
          <a:p>
            <a:endParaRPr lang="de-DE" altLang="de-DE"/>
          </a:p>
        </p:txBody>
      </p:sp>
      <p:sp>
        <p:nvSpPr>
          <p:cNvPr id="459779" name="Rectangle 3">
            <a:extLst>
              <a:ext uri="{FF2B5EF4-FFF2-40B4-BE49-F238E27FC236}">
                <a16:creationId xmlns:a16="http://schemas.microsoft.com/office/drawing/2014/main" id="{D0BAFC38-B25D-D040-92DC-531D040CFE71}"/>
              </a:ext>
            </a:extLst>
          </p:cNvPr>
          <p:cNvSpPr>
            <a:spLocks noGrp="1" noChangeArrowheads="1"/>
          </p:cNvSpPr>
          <p:nvPr>
            <p:ph type="dt" idx="1"/>
          </p:nvPr>
        </p:nvSpPr>
        <p:spPr bwMode="auto">
          <a:xfrm>
            <a:off x="3895725" y="0"/>
            <a:ext cx="29479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lvl1pPr algn="r" defTabSz="633413">
              <a:defRPr sz="800"/>
            </a:lvl1pPr>
          </a:lstStyle>
          <a:p>
            <a:endParaRPr lang="de-DE" altLang="de-DE"/>
          </a:p>
        </p:txBody>
      </p:sp>
      <p:sp>
        <p:nvSpPr>
          <p:cNvPr id="459780" name="Rectangle 4">
            <a:extLst>
              <a:ext uri="{FF2B5EF4-FFF2-40B4-BE49-F238E27FC236}">
                <a16:creationId xmlns:a16="http://schemas.microsoft.com/office/drawing/2014/main" id="{9A7A66EF-D180-0347-B340-74C157F6B050}"/>
              </a:ext>
            </a:extLst>
          </p:cNvPr>
          <p:cNvSpPr>
            <a:spLocks noGrp="1" noRot="1" noChangeAspect="1" noChangeArrowheads="1" noTextEdit="1"/>
          </p:cNvSpPr>
          <p:nvPr>
            <p:ph type="sldImg" idx="2"/>
          </p:nvPr>
        </p:nvSpPr>
        <p:spPr bwMode="auto">
          <a:xfrm>
            <a:off x="2124075" y="739775"/>
            <a:ext cx="2647950" cy="37480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9781" name="Rectangle 5">
            <a:extLst>
              <a:ext uri="{FF2B5EF4-FFF2-40B4-BE49-F238E27FC236}">
                <a16:creationId xmlns:a16="http://schemas.microsoft.com/office/drawing/2014/main" id="{A7E8E7C0-6264-1D40-9F41-7E7FD2049275}"/>
              </a:ext>
            </a:extLst>
          </p:cNvPr>
          <p:cNvSpPr>
            <a:spLocks noGrp="1" noChangeArrowheads="1"/>
          </p:cNvSpPr>
          <p:nvPr>
            <p:ph type="body" sz="quarter" idx="3"/>
          </p:nvPr>
        </p:nvSpPr>
        <p:spPr bwMode="auto">
          <a:xfrm>
            <a:off x="895350" y="4699000"/>
            <a:ext cx="5053013"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459782" name="Rectangle 6">
            <a:extLst>
              <a:ext uri="{FF2B5EF4-FFF2-40B4-BE49-F238E27FC236}">
                <a16:creationId xmlns:a16="http://schemas.microsoft.com/office/drawing/2014/main" id="{5A497857-0684-004A-8557-0A6D472512EC}"/>
              </a:ext>
            </a:extLst>
          </p:cNvPr>
          <p:cNvSpPr>
            <a:spLocks noGrp="1" noChangeArrowheads="1"/>
          </p:cNvSpPr>
          <p:nvPr>
            <p:ph type="ftr" sz="quarter" idx="4"/>
          </p:nvPr>
        </p:nvSpPr>
        <p:spPr bwMode="auto">
          <a:xfrm>
            <a:off x="0" y="9450388"/>
            <a:ext cx="294798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b" anchorCtr="0" compatLnSpc="1">
            <a:prstTxWarp prst="textNoShape">
              <a:avLst/>
            </a:prstTxWarp>
          </a:bodyPr>
          <a:lstStyle>
            <a:lvl1pPr defTabSz="633413">
              <a:defRPr sz="800"/>
            </a:lvl1pPr>
          </a:lstStyle>
          <a:p>
            <a:endParaRPr lang="de-DE" altLang="de-DE"/>
          </a:p>
        </p:txBody>
      </p:sp>
      <p:sp>
        <p:nvSpPr>
          <p:cNvPr id="459783" name="Rectangle 7">
            <a:extLst>
              <a:ext uri="{FF2B5EF4-FFF2-40B4-BE49-F238E27FC236}">
                <a16:creationId xmlns:a16="http://schemas.microsoft.com/office/drawing/2014/main" id="{8B62C3A7-B9A2-2748-B8FB-8119551C509D}"/>
              </a:ext>
            </a:extLst>
          </p:cNvPr>
          <p:cNvSpPr>
            <a:spLocks noGrp="1" noChangeArrowheads="1"/>
          </p:cNvSpPr>
          <p:nvPr>
            <p:ph type="sldNum" sz="quarter" idx="5"/>
          </p:nvPr>
        </p:nvSpPr>
        <p:spPr bwMode="auto">
          <a:xfrm>
            <a:off x="3895725" y="9450388"/>
            <a:ext cx="294798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276" tIns="31638" rIns="63276" bIns="31638" numCol="1" anchor="b" anchorCtr="0" compatLnSpc="1">
            <a:prstTxWarp prst="textNoShape">
              <a:avLst/>
            </a:prstTxWarp>
          </a:bodyPr>
          <a:lstStyle>
            <a:lvl1pPr algn="r" defTabSz="633413">
              <a:defRPr sz="800"/>
            </a:lvl1pPr>
          </a:lstStyle>
          <a:p>
            <a:fld id="{8FF0DE03-80BF-8A41-97C2-58BFB857D730}" type="slidenum">
              <a:rPr lang="de-DE" altLang="de-DE"/>
              <a:pPr/>
              <a:t>‹#›</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9CDBFB-CA8A-4D49-AE06-03A0AD7CF11D}"/>
              </a:ext>
            </a:extLst>
          </p:cNvPr>
          <p:cNvSpPr>
            <a:spLocks noGrp="1" noChangeArrowheads="1"/>
          </p:cNvSpPr>
          <p:nvPr>
            <p:ph type="sldNum" sz="quarter" idx="5"/>
          </p:nvPr>
        </p:nvSpPr>
        <p:spPr>
          <a:ln/>
        </p:spPr>
        <p:txBody>
          <a:bodyPr/>
          <a:lstStyle/>
          <a:p>
            <a:fld id="{1DC73FB6-FF91-DC46-BD48-AA58229161B0}" type="slidenum">
              <a:rPr lang="de-DE" altLang="de-DE"/>
              <a:pPr/>
              <a:t>1</a:t>
            </a:fld>
            <a:endParaRPr lang="de-DE" altLang="de-DE"/>
          </a:p>
        </p:txBody>
      </p:sp>
      <p:sp>
        <p:nvSpPr>
          <p:cNvPr id="460802" name="Rectangle 2">
            <a:extLst>
              <a:ext uri="{FF2B5EF4-FFF2-40B4-BE49-F238E27FC236}">
                <a16:creationId xmlns:a16="http://schemas.microsoft.com/office/drawing/2014/main" id="{A4861E72-51A0-9B45-8347-4C86AB55E2D0}"/>
              </a:ext>
            </a:extLst>
          </p:cNvPr>
          <p:cNvSpPr>
            <a:spLocks noGrp="1" noRot="1" noChangeAspect="1" noChangeArrowheads="1" noTextEdit="1"/>
          </p:cNvSpPr>
          <p:nvPr>
            <p:ph type="sldImg"/>
          </p:nvPr>
        </p:nvSpPr>
        <p:spPr>
          <a:ln/>
        </p:spPr>
      </p:sp>
      <p:sp>
        <p:nvSpPr>
          <p:cNvPr id="460803" name="Rectangle 3">
            <a:extLst>
              <a:ext uri="{FF2B5EF4-FFF2-40B4-BE49-F238E27FC236}">
                <a16:creationId xmlns:a16="http://schemas.microsoft.com/office/drawing/2014/main" id="{C51EC524-B1BF-194C-917D-084E78B471C8}"/>
              </a:ext>
            </a:extLst>
          </p:cNvPr>
          <p:cNvSpPr>
            <a:spLocks noGrp="1" noChangeArrowheads="1"/>
          </p:cNvSpPr>
          <p:nvPr>
            <p:ph type="body" idx="1"/>
          </p:nvPr>
        </p:nvSpPr>
        <p:spPr/>
        <p:txBody>
          <a:bodyPr/>
          <a:lstStyle/>
          <a:p>
            <a:endParaRPr lang="de-DE" alt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51F2-01F1-1A46-9B55-6C5A52219D63}"/>
              </a:ext>
            </a:extLst>
          </p:cNvPr>
          <p:cNvSpPr>
            <a:spLocks noGrp="1"/>
          </p:cNvSpPr>
          <p:nvPr>
            <p:ph type="ctrTitle"/>
          </p:nvPr>
        </p:nvSpPr>
        <p:spPr>
          <a:xfrm>
            <a:off x="1890713" y="3500438"/>
            <a:ext cx="11341100" cy="7445375"/>
          </a:xfrm>
          <a:prstGeom prst="rect">
            <a:avLst/>
          </a:prstGeo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87E549EB-A09A-C64E-90EA-15B6AD5B3871}"/>
              </a:ext>
            </a:extLst>
          </p:cNvPr>
          <p:cNvSpPr>
            <a:spLocks noGrp="1"/>
          </p:cNvSpPr>
          <p:nvPr>
            <p:ph type="subTitle" idx="1"/>
          </p:nvPr>
        </p:nvSpPr>
        <p:spPr>
          <a:xfrm>
            <a:off x="1890713" y="11233150"/>
            <a:ext cx="11341100" cy="51641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Tree>
    <p:extLst>
      <p:ext uri="{BB962C8B-B14F-4D97-AF65-F5344CB8AC3E}">
        <p14:creationId xmlns:p14="http://schemas.microsoft.com/office/powerpoint/2010/main" val="376251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B5764-4CC1-C94D-B022-647AD188578E}"/>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8B8A79B-8D2C-6743-AB3E-E750B2FC592F}"/>
              </a:ext>
            </a:extLst>
          </p:cNvPr>
          <p:cNvSpPr>
            <a:spLocks noGrp="1"/>
          </p:cNvSpPr>
          <p:nvPr>
            <p:ph type="body" orient="vert" idx="1"/>
          </p:nvPr>
        </p:nvSpPr>
        <p:spPr>
          <a:xfrm>
            <a:off x="1039813" y="5692775"/>
            <a:ext cx="13042900" cy="135699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91634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3D663-6D5A-B246-85CE-764C6F616E3D}"/>
              </a:ext>
            </a:extLst>
          </p:cNvPr>
          <p:cNvSpPr>
            <a:spLocks noGrp="1"/>
          </p:cNvSpPr>
          <p:nvPr>
            <p:ph type="title" orient="vert"/>
          </p:nvPr>
        </p:nvSpPr>
        <p:spPr>
          <a:xfrm>
            <a:off x="10821988" y="1138238"/>
            <a:ext cx="3260725" cy="18124487"/>
          </a:xfrm>
          <a:prstGeom prst="rect">
            <a:avLst/>
          </a:prstGeo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1C9EBDC7-4044-A64B-B910-30EA3D40248F}"/>
              </a:ext>
            </a:extLst>
          </p:cNvPr>
          <p:cNvSpPr>
            <a:spLocks noGrp="1"/>
          </p:cNvSpPr>
          <p:nvPr>
            <p:ph type="body" orient="vert" idx="1"/>
          </p:nvPr>
        </p:nvSpPr>
        <p:spPr>
          <a:xfrm>
            <a:off x="1039813" y="1138238"/>
            <a:ext cx="9629775" cy="181244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81357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D6C1-224C-2841-A8D1-5A9F258717C8}"/>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9C43042-2355-7A4F-8D59-F3CBF95D2C35}"/>
              </a:ext>
            </a:extLst>
          </p:cNvPr>
          <p:cNvSpPr>
            <a:spLocks noGrp="1"/>
          </p:cNvSpPr>
          <p:nvPr>
            <p:ph idx="1"/>
          </p:nvPr>
        </p:nvSpPr>
        <p:spPr>
          <a:xfrm>
            <a:off x="1039813" y="5692775"/>
            <a:ext cx="1304290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15064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07A1-F849-EA4E-9820-417BB905C0F7}"/>
              </a:ext>
            </a:extLst>
          </p:cNvPr>
          <p:cNvSpPr>
            <a:spLocks noGrp="1"/>
          </p:cNvSpPr>
          <p:nvPr>
            <p:ph type="title"/>
          </p:nvPr>
        </p:nvSpPr>
        <p:spPr>
          <a:xfrm>
            <a:off x="1031875" y="5332413"/>
            <a:ext cx="13042900" cy="8896350"/>
          </a:xfrm>
          <a:prstGeom prst="rect">
            <a:avLst/>
          </a:prstGeo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85B9C352-228B-EC4F-B82F-93D4F206C0CA}"/>
              </a:ext>
            </a:extLst>
          </p:cNvPr>
          <p:cNvSpPr>
            <a:spLocks noGrp="1"/>
          </p:cNvSpPr>
          <p:nvPr>
            <p:ph type="body" idx="1"/>
          </p:nvPr>
        </p:nvSpPr>
        <p:spPr>
          <a:xfrm>
            <a:off x="1031875" y="14312900"/>
            <a:ext cx="13042900" cy="4678363"/>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6970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3EDA-CF18-A54D-96DF-EF761055C2C6}"/>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12ADA86-36B6-0F46-B6E6-959ADD23F4B4}"/>
              </a:ext>
            </a:extLst>
          </p:cNvPr>
          <p:cNvSpPr>
            <a:spLocks noGrp="1"/>
          </p:cNvSpPr>
          <p:nvPr>
            <p:ph sz="half" idx="1"/>
          </p:nvPr>
        </p:nvSpPr>
        <p:spPr>
          <a:xfrm>
            <a:off x="1039813" y="5692775"/>
            <a:ext cx="644525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143A2552-1666-AA49-B445-11F20FC83158}"/>
              </a:ext>
            </a:extLst>
          </p:cNvPr>
          <p:cNvSpPr>
            <a:spLocks noGrp="1"/>
          </p:cNvSpPr>
          <p:nvPr>
            <p:ph sz="half" idx="2"/>
          </p:nvPr>
        </p:nvSpPr>
        <p:spPr>
          <a:xfrm>
            <a:off x="7637463" y="5692775"/>
            <a:ext cx="6445250" cy="135699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24906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9559-2AA6-F34C-A7AD-289C112F6456}"/>
              </a:ext>
            </a:extLst>
          </p:cNvPr>
          <p:cNvSpPr>
            <a:spLocks noGrp="1"/>
          </p:cNvSpPr>
          <p:nvPr>
            <p:ph type="title"/>
          </p:nvPr>
        </p:nvSpPr>
        <p:spPr>
          <a:xfrm>
            <a:off x="1041400" y="1138238"/>
            <a:ext cx="13042900" cy="4133850"/>
          </a:xfrm>
          <a:prstGeom prst="rect">
            <a:avLst/>
          </a:prstGeo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1D39A7C-2CC1-544F-A2BC-6B9A59DF969A}"/>
              </a:ext>
            </a:extLst>
          </p:cNvPr>
          <p:cNvSpPr>
            <a:spLocks noGrp="1"/>
          </p:cNvSpPr>
          <p:nvPr>
            <p:ph type="body" idx="1"/>
          </p:nvPr>
        </p:nvSpPr>
        <p:spPr>
          <a:xfrm>
            <a:off x="1041400" y="5243513"/>
            <a:ext cx="6397625" cy="2568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4569C-45B3-7C41-A8B9-BC2F7EF11B93}"/>
              </a:ext>
            </a:extLst>
          </p:cNvPr>
          <p:cNvSpPr>
            <a:spLocks noGrp="1"/>
          </p:cNvSpPr>
          <p:nvPr>
            <p:ph sz="half" idx="2"/>
          </p:nvPr>
        </p:nvSpPr>
        <p:spPr>
          <a:xfrm>
            <a:off x="1041400" y="7812088"/>
            <a:ext cx="6397625" cy="114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9707A51A-C52A-A143-9E9A-00CCAF5397D8}"/>
              </a:ext>
            </a:extLst>
          </p:cNvPr>
          <p:cNvSpPr>
            <a:spLocks noGrp="1"/>
          </p:cNvSpPr>
          <p:nvPr>
            <p:ph type="body" sz="quarter" idx="3"/>
          </p:nvPr>
        </p:nvSpPr>
        <p:spPr>
          <a:xfrm>
            <a:off x="7656513" y="5243513"/>
            <a:ext cx="6427787" cy="25685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1C87E-CD6A-F141-8F69-C64B2471928D}"/>
              </a:ext>
            </a:extLst>
          </p:cNvPr>
          <p:cNvSpPr>
            <a:spLocks noGrp="1"/>
          </p:cNvSpPr>
          <p:nvPr>
            <p:ph sz="quarter" idx="4"/>
          </p:nvPr>
        </p:nvSpPr>
        <p:spPr>
          <a:xfrm>
            <a:off x="7656513" y="7812088"/>
            <a:ext cx="6427787" cy="114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349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A5E6-E677-C446-95A0-A0D51D148A03}"/>
              </a:ext>
            </a:extLst>
          </p:cNvPr>
          <p:cNvSpPr>
            <a:spLocks noGrp="1"/>
          </p:cNvSpPr>
          <p:nvPr>
            <p:ph type="title"/>
          </p:nvPr>
        </p:nvSpPr>
        <p:spPr>
          <a:xfrm>
            <a:off x="1039813" y="1138238"/>
            <a:ext cx="13042900" cy="4133850"/>
          </a:xfrm>
          <a:prstGeom prst="rect">
            <a:avLst/>
          </a:prstGeom>
        </p:spPr>
        <p:txBody>
          <a:bodyPr/>
          <a:lstStyle/>
          <a:p>
            <a:r>
              <a:rPr lang="en-US"/>
              <a:t>Click to edit Master title style</a:t>
            </a:r>
            <a:endParaRPr lang="de-DE"/>
          </a:p>
        </p:txBody>
      </p:sp>
    </p:spTree>
    <p:extLst>
      <p:ext uri="{BB962C8B-B14F-4D97-AF65-F5344CB8AC3E}">
        <p14:creationId xmlns:p14="http://schemas.microsoft.com/office/powerpoint/2010/main" val="289882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60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7B07-CC1C-854F-8CB9-6555B8FC6783}"/>
              </a:ext>
            </a:extLst>
          </p:cNvPr>
          <p:cNvSpPr>
            <a:spLocks noGrp="1"/>
          </p:cNvSpPr>
          <p:nvPr>
            <p:ph type="title"/>
          </p:nvPr>
        </p:nvSpPr>
        <p:spPr>
          <a:xfrm>
            <a:off x="1041400" y="1425575"/>
            <a:ext cx="4878388" cy="4991100"/>
          </a:xfrm>
          <a:prstGeom prst="rect">
            <a:avLst/>
          </a:prstGeo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A160C4A5-420C-D140-8D0F-0389919E29C6}"/>
              </a:ext>
            </a:extLst>
          </p:cNvPr>
          <p:cNvSpPr>
            <a:spLocks noGrp="1"/>
          </p:cNvSpPr>
          <p:nvPr>
            <p:ph idx="1"/>
          </p:nvPr>
        </p:nvSpPr>
        <p:spPr>
          <a:xfrm>
            <a:off x="6429375" y="3079750"/>
            <a:ext cx="7654925" cy="15198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FA0A0A1-A760-1D4D-86DC-AAE70D5D7165}"/>
              </a:ext>
            </a:extLst>
          </p:cNvPr>
          <p:cNvSpPr>
            <a:spLocks noGrp="1"/>
          </p:cNvSpPr>
          <p:nvPr>
            <p:ph type="body" sz="half" idx="2"/>
          </p:nvPr>
        </p:nvSpPr>
        <p:spPr>
          <a:xfrm>
            <a:off x="1041400" y="6416675"/>
            <a:ext cx="4878388" cy="118856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4351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1B63-9EAB-F14E-BC27-07CC013861CC}"/>
              </a:ext>
            </a:extLst>
          </p:cNvPr>
          <p:cNvSpPr>
            <a:spLocks noGrp="1"/>
          </p:cNvSpPr>
          <p:nvPr>
            <p:ph type="title"/>
          </p:nvPr>
        </p:nvSpPr>
        <p:spPr>
          <a:xfrm>
            <a:off x="1041400" y="1425575"/>
            <a:ext cx="4878388" cy="4991100"/>
          </a:xfrm>
          <a:prstGeom prst="rect">
            <a:avLst/>
          </a:prstGeo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68FBF9D9-C01F-7B4F-BF8D-BB6C6FCA96EE}"/>
              </a:ext>
            </a:extLst>
          </p:cNvPr>
          <p:cNvSpPr>
            <a:spLocks noGrp="1"/>
          </p:cNvSpPr>
          <p:nvPr>
            <p:ph type="pic" idx="1"/>
          </p:nvPr>
        </p:nvSpPr>
        <p:spPr>
          <a:xfrm>
            <a:off x="6429375" y="3079750"/>
            <a:ext cx="7654925" cy="151987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FD5691F-2477-484F-B16B-A0121FA3FFC4}"/>
              </a:ext>
            </a:extLst>
          </p:cNvPr>
          <p:cNvSpPr>
            <a:spLocks noGrp="1"/>
          </p:cNvSpPr>
          <p:nvPr>
            <p:ph type="body" sz="half" idx="2"/>
          </p:nvPr>
        </p:nvSpPr>
        <p:spPr>
          <a:xfrm>
            <a:off x="1041400" y="6416675"/>
            <a:ext cx="4878388" cy="118856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4846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119" name="Rectangle 95">
            <a:extLst>
              <a:ext uri="{FF2B5EF4-FFF2-40B4-BE49-F238E27FC236}">
                <a16:creationId xmlns:a16="http://schemas.microsoft.com/office/drawing/2014/main" id="{0407F330-BDA2-894D-8993-E7DD538B9C51}"/>
              </a:ext>
            </a:extLst>
          </p:cNvPr>
          <p:cNvSpPr>
            <a:spLocks noChangeArrowheads="1"/>
          </p:cNvSpPr>
          <p:nvPr userDrawn="1"/>
        </p:nvSpPr>
        <p:spPr bwMode="auto">
          <a:xfrm>
            <a:off x="0" y="18819813"/>
            <a:ext cx="15122525" cy="2566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048" tIns="28523" rIns="57048" bIns="28523" anchor="ctr"/>
          <a:lstStyle>
            <a:lvl1pPr defTabSz="2085975">
              <a:defRPr>
                <a:solidFill>
                  <a:schemeClr val="tx1"/>
                </a:solidFill>
                <a:latin typeface="Arial" panose="020B0604020202020204" pitchFamily="34" charset="0"/>
              </a:defRPr>
            </a:lvl1pPr>
            <a:lvl2pPr marL="285750" defTabSz="2085975">
              <a:defRPr>
                <a:solidFill>
                  <a:schemeClr val="tx1"/>
                </a:solidFill>
                <a:latin typeface="Arial" panose="020B0604020202020204" pitchFamily="34" charset="0"/>
              </a:defRPr>
            </a:lvl2pPr>
            <a:lvl3pPr marL="569913" defTabSz="2085975">
              <a:defRPr>
                <a:solidFill>
                  <a:schemeClr val="tx1"/>
                </a:solidFill>
                <a:latin typeface="Arial" panose="020B0604020202020204" pitchFamily="34" charset="0"/>
              </a:defRPr>
            </a:lvl3pPr>
            <a:lvl4pPr marL="855663" defTabSz="2085975">
              <a:defRPr>
                <a:solidFill>
                  <a:schemeClr val="tx1"/>
                </a:solidFill>
                <a:latin typeface="Arial" panose="020B0604020202020204" pitchFamily="34" charset="0"/>
              </a:defRPr>
            </a:lvl4pPr>
            <a:lvl5pPr marL="1141413" defTabSz="2085975">
              <a:defRPr>
                <a:solidFill>
                  <a:schemeClr val="tx1"/>
                </a:solidFill>
                <a:latin typeface="Arial" panose="020B0604020202020204" pitchFamily="34" charset="0"/>
              </a:defRPr>
            </a:lvl5pPr>
            <a:lvl6pPr marL="1598613" defTabSz="2085975" fontAlgn="base">
              <a:spcBef>
                <a:spcPct val="0"/>
              </a:spcBef>
              <a:spcAft>
                <a:spcPct val="0"/>
              </a:spcAft>
              <a:defRPr>
                <a:solidFill>
                  <a:schemeClr val="tx1"/>
                </a:solidFill>
                <a:latin typeface="Arial" panose="020B0604020202020204" pitchFamily="34" charset="0"/>
              </a:defRPr>
            </a:lvl6pPr>
            <a:lvl7pPr marL="2055813" defTabSz="2085975" fontAlgn="base">
              <a:spcBef>
                <a:spcPct val="0"/>
              </a:spcBef>
              <a:spcAft>
                <a:spcPct val="0"/>
              </a:spcAft>
              <a:defRPr>
                <a:solidFill>
                  <a:schemeClr val="tx1"/>
                </a:solidFill>
                <a:latin typeface="Arial" panose="020B0604020202020204" pitchFamily="34" charset="0"/>
              </a:defRPr>
            </a:lvl7pPr>
            <a:lvl8pPr marL="2513013" defTabSz="2085975" fontAlgn="base">
              <a:spcBef>
                <a:spcPct val="0"/>
              </a:spcBef>
              <a:spcAft>
                <a:spcPct val="0"/>
              </a:spcAft>
              <a:defRPr>
                <a:solidFill>
                  <a:schemeClr val="tx1"/>
                </a:solidFill>
                <a:latin typeface="Arial" panose="020B0604020202020204" pitchFamily="34" charset="0"/>
              </a:defRPr>
            </a:lvl8pPr>
            <a:lvl9pPr marL="2970213" defTabSz="2085975" fontAlgn="base">
              <a:spcBef>
                <a:spcPct val="0"/>
              </a:spcBef>
              <a:spcAft>
                <a:spcPct val="0"/>
              </a:spcAft>
              <a:defRPr>
                <a:solidFill>
                  <a:schemeClr val="tx1"/>
                </a:solidFill>
                <a:latin typeface="Arial" panose="020B0604020202020204" pitchFamily="34" charset="0"/>
              </a:defRPr>
            </a:lvl9pPr>
          </a:lstStyle>
          <a:p>
            <a:pPr algn="ctr"/>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085975" rtl="0" fontAlgn="base">
        <a:lnSpc>
          <a:spcPct val="90000"/>
        </a:lnSpc>
        <a:spcBef>
          <a:spcPct val="0"/>
        </a:spcBef>
        <a:spcAft>
          <a:spcPct val="0"/>
        </a:spcAft>
        <a:defRPr sz="6000" kern="1200">
          <a:solidFill>
            <a:schemeClr val="bg1"/>
          </a:solidFill>
          <a:latin typeface="+mj-lt"/>
          <a:ea typeface="+mj-ea"/>
          <a:cs typeface="+mj-cs"/>
        </a:defRPr>
      </a:lvl1pPr>
      <a:lvl2pPr algn="l" defTabSz="2085975" rtl="0" fontAlgn="base">
        <a:lnSpc>
          <a:spcPct val="90000"/>
        </a:lnSpc>
        <a:spcBef>
          <a:spcPct val="0"/>
        </a:spcBef>
        <a:spcAft>
          <a:spcPct val="0"/>
        </a:spcAft>
        <a:defRPr sz="6000">
          <a:solidFill>
            <a:schemeClr val="bg1"/>
          </a:solidFill>
          <a:latin typeface="MetaBold-Caps" pitchFamily="34" charset="0"/>
        </a:defRPr>
      </a:lvl2pPr>
      <a:lvl3pPr algn="l" defTabSz="2085975" rtl="0" fontAlgn="base">
        <a:lnSpc>
          <a:spcPct val="90000"/>
        </a:lnSpc>
        <a:spcBef>
          <a:spcPct val="0"/>
        </a:spcBef>
        <a:spcAft>
          <a:spcPct val="0"/>
        </a:spcAft>
        <a:defRPr sz="6000">
          <a:solidFill>
            <a:schemeClr val="bg1"/>
          </a:solidFill>
          <a:latin typeface="MetaBold-Caps" pitchFamily="34" charset="0"/>
        </a:defRPr>
      </a:lvl3pPr>
      <a:lvl4pPr algn="l" defTabSz="2085975" rtl="0" fontAlgn="base">
        <a:lnSpc>
          <a:spcPct val="90000"/>
        </a:lnSpc>
        <a:spcBef>
          <a:spcPct val="0"/>
        </a:spcBef>
        <a:spcAft>
          <a:spcPct val="0"/>
        </a:spcAft>
        <a:defRPr sz="6000">
          <a:solidFill>
            <a:schemeClr val="bg1"/>
          </a:solidFill>
          <a:latin typeface="MetaBold-Caps" pitchFamily="34" charset="0"/>
        </a:defRPr>
      </a:lvl4pPr>
      <a:lvl5pPr algn="l" defTabSz="2085975" rtl="0" fontAlgn="base">
        <a:lnSpc>
          <a:spcPct val="90000"/>
        </a:lnSpc>
        <a:spcBef>
          <a:spcPct val="0"/>
        </a:spcBef>
        <a:spcAft>
          <a:spcPct val="0"/>
        </a:spcAft>
        <a:defRPr sz="6000">
          <a:solidFill>
            <a:schemeClr val="bg1"/>
          </a:solidFill>
          <a:latin typeface="MetaBold-Caps" pitchFamily="34" charset="0"/>
        </a:defRPr>
      </a:lvl5pPr>
      <a:lvl6pPr marL="457200" algn="l" defTabSz="2085975" rtl="0" fontAlgn="base">
        <a:lnSpc>
          <a:spcPct val="90000"/>
        </a:lnSpc>
        <a:spcBef>
          <a:spcPct val="0"/>
        </a:spcBef>
        <a:spcAft>
          <a:spcPct val="0"/>
        </a:spcAft>
        <a:defRPr sz="6000">
          <a:solidFill>
            <a:schemeClr val="bg1"/>
          </a:solidFill>
          <a:latin typeface="MetaBold-Caps" pitchFamily="34" charset="0"/>
        </a:defRPr>
      </a:lvl6pPr>
      <a:lvl7pPr marL="914400" algn="l" defTabSz="2085975" rtl="0" fontAlgn="base">
        <a:lnSpc>
          <a:spcPct val="90000"/>
        </a:lnSpc>
        <a:spcBef>
          <a:spcPct val="0"/>
        </a:spcBef>
        <a:spcAft>
          <a:spcPct val="0"/>
        </a:spcAft>
        <a:defRPr sz="6000">
          <a:solidFill>
            <a:schemeClr val="bg1"/>
          </a:solidFill>
          <a:latin typeface="MetaBold-Caps" pitchFamily="34" charset="0"/>
        </a:defRPr>
      </a:lvl7pPr>
      <a:lvl8pPr marL="1371600" algn="l" defTabSz="2085975" rtl="0" fontAlgn="base">
        <a:lnSpc>
          <a:spcPct val="90000"/>
        </a:lnSpc>
        <a:spcBef>
          <a:spcPct val="0"/>
        </a:spcBef>
        <a:spcAft>
          <a:spcPct val="0"/>
        </a:spcAft>
        <a:defRPr sz="6000">
          <a:solidFill>
            <a:schemeClr val="bg1"/>
          </a:solidFill>
          <a:latin typeface="MetaBold-Caps" pitchFamily="34" charset="0"/>
        </a:defRPr>
      </a:lvl8pPr>
      <a:lvl9pPr marL="1828800" algn="l" defTabSz="2085975" rtl="0" fontAlgn="base">
        <a:lnSpc>
          <a:spcPct val="90000"/>
        </a:lnSpc>
        <a:spcBef>
          <a:spcPct val="0"/>
        </a:spcBef>
        <a:spcAft>
          <a:spcPct val="0"/>
        </a:spcAft>
        <a:defRPr sz="6000">
          <a:solidFill>
            <a:schemeClr val="bg1"/>
          </a:solidFill>
          <a:latin typeface="MetaBold-Caps" pitchFamily="34" charset="0"/>
        </a:defRPr>
      </a:lvl9pPr>
    </p:titleStyle>
    <p:bodyStyle>
      <a:lvl1pPr marL="1588" indent="-1588" algn="l" defTabSz="2085975" rtl="0" fontAlgn="base">
        <a:spcBef>
          <a:spcPct val="20000"/>
        </a:spcBef>
        <a:spcAft>
          <a:spcPct val="0"/>
        </a:spcAft>
        <a:defRPr sz="1500" kern="1200">
          <a:solidFill>
            <a:schemeClr val="bg2"/>
          </a:solidFill>
          <a:latin typeface="+mn-lt"/>
          <a:ea typeface="+mn-ea"/>
          <a:cs typeface="+mn-cs"/>
        </a:defRPr>
      </a:lvl1pPr>
      <a:lvl2pPr marL="765175" indent="-650875" algn="l" defTabSz="2085975" rtl="0" fontAlgn="base">
        <a:spcBef>
          <a:spcPct val="20000"/>
        </a:spcBef>
        <a:spcAft>
          <a:spcPct val="0"/>
        </a:spcAft>
        <a:buChar char="•"/>
        <a:defRPr sz="4100" kern="1200">
          <a:solidFill>
            <a:schemeClr val="tx1"/>
          </a:solidFill>
          <a:latin typeface="+mn-lt"/>
          <a:ea typeface="+mn-ea"/>
          <a:cs typeface="+mn-cs"/>
        </a:defRPr>
      </a:lvl2pPr>
      <a:lvl3pPr marL="1398588" indent="-520700" algn="l" defTabSz="2085975" rtl="0" fontAlgn="base">
        <a:spcBef>
          <a:spcPct val="20000"/>
        </a:spcBef>
        <a:spcAft>
          <a:spcPct val="0"/>
        </a:spcAft>
        <a:buChar char="•"/>
        <a:defRPr sz="4100" kern="1200">
          <a:solidFill>
            <a:schemeClr val="tx1"/>
          </a:solidFill>
          <a:latin typeface="+mn-lt"/>
          <a:ea typeface="+mn-ea"/>
          <a:cs typeface="+mn-cs"/>
        </a:defRPr>
      </a:lvl3pPr>
      <a:lvl4pPr marL="2032000" indent="-520700" algn="l" defTabSz="2085975" rtl="0" fontAlgn="base">
        <a:spcBef>
          <a:spcPct val="20000"/>
        </a:spcBef>
        <a:spcAft>
          <a:spcPct val="0"/>
        </a:spcAft>
        <a:buChar char="•"/>
        <a:defRPr sz="4100" kern="1200">
          <a:solidFill>
            <a:schemeClr val="tx1"/>
          </a:solidFill>
          <a:latin typeface="+mn-lt"/>
          <a:ea typeface="+mn-ea"/>
          <a:cs typeface="+mn-cs"/>
        </a:defRPr>
      </a:lvl4pPr>
      <a:lvl5pPr marL="2665413" indent="-522288" algn="l" defTabSz="2085975" rtl="0" fontAlgn="base">
        <a:spcBef>
          <a:spcPct val="20000"/>
        </a:spcBef>
        <a:spcAft>
          <a:spcPct val="0"/>
        </a:spcAft>
        <a:buChar char="•"/>
        <a:defRPr sz="4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w3.org/2018/04/pressrelease-webauthn-fido2.html" TargetMode="External"/><Relationship Id="rId5" Type="http://schemas.openxmlformats.org/officeDocument/2006/relationships/image" Target="../media/image3.emf"/><Relationship Id="rId4" Type="http://schemas.openxmlformats.org/officeDocument/2006/relationships/image" Target="../media/image2.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 name="Rectangle 71">
            <a:extLst>
              <a:ext uri="{FF2B5EF4-FFF2-40B4-BE49-F238E27FC236}">
                <a16:creationId xmlns:a16="http://schemas.microsoft.com/office/drawing/2014/main" id="{FF23DF63-1062-3D42-ACDC-4016374139B3}"/>
              </a:ext>
            </a:extLst>
          </p:cNvPr>
          <p:cNvSpPr>
            <a:spLocks noChangeArrowheads="1"/>
          </p:cNvSpPr>
          <p:nvPr/>
        </p:nvSpPr>
        <p:spPr bwMode="auto">
          <a:xfrm flipV="1">
            <a:off x="0" y="0"/>
            <a:ext cx="15122525" cy="2579688"/>
          </a:xfrm>
          <a:prstGeom prst="rect">
            <a:avLst/>
          </a:prstGeom>
          <a:solidFill>
            <a:srgbClr val="00B1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57048" tIns="28523" rIns="57048" bIns="28523" anchor="ctr"/>
          <a:lstStyle>
            <a:lvl1pPr defTabSz="2085975">
              <a:defRPr>
                <a:solidFill>
                  <a:schemeClr val="tx1"/>
                </a:solidFill>
                <a:latin typeface="Arial" panose="020B0604020202020204" pitchFamily="34" charset="0"/>
              </a:defRPr>
            </a:lvl1pPr>
            <a:lvl2pPr marL="285750" defTabSz="2085975">
              <a:defRPr>
                <a:solidFill>
                  <a:schemeClr val="tx1"/>
                </a:solidFill>
                <a:latin typeface="Arial" panose="020B0604020202020204" pitchFamily="34" charset="0"/>
              </a:defRPr>
            </a:lvl2pPr>
            <a:lvl3pPr marL="569913" defTabSz="2085975">
              <a:defRPr>
                <a:solidFill>
                  <a:schemeClr val="tx1"/>
                </a:solidFill>
                <a:latin typeface="Arial" panose="020B0604020202020204" pitchFamily="34" charset="0"/>
              </a:defRPr>
            </a:lvl3pPr>
            <a:lvl4pPr marL="855663" defTabSz="2085975">
              <a:defRPr>
                <a:solidFill>
                  <a:schemeClr val="tx1"/>
                </a:solidFill>
                <a:latin typeface="Arial" panose="020B0604020202020204" pitchFamily="34" charset="0"/>
              </a:defRPr>
            </a:lvl4pPr>
            <a:lvl5pPr marL="1141413" defTabSz="2085975">
              <a:defRPr>
                <a:solidFill>
                  <a:schemeClr val="tx1"/>
                </a:solidFill>
                <a:latin typeface="Arial" panose="020B0604020202020204" pitchFamily="34" charset="0"/>
              </a:defRPr>
            </a:lvl5pPr>
            <a:lvl6pPr marL="1598613" defTabSz="2085975" fontAlgn="base">
              <a:spcBef>
                <a:spcPct val="0"/>
              </a:spcBef>
              <a:spcAft>
                <a:spcPct val="0"/>
              </a:spcAft>
              <a:defRPr>
                <a:solidFill>
                  <a:schemeClr val="tx1"/>
                </a:solidFill>
                <a:latin typeface="Arial" panose="020B0604020202020204" pitchFamily="34" charset="0"/>
              </a:defRPr>
            </a:lvl6pPr>
            <a:lvl7pPr marL="2055813" defTabSz="2085975" fontAlgn="base">
              <a:spcBef>
                <a:spcPct val="0"/>
              </a:spcBef>
              <a:spcAft>
                <a:spcPct val="0"/>
              </a:spcAft>
              <a:defRPr>
                <a:solidFill>
                  <a:schemeClr val="tx1"/>
                </a:solidFill>
                <a:latin typeface="Arial" panose="020B0604020202020204" pitchFamily="34" charset="0"/>
              </a:defRPr>
            </a:lvl7pPr>
            <a:lvl8pPr marL="2513013" defTabSz="2085975" fontAlgn="base">
              <a:spcBef>
                <a:spcPct val="0"/>
              </a:spcBef>
              <a:spcAft>
                <a:spcPct val="0"/>
              </a:spcAft>
              <a:defRPr>
                <a:solidFill>
                  <a:schemeClr val="tx1"/>
                </a:solidFill>
                <a:latin typeface="Arial" panose="020B0604020202020204" pitchFamily="34" charset="0"/>
              </a:defRPr>
            </a:lvl8pPr>
            <a:lvl9pPr marL="2970213" defTabSz="2085975" fontAlgn="base">
              <a:spcBef>
                <a:spcPct val="0"/>
              </a:spcBef>
              <a:spcAft>
                <a:spcPct val="0"/>
              </a:spcAft>
              <a:defRPr>
                <a:solidFill>
                  <a:schemeClr val="tx1"/>
                </a:solidFill>
                <a:latin typeface="Arial" panose="020B0604020202020204" pitchFamily="34" charset="0"/>
              </a:defRPr>
            </a:lvl9pPr>
          </a:lstStyle>
          <a:p>
            <a:pPr algn="ctr"/>
            <a:endParaRPr lang="en-US" altLang="de-DE"/>
          </a:p>
        </p:txBody>
      </p:sp>
      <p:sp>
        <p:nvSpPr>
          <p:cNvPr id="2155" name="Rectangle 107">
            <a:extLst>
              <a:ext uri="{FF2B5EF4-FFF2-40B4-BE49-F238E27FC236}">
                <a16:creationId xmlns:a16="http://schemas.microsoft.com/office/drawing/2014/main" id="{8504FB97-C99D-854A-9FB2-634FFB85A5A6}"/>
              </a:ext>
            </a:extLst>
          </p:cNvPr>
          <p:cNvSpPr>
            <a:spLocks noChangeArrowheads="1"/>
          </p:cNvSpPr>
          <p:nvPr/>
        </p:nvSpPr>
        <p:spPr bwMode="auto">
          <a:xfrm>
            <a:off x="687600" y="517525"/>
            <a:ext cx="13564975" cy="1209675"/>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lnSpc>
                <a:spcPct val="90000"/>
              </a:lnSpc>
              <a:defRPr sz="6000">
                <a:solidFill>
                  <a:schemeClr val="bg1"/>
                </a:solidFill>
                <a:latin typeface="MetaBold-Caps" pitchFamily="34" charset="0"/>
              </a:defRPr>
            </a:lvl1pPr>
            <a:lvl2pPr>
              <a:lnSpc>
                <a:spcPct val="90000"/>
              </a:lnSpc>
              <a:defRPr sz="6000">
                <a:solidFill>
                  <a:schemeClr val="bg1"/>
                </a:solidFill>
                <a:latin typeface="MetaBold-Caps" pitchFamily="34" charset="0"/>
              </a:defRPr>
            </a:lvl2pPr>
            <a:lvl3pPr>
              <a:lnSpc>
                <a:spcPct val="90000"/>
              </a:lnSpc>
              <a:defRPr sz="6000">
                <a:solidFill>
                  <a:schemeClr val="bg1"/>
                </a:solidFill>
                <a:latin typeface="MetaBold-Caps" pitchFamily="34" charset="0"/>
              </a:defRPr>
            </a:lvl3pPr>
            <a:lvl4pPr>
              <a:lnSpc>
                <a:spcPct val="90000"/>
              </a:lnSpc>
              <a:defRPr sz="6000">
                <a:solidFill>
                  <a:schemeClr val="bg1"/>
                </a:solidFill>
                <a:latin typeface="MetaBold-Caps" pitchFamily="34" charset="0"/>
              </a:defRPr>
            </a:lvl4pPr>
            <a:lvl5pPr>
              <a:lnSpc>
                <a:spcPct val="90000"/>
              </a:lnSpc>
              <a:defRPr sz="6000">
                <a:solidFill>
                  <a:schemeClr val="bg1"/>
                </a:solidFill>
                <a:latin typeface="MetaBold-Caps" pitchFamily="34" charset="0"/>
              </a:defRPr>
            </a:lvl5pPr>
            <a:lvl6pPr marL="457200" fontAlgn="base">
              <a:lnSpc>
                <a:spcPct val="90000"/>
              </a:lnSpc>
              <a:spcBef>
                <a:spcPct val="0"/>
              </a:spcBef>
              <a:spcAft>
                <a:spcPct val="0"/>
              </a:spcAft>
              <a:defRPr sz="6000">
                <a:solidFill>
                  <a:schemeClr val="bg1"/>
                </a:solidFill>
                <a:latin typeface="MetaBold-Caps" pitchFamily="34" charset="0"/>
              </a:defRPr>
            </a:lvl6pPr>
            <a:lvl7pPr marL="914400" fontAlgn="base">
              <a:lnSpc>
                <a:spcPct val="90000"/>
              </a:lnSpc>
              <a:spcBef>
                <a:spcPct val="0"/>
              </a:spcBef>
              <a:spcAft>
                <a:spcPct val="0"/>
              </a:spcAft>
              <a:defRPr sz="6000">
                <a:solidFill>
                  <a:schemeClr val="bg1"/>
                </a:solidFill>
                <a:latin typeface="MetaBold-Caps" pitchFamily="34" charset="0"/>
              </a:defRPr>
            </a:lvl7pPr>
            <a:lvl8pPr marL="1371600" fontAlgn="base">
              <a:lnSpc>
                <a:spcPct val="90000"/>
              </a:lnSpc>
              <a:spcBef>
                <a:spcPct val="0"/>
              </a:spcBef>
              <a:spcAft>
                <a:spcPct val="0"/>
              </a:spcAft>
              <a:defRPr sz="6000">
                <a:solidFill>
                  <a:schemeClr val="bg1"/>
                </a:solidFill>
                <a:latin typeface="MetaBold-Caps" pitchFamily="34" charset="0"/>
              </a:defRPr>
            </a:lvl8pPr>
            <a:lvl9pPr marL="1828800"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de-DE" altLang="de-DE" sz="4400" dirty="0"/>
              <a:t>Sicherheitsevaluation von Multi-Faktor-Authentifizierung im Vergleich zur Web </a:t>
            </a:r>
            <a:r>
              <a:rPr lang="de-DE" altLang="de-DE" sz="4400" dirty="0" err="1"/>
              <a:t>Authentifizierungs</a:t>
            </a:r>
            <a:r>
              <a:rPr lang="de-DE" altLang="de-DE" sz="4400" dirty="0"/>
              <a:t> API </a:t>
            </a:r>
          </a:p>
        </p:txBody>
      </p:sp>
      <p:sp>
        <p:nvSpPr>
          <p:cNvPr id="2156" name="Rectangle 108">
            <a:extLst>
              <a:ext uri="{FF2B5EF4-FFF2-40B4-BE49-F238E27FC236}">
                <a16:creationId xmlns:a16="http://schemas.microsoft.com/office/drawing/2014/main" id="{9EAB8FE4-0EB7-1B4D-B043-E88DA9166444}"/>
              </a:ext>
            </a:extLst>
          </p:cNvPr>
          <p:cNvSpPr>
            <a:spLocks noChangeArrowheads="1"/>
          </p:cNvSpPr>
          <p:nvPr/>
        </p:nvSpPr>
        <p:spPr bwMode="auto">
          <a:xfrm>
            <a:off x="4170575" y="2625725"/>
            <a:ext cx="10561425" cy="2397254"/>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gn="just">
              <a:lnSpc>
                <a:spcPct val="80000"/>
              </a:lnSpc>
            </a:pPr>
            <a:r>
              <a:rPr lang="de-DE" altLang="de-DE" sz="2400" dirty="0">
                <a:solidFill>
                  <a:schemeClr val="tx1"/>
                </a:solidFill>
                <a:latin typeface="MetaNormal-Roman" pitchFamily="34" charset="0"/>
              </a:rPr>
              <a:t>Internetnutzer sind einem ständigen Risiko ausgesetzt, da Sicherheitsbrüche fast täglich auftreten. Um dieser Bedrohung entgegenzuwirken, muss der Nutzer zusätzliche Sicherheitsmaßnahmen einsetzen. Im Rahmen dieser Masterarbeit werden verschiedene Methoden der Authentifizierung und Multi-Faktor Authentifizierungen (MFA), z. B. Einmalpasswörter und Sicherheitsschlüssel, mit Fokus auf ihre Sicherheit vorgestellt und evaluiert. Weiterhin wird die Web </a:t>
            </a:r>
            <a:r>
              <a:rPr lang="de-DE" altLang="de-DE" sz="2400" dirty="0" err="1">
                <a:solidFill>
                  <a:schemeClr val="tx1"/>
                </a:solidFill>
                <a:latin typeface="MetaNormal-Roman" pitchFamily="34" charset="0"/>
              </a:rPr>
              <a:t>Authentifizierungs</a:t>
            </a:r>
            <a:r>
              <a:rPr lang="de-DE" altLang="de-DE" sz="2400" dirty="0">
                <a:solidFill>
                  <a:schemeClr val="tx1"/>
                </a:solidFill>
                <a:latin typeface="MetaNormal-Roman" pitchFamily="34" charset="0"/>
              </a:rPr>
              <a:t> API erläutert und mit den o. g. MFAs verglichen. Es soll die Frage geklärt werden, ob die Web </a:t>
            </a:r>
            <a:r>
              <a:rPr lang="de-DE" altLang="de-DE" sz="2400" dirty="0" err="1">
                <a:solidFill>
                  <a:schemeClr val="tx1"/>
                </a:solidFill>
                <a:latin typeface="MetaNormal-Roman" pitchFamily="34" charset="0"/>
              </a:rPr>
              <a:t>Authentifizierungs</a:t>
            </a:r>
            <a:r>
              <a:rPr lang="de-DE" altLang="de-DE" sz="2400" dirty="0">
                <a:solidFill>
                  <a:schemeClr val="tx1"/>
                </a:solidFill>
                <a:latin typeface="MetaNormal-Roman" pitchFamily="34" charset="0"/>
              </a:rPr>
              <a:t> als Ersatz für bestehende MFA Lösungen oder komplementär dazu eingesetzt werden kann.</a:t>
            </a:r>
            <a:endParaRPr lang="de-DE" altLang="de-DE" sz="2400" dirty="0">
              <a:solidFill>
                <a:schemeClr val="tx1"/>
              </a:solidFill>
              <a:latin typeface="MetaBold-Roman" pitchFamily="34" charset="0"/>
            </a:endParaRPr>
          </a:p>
        </p:txBody>
      </p:sp>
      <p:sp>
        <p:nvSpPr>
          <p:cNvPr id="2161" name="Text Box 113">
            <a:extLst>
              <a:ext uri="{FF2B5EF4-FFF2-40B4-BE49-F238E27FC236}">
                <a16:creationId xmlns:a16="http://schemas.microsoft.com/office/drawing/2014/main" id="{C7919001-39DF-DA42-A7EF-4525F25506F4}"/>
              </a:ext>
            </a:extLst>
          </p:cNvPr>
          <p:cNvSpPr txBox="1">
            <a:spLocks noChangeArrowheads="1"/>
          </p:cNvSpPr>
          <p:nvPr/>
        </p:nvSpPr>
        <p:spPr bwMode="auto">
          <a:xfrm>
            <a:off x="9725025" y="18954750"/>
            <a:ext cx="5006975" cy="101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marL="912813"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r>
              <a:rPr lang="de-DE" altLang="de-DE" sz="2000" dirty="0">
                <a:solidFill>
                  <a:srgbClr val="00B1DB"/>
                </a:solidFill>
                <a:latin typeface="MetaBold-Caps" pitchFamily="34" charset="0"/>
              </a:rPr>
              <a:t>Fakultät für </a:t>
            </a:r>
          </a:p>
          <a:p>
            <a:r>
              <a:rPr lang="de-DE" altLang="de-DE" sz="2000" dirty="0">
                <a:solidFill>
                  <a:srgbClr val="00B1DB"/>
                </a:solidFill>
                <a:latin typeface="MetaBold-Caps" pitchFamily="34" charset="0"/>
              </a:rPr>
              <a:t>Ingenieurwissenschaften</a:t>
            </a:r>
          </a:p>
          <a:p>
            <a:r>
              <a:rPr lang="de-DE" altLang="de-DE" sz="2000" dirty="0">
                <a:solidFill>
                  <a:srgbClr val="00B1DB"/>
                </a:solidFill>
                <a:latin typeface="MetaBold-Roman" panose="02000506050000020004" pitchFamily="2" charset="77"/>
              </a:rPr>
              <a:t>Bereich Elektrotechnik und Informatik</a:t>
            </a:r>
          </a:p>
        </p:txBody>
      </p:sp>
      <p:sp>
        <p:nvSpPr>
          <p:cNvPr id="2170" name="Rectangle 122">
            <a:extLst>
              <a:ext uri="{FF2B5EF4-FFF2-40B4-BE49-F238E27FC236}">
                <a16:creationId xmlns:a16="http://schemas.microsoft.com/office/drawing/2014/main" id="{479BBD37-9D26-394A-8E6B-8B3738FDEFC0}"/>
              </a:ext>
            </a:extLst>
          </p:cNvPr>
          <p:cNvSpPr>
            <a:spLocks noChangeArrowheads="1"/>
          </p:cNvSpPr>
          <p:nvPr/>
        </p:nvSpPr>
        <p:spPr bwMode="auto">
          <a:xfrm>
            <a:off x="9725025" y="19961225"/>
            <a:ext cx="2813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r>
              <a:rPr lang="en-US" altLang="de-DE" sz="1600">
                <a:latin typeface="MetaBold-Roman" pitchFamily="34" charset="0"/>
              </a:rPr>
              <a:t>www.fiw.hs-wismar.de</a:t>
            </a:r>
          </a:p>
        </p:txBody>
      </p:sp>
      <p:sp>
        <p:nvSpPr>
          <p:cNvPr id="2174" name="Text Box 126">
            <a:extLst>
              <a:ext uri="{FF2B5EF4-FFF2-40B4-BE49-F238E27FC236}">
                <a16:creationId xmlns:a16="http://schemas.microsoft.com/office/drawing/2014/main" id="{EDC17009-DE9F-5D40-A0C9-832D55CDD6B4}"/>
              </a:ext>
            </a:extLst>
          </p:cNvPr>
          <p:cNvSpPr txBox="1">
            <a:spLocks noChangeArrowheads="1"/>
          </p:cNvSpPr>
          <p:nvPr/>
        </p:nvSpPr>
        <p:spPr bwMode="auto">
          <a:xfrm>
            <a:off x="596160" y="1759744"/>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de-DE" sz="4000" dirty="0">
                <a:solidFill>
                  <a:schemeClr val="bg1"/>
                </a:solidFill>
                <a:latin typeface="MetaBold-Caps" pitchFamily="34" charset="0"/>
              </a:rPr>
              <a:t>Master-Thesis</a:t>
            </a:r>
          </a:p>
        </p:txBody>
      </p:sp>
      <p:sp>
        <p:nvSpPr>
          <p:cNvPr id="2176" name="Rectangle 128">
            <a:extLst>
              <a:ext uri="{FF2B5EF4-FFF2-40B4-BE49-F238E27FC236}">
                <a16:creationId xmlns:a16="http://schemas.microsoft.com/office/drawing/2014/main" id="{B3B9E8EB-30D6-4A42-B963-615B0AE20EFA}"/>
              </a:ext>
            </a:extLst>
          </p:cNvPr>
          <p:cNvSpPr>
            <a:spLocks noChangeArrowheads="1"/>
          </p:cNvSpPr>
          <p:nvPr/>
        </p:nvSpPr>
        <p:spPr bwMode="auto">
          <a:xfrm>
            <a:off x="0" y="2579688"/>
            <a:ext cx="3700463" cy="16187737"/>
          </a:xfrm>
          <a:prstGeom prst="rect">
            <a:avLst/>
          </a:prstGeom>
          <a:solidFill>
            <a:srgbClr val="00B1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8" name="Rectangle 130">
            <a:extLst>
              <a:ext uri="{FF2B5EF4-FFF2-40B4-BE49-F238E27FC236}">
                <a16:creationId xmlns:a16="http://schemas.microsoft.com/office/drawing/2014/main" id="{2EBEC5C5-6FD3-4947-9BA8-0FDF332AC2C8}"/>
              </a:ext>
            </a:extLst>
          </p:cNvPr>
          <p:cNvSpPr>
            <a:spLocks noChangeArrowheads="1"/>
          </p:cNvSpPr>
          <p:nvPr/>
        </p:nvSpPr>
        <p:spPr bwMode="auto">
          <a:xfrm>
            <a:off x="217488" y="2579688"/>
            <a:ext cx="3208337" cy="15954375"/>
          </a:xfrm>
          <a:prstGeom prst="rect">
            <a:avLst/>
          </a:prstGeom>
          <a:solidFill>
            <a:srgbClr val="00B1DB"/>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9" name="Rectangle 131">
            <a:extLst>
              <a:ext uri="{FF2B5EF4-FFF2-40B4-BE49-F238E27FC236}">
                <a16:creationId xmlns:a16="http://schemas.microsoft.com/office/drawing/2014/main" id="{3841216C-A8A3-9C49-8E9B-57916570DD8C}"/>
              </a:ext>
            </a:extLst>
          </p:cNvPr>
          <p:cNvSpPr>
            <a:spLocks noChangeArrowheads="1"/>
          </p:cNvSpPr>
          <p:nvPr/>
        </p:nvSpPr>
        <p:spPr bwMode="auto">
          <a:xfrm>
            <a:off x="687600" y="2991600"/>
            <a:ext cx="2209800" cy="2436812"/>
          </a:xfrm>
          <a:prstGeom prst="rect">
            <a:avLst/>
          </a:prstGeom>
          <a:blipFill dpi="0" rotWithShape="1">
            <a:blip r:embed="rId3">
              <a:extLst>
                <a:ext uri="{28A0092B-C50C-407E-A947-70E740481C1C}">
                  <a14:useLocalDpi xmlns:a14="http://schemas.microsoft.com/office/drawing/2010/main" val="0"/>
                </a:ext>
              </a:extLst>
            </a:blip>
            <a:srcRect/>
            <a:stretch>
              <a:fillRect l="-5146" t="34" r="-5146" b="-34"/>
            </a:stretch>
          </a:blipFill>
          <a:ln w="9525">
            <a:solidFill>
              <a:schemeClr val="bg1"/>
            </a:solidFill>
            <a:miter lim="800000"/>
            <a:headEnd/>
            <a:tailEnd/>
          </a:ln>
          <a:effectLst/>
        </p:spPr>
        <p:txBody>
          <a:bodyPr wrap="none" anchor="ct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lgn="ctr"/>
            <a:endParaRPr lang="en-US" altLang="de-DE" sz="2400">
              <a:latin typeface="MetaNormal-Roman" pitchFamily="34" charset="0"/>
            </a:endParaRPr>
          </a:p>
        </p:txBody>
      </p:sp>
      <p:sp>
        <p:nvSpPr>
          <p:cNvPr id="2180" name="Text Box 132">
            <a:extLst>
              <a:ext uri="{FF2B5EF4-FFF2-40B4-BE49-F238E27FC236}">
                <a16:creationId xmlns:a16="http://schemas.microsoft.com/office/drawing/2014/main" id="{1C54A896-041A-B644-9382-62A3644D19A7}"/>
              </a:ext>
            </a:extLst>
          </p:cNvPr>
          <p:cNvSpPr txBox="1">
            <a:spLocks noChangeArrowheads="1"/>
          </p:cNvSpPr>
          <p:nvPr/>
        </p:nvSpPr>
        <p:spPr bwMode="auto">
          <a:xfrm>
            <a:off x="420687" y="6646863"/>
            <a:ext cx="3005138" cy="1166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2085975">
              <a:defRPr>
                <a:solidFill>
                  <a:schemeClr val="tx1"/>
                </a:solidFill>
                <a:latin typeface="Arial" panose="020B0604020202020204" pitchFamily="34" charset="0"/>
              </a:defRPr>
            </a:lvl1pPr>
            <a:lvl2pPr defTabSz="2085975">
              <a:defRPr>
                <a:solidFill>
                  <a:schemeClr val="tx1"/>
                </a:solidFill>
                <a:latin typeface="Arial" panose="020B0604020202020204" pitchFamily="34" charset="0"/>
              </a:defRPr>
            </a:lvl2pPr>
            <a:lvl3pPr defTabSz="2085975">
              <a:defRPr>
                <a:solidFill>
                  <a:schemeClr val="tx1"/>
                </a:solidFill>
                <a:latin typeface="Arial" panose="020B0604020202020204" pitchFamily="34" charset="0"/>
              </a:defRPr>
            </a:lvl3pPr>
            <a:lvl4pPr defTabSz="2085975">
              <a:defRPr>
                <a:solidFill>
                  <a:schemeClr val="tx1"/>
                </a:solidFill>
                <a:latin typeface="Arial" panose="020B0604020202020204" pitchFamily="34" charset="0"/>
              </a:defRPr>
            </a:lvl4pPr>
            <a:lvl5pPr defTabSz="2085975">
              <a:defRPr>
                <a:solidFill>
                  <a:schemeClr val="tx1"/>
                </a:solidFill>
                <a:latin typeface="Arial" panose="020B0604020202020204" pitchFamily="34" charset="0"/>
              </a:defRPr>
            </a:lvl5pPr>
            <a:lvl6pPr defTabSz="2085975" fontAlgn="base">
              <a:spcBef>
                <a:spcPct val="0"/>
              </a:spcBef>
              <a:spcAft>
                <a:spcPct val="0"/>
              </a:spcAft>
              <a:defRPr>
                <a:solidFill>
                  <a:schemeClr val="tx1"/>
                </a:solidFill>
                <a:latin typeface="Arial" panose="020B0604020202020204" pitchFamily="34" charset="0"/>
              </a:defRPr>
            </a:lvl6pPr>
            <a:lvl7pPr defTabSz="2085975" fontAlgn="base">
              <a:spcBef>
                <a:spcPct val="0"/>
              </a:spcBef>
              <a:spcAft>
                <a:spcPct val="0"/>
              </a:spcAft>
              <a:defRPr>
                <a:solidFill>
                  <a:schemeClr val="tx1"/>
                </a:solidFill>
                <a:latin typeface="Arial" panose="020B0604020202020204" pitchFamily="34" charset="0"/>
              </a:defRPr>
            </a:lvl7pPr>
            <a:lvl8pPr defTabSz="2085975" fontAlgn="base">
              <a:spcBef>
                <a:spcPct val="0"/>
              </a:spcBef>
              <a:spcAft>
                <a:spcPct val="0"/>
              </a:spcAft>
              <a:defRPr>
                <a:solidFill>
                  <a:schemeClr val="tx1"/>
                </a:solidFill>
                <a:latin typeface="Arial" panose="020B0604020202020204" pitchFamily="34" charset="0"/>
              </a:defRPr>
            </a:lvl8pPr>
            <a:lvl9pPr defTabSz="2085975" fontAlgn="base">
              <a:spcBef>
                <a:spcPct val="0"/>
              </a:spcBef>
              <a:spcAft>
                <a:spcPct val="0"/>
              </a:spcAft>
              <a:defRPr>
                <a:solidFill>
                  <a:schemeClr val="tx1"/>
                </a:solidFill>
                <a:latin typeface="Arial" panose="020B0604020202020204" pitchFamily="34" charset="0"/>
              </a:defRPr>
            </a:lvl9pPr>
          </a:lstStyle>
          <a:p>
            <a:pPr>
              <a:spcBef>
                <a:spcPct val="50000"/>
              </a:spcBef>
            </a:pPr>
            <a:r>
              <a:rPr lang="de-DE" altLang="de-DE" sz="2800" dirty="0">
                <a:solidFill>
                  <a:schemeClr val="bg1"/>
                </a:solidFill>
                <a:latin typeface="MetaBold-Roman" pitchFamily="34" charset="0"/>
              </a:rPr>
              <a:t>Bearbeiter:   </a:t>
            </a:r>
          </a:p>
          <a:p>
            <a:pPr>
              <a:spcBef>
                <a:spcPct val="50000"/>
              </a:spcBef>
            </a:pPr>
            <a:r>
              <a:rPr lang="de-DE" altLang="de-DE" sz="2400" dirty="0">
                <a:solidFill>
                  <a:schemeClr val="bg1"/>
                </a:solidFill>
                <a:latin typeface="MetaNormal-Roman" pitchFamily="34" charset="0"/>
              </a:rPr>
              <a:t>Tim Brust</a:t>
            </a:r>
          </a:p>
          <a:p>
            <a:pPr>
              <a:spcBef>
                <a:spcPct val="50000"/>
              </a:spcBef>
            </a:pPr>
            <a:endParaRPr lang="de-DE" altLang="de-DE" sz="2400" dirty="0">
              <a:solidFill>
                <a:schemeClr val="bg1"/>
              </a:solidFill>
              <a:latin typeface="MetaNormal-Roman" pitchFamily="34" charset="0"/>
            </a:endParaRPr>
          </a:p>
          <a:p>
            <a:pPr>
              <a:spcBef>
                <a:spcPct val="50000"/>
              </a:spcBef>
            </a:pPr>
            <a:r>
              <a:rPr lang="de-DE" altLang="de-DE" sz="2800" dirty="0">
                <a:solidFill>
                  <a:schemeClr val="bg1"/>
                </a:solidFill>
                <a:latin typeface="MetaBold-Roman" pitchFamily="34" charset="0"/>
              </a:rPr>
              <a:t>Studiengang:</a:t>
            </a:r>
          </a:p>
          <a:p>
            <a:pPr>
              <a:spcBef>
                <a:spcPct val="50000"/>
              </a:spcBef>
            </a:pPr>
            <a:r>
              <a:rPr lang="de-DE" altLang="de-DE" sz="2400" dirty="0">
                <a:solidFill>
                  <a:schemeClr val="bg1"/>
                </a:solidFill>
                <a:latin typeface="MetaNormal-Roman" pitchFamily="34" charset="0"/>
              </a:rPr>
              <a:t>IT-Sicherheit und Forensik</a:t>
            </a:r>
          </a:p>
          <a:p>
            <a:pPr>
              <a:spcBef>
                <a:spcPct val="50000"/>
              </a:spcBef>
            </a:pPr>
            <a:endParaRPr lang="de-DE" altLang="de-DE" sz="2400" dirty="0">
              <a:solidFill>
                <a:schemeClr val="bg1"/>
              </a:solidFill>
              <a:latin typeface="MetaNormal-Roman" pitchFamily="34" charset="0"/>
            </a:endParaRPr>
          </a:p>
          <a:p>
            <a:pPr>
              <a:spcBef>
                <a:spcPct val="50000"/>
              </a:spcBef>
            </a:pPr>
            <a:r>
              <a:rPr lang="de-DE" altLang="de-DE" sz="2800" dirty="0">
                <a:solidFill>
                  <a:schemeClr val="bg1"/>
                </a:solidFill>
                <a:latin typeface="MetaBold-Roman" pitchFamily="34" charset="0"/>
              </a:rPr>
              <a:t>Abgabedatum:</a:t>
            </a:r>
          </a:p>
          <a:p>
            <a:pPr>
              <a:spcBef>
                <a:spcPct val="50000"/>
              </a:spcBef>
            </a:pPr>
            <a:r>
              <a:rPr lang="de-DE" altLang="de-DE" sz="2400" dirty="0">
                <a:solidFill>
                  <a:schemeClr val="bg1"/>
                </a:solidFill>
                <a:latin typeface="MetaNormal-Roman" pitchFamily="34" charset="0"/>
              </a:rPr>
              <a:t>30.09.2019</a:t>
            </a:r>
          </a:p>
          <a:p>
            <a:pPr>
              <a:spcBef>
                <a:spcPct val="50000"/>
              </a:spcBef>
            </a:pPr>
            <a:endParaRPr lang="de-DE" altLang="de-DE" sz="2800" dirty="0">
              <a:solidFill>
                <a:schemeClr val="bg1"/>
              </a:solidFill>
              <a:latin typeface="MetaBold-Roman" pitchFamily="34" charset="0"/>
            </a:endParaRPr>
          </a:p>
          <a:p>
            <a:pPr>
              <a:spcBef>
                <a:spcPct val="50000"/>
              </a:spcBef>
            </a:pPr>
            <a:endParaRPr lang="de-DE" altLang="de-DE" sz="2800" dirty="0">
              <a:solidFill>
                <a:schemeClr val="bg1"/>
              </a:solidFill>
              <a:latin typeface="MetaBold-Roman" pitchFamily="34" charset="0"/>
            </a:endParaRPr>
          </a:p>
          <a:p>
            <a:pPr>
              <a:spcBef>
                <a:spcPct val="50000"/>
              </a:spcBef>
            </a:pPr>
            <a:endParaRPr lang="de-DE" altLang="de-DE" sz="2800" dirty="0">
              <a:solidFill>
                <a:schemeClr val="bg1"/>
              </a:solidFill>
              <a:latin typeface="MetaBold-Roman" pitchFamily="34" charset="0"/>
            </a:endParaRPr>
          </a:p>
          <a:p>
            <a:pPr>
              <a:spcBef>
                <a:spcPct val="50000"/>
              </a:spcBef>
            </a:pPr>
            <a:endParaRPr lang="de-DE" altLang="de-DE" sz="2800" dirty="0">
              <a:solidFill>
                <a:schemeClr val="bg1"/>
              </a:solidFill>
              <a:latin typeface="MetaBold-Roman" pitchFamily="34" charset="0"/>
            </a:endParaRPr>
          </a:p>
          <a:p>
            <a:pPr>
              <a:spcBef>
                <a:spcPct val="50000"/>
              </a:spcBef>
            </a:pPr>
            <a:r>
              <a:rPr lang="de-DE" altLang="de-DE" sz="2800" dirty="0">
                <a:solidFill>
                  <a:schemeClr val="bg1"/>
                </a:solidFill>
                <a:latin typeface="MetaBold-Roman" pitchFamily="34" charset="0"/>
              </a:rPr>
              <a:t>1. Betreuer:</a:t>
            </a:r>
          </a:p>
          <a:p>
            <a:pPr>
              <a:spcBef>
                <a:spcPct val="50000"/>
              </a:spcBef>
            </a:pPr>
            <a:r>
              <a:rPr lang="de-DE" altLang="de-DE" sz="2400" dirty="0">
                <a:solidFill>
                  <a:schemeClr val="bg1"/>
                </a:solidFill>
                <a:latin typeface="MetaNormal-Roman" pitchFamily="34" charset="0"/>
              </a:rPr>
              <a:t>Prof. Dr.-Ing. habil. Andreas Ahrens</a:t>
            </a:r>
          </a:p>
          <a:p>
            <a:pPr>
              <a:spcBef>
                <a:spcPct val="50000"/>
              </a:spcBef>
            </a:pPr>
            <a:endParaRPr lang="de-DE" altLang="de-DE" sz="2400" dirty="0">
              <a:solidFill>
                <a:schemeClr val="bg1"/>
              </a:solidFill>
              <a:latin typeface="MetaNormal-Roman" pitchFamily="34" charset="0"/>
            </a:endParaRPr>
          </a:p>
          <a:p>
            <a:pPr>
              <a:spcBef>
                <a:spcPct val="50000"/>
              </a:spcBef>
            </a:pPr>
            <a:r>
              <a:rPr lang="de-DE" altLang="de-DE" sz="2800" dirty="0">
                <a:solidFill>
                  <a:schemeClr val="bg1"/>
                </a:solidFill>
                <a:latin typeface="MetaBold-Roman" pitchFamily="34" charset="0"/>
              </a:rPr>
              <a:t>2. Betreuer:</a:t>
            </a:r>
          </a:p>
          <a:p>
            <a:pPr>
              <a:spcBef>
                <a:spcPct val="50000"/>
              </a:spcBef>
            </a:pPr>
            <a:r>
              <a:rPr lang="de-DE" altLang="de-DE" sz="2400" dirty="0">
                <a:solidFill>
                  <a:schemeClr val="bg1"/>
                </a:solidFill>
                <a:latin typeface="MetaNormal-Roman" pitchFamily="34" charset="0"/>
              </a:rPr>
              <a:t>Prof. Dr. </a:t>
            </a:r>
            <a:r>
              <a:rPr lang="de-DE" altLang="de-DE" sz="2400" dirty="0" err="1">
                <a:solidFill>
                  <a:schemeClr val="bg1"/>
                </a:solidFill>
                <a:latin typeface="MetaNormal-Roman" pitchFamily="34" charset="0"/>
              </a:rPr>
              <a:t>rer</a:t>
            </a:r>
            <a:r>
              <a:rPr lang="de-DE" altLang="de-DE" sz="2400" dirty="0">
                <a:solidFill>
                  <a:schemeClr val="bg1"/>
                </a:solidFill>
                <a:latin typeface="MetaNormal-Roman" pitchFamily="34" charset="0"/>
              </a:rPr>
              <a:t>. nat. </a:t>
            </a:r>
            <a:br>
              <a:rPr lang="de-DE" altLang="de-DE" sz="2400" dirty="0">
                <a:solidFill>
                  <a:schemeClr val="bg1"/>
                </a:solidFill>
                <a:latin typeface="MetaNormal-Roman" pitchFamily="34" charset="0"/>
              </a:rPr>
            </a:br>
            <a:r>
              <a:rPr lang="de-DE" altLang="de-DE" sz="2400" dirty="0">
                <a:solidFill>
                  <a:schemeClr val="bg1"/>
                </a:solidFill>
                <a:latin typeface="MetaNormal-Roman" pitchFamily="34" charset="0"/>
              </a:rPr>
              <a:t>Nils </a:t>
            </a:r>
            <a:r>
              <a:rPr lang="de-DE" altLang="de-DE" sz="2400" dirty="0" err="1">
                <a:solidFill>
                  <a:schemeClr val="bg1"/>
                </a:solidFill>
                <a:latin typeface="MetaNormal-Roman" pitchFamily="34" charset="0"/>
              </a:rPr>
              <a:t>Gruschka</a:t>
            </a:r>
            <a:endParaRPr lang="de-DE" altLang="de-DE" sz="2400" dirty="0">
              <a:solidFill>
                <a:schemeClr val="bg1"/>
              </a:solidFill>
              <a:latin typeface="MetaNormal-Roman" pitchFamily="34" charset="0"/>
            </a:endParaRPr>
          </a:p>
        </p:txBody>
      </p:sp>
      <p:sp>
        <p:nvSpPr>
          <p:cNvPr id="2181" name="Rectangle 133">
            <a:extLst>
              <a:ext uri="{FF2B5EF4-FFF2-40B4-BE49-F238E27FC236}">
                <a16:creationId xmlns:a16="http://schemas.microsoft.com/office/drawing/2014/main" id="{1FE5CDE2-E7A2-2343-8B58-EC6AC38BEF49}"/>
              </a:ext>
            </a:extLst>
          </p:cNvPr>
          <p:cNvSpPr>
            <a:spLocks noChangeArrowheads="1"/>
          </p:cNvSpPr>
          <p:nvPr/>
        </p:nvSpPr>
        <p:spPr bwMode="auto">
          <a:xfrm>
            <a:off x="4170575" y="8729707"/>
            <a:ext cx="4622800" cy="6449792"/>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de-DE" altLang="de-DE" sz="2400" dirty="0">
                <a:solidFill>
                  <a:schemeClr val="tx1"/>
                </a:solidFill>
                <a:latin typeface="MetaBold-Roman" pitchFamily="34" charset="0"/>
              </a:rPr>
              <a:t>(Zeitbasierte) MFA</a:t>
            </a:r>
          </a:p>
          <a:p>
            <a:pPr>
              <a:lnSpc>
                <a:spcPct val="80000"/>
              </a:lnSpc>
            </a:pPr>
            <a:br>
              <a:rPr lang="de-DE" altLang="de-DE" sz="2400" dirty="0">
                <a:solidFill>
                  <a:schemeClr val="tx1"/>
                </a:solidFill>
                <a:latin typeface="MetaNormal-Roman" pitchFamily="34" charset="0"/>
              </a:rPr>
            </a:br>
            <a:r>
              <a:rPr lang="de-DE" altLang="de-DE" sz="2400" dirty="0">
                <a:solidFill>
                  <a:schemeClr val="tx1"/>
                </a:solidFill>
                <a:latin typeface="MetaNormal-Roman" pitchFamily="34" charset="0"/>
              </a:rPr>
              <a:t>Die am häufigsten verwendete Methode von MFA zusammen mit dem Passwort ist der Besitz des „</a:t>
            </a:r>
            <a:r>
              <a:rPr lang="de-DE" altLang="de-DE" sz="2400" dirty="0" err="1">
                <a:solidFill>
                  <a:schemeClr val="tx1"/>
                </a:solidFill>
                <a:latin typeface="MetaNormal-Roman" pitchFamily="34" charset="0"/>
              </a:rPr>
              <a:t>Shared</a:t>
            </a:r>
            <a:r>
              <a:rPr lang="de-DE" altLang="de-DE" sz="2400" dirty="0">
                <a:solidFill>
                  <a:schemeClr val="tx1"/>
                </a:solidFill>
                <a:latin typeface="MetaNormal-Roman" pitchFamily="34" charset="0"/>
              </a:rPr>
              <a:t> </a:t>
            </a:r>
            <a:r>
              <a:rPr lang="de-DE" altLang="de-DE" sz="2400" dirty="0" err="1">
                <a:solidFill>
                  <a:schemeClr val="tx1"/>
                </a:solidFill>
                <a:latin typeface="MetaNormal-Roman" pitchFamily="34" charset="0"/>
              </a:rPr>
              <a:t>Secrets</a:t>
            </a:r>
            <a:r>
              <a:rPr lang="de-DE" altLang="de-DE" sz="2400" dirty="0">
                <a:solidFill>
                  <a:schemeClr val="tx1"/>
                </a:solidFill>
                <a:latin typeface="MetaNormal-Roman" pitchFamily="34" charset="0"/>
              </a:rPr>
              <a:t>“ von zeitbasierten Einmalpasswörtern. Jedoch ist besonders das Transportmedium SMS und der Service Provider anfällig für Attacken.</a:t>
            </a:r>
            <a:br>
              <a:rPr lang="de-DE" altLang="de-DE" sz="2400" dirty="0">
                <a:solidFill>
                  <a:schemeClr val="tx1"/>
                </a:solidFill>
                <a:latin typeface="MetaNormal-Roman" pitchFamily="34" charset="0"/>
              </a:rPr>
            </a:br>
            <a:br>
              <a:rPr lang="de-DE" altLang="de-DE" sz="2400" dirty="0">
                <a:solidFill>
                  <a:schemeClr val="tx1"/>
                </a:solidFill>
                <a:latin typeface="MetaNormal-Roman" pitchFamily="34" charset="0"/>
              </a:rPr>
            </a:br>
            <a:r>
              <a:rPr lang="de-DE" altLang="de-DE" sz="2400" dirty="0">
                <a:solidFill>
                  <a:schemeClr val="tx1"/>
                </a:solidFill>
                <a:latin typeface="MetaBold-Roman" pitchFamily="34" charset="0"/>
              </a:rPr>
              <a:t>Zeitbasierte Einmalpasswörter sind daher nicht resistent gegenüber Phishing und insbesondere die Transportmedien ein Ziel für das Ausnutze von Sicherheitslücken</a:t>
            </a:r>
          </a:p>
          <a:p>
            <a:pPr>
              <a:lnSpc>
                <a:spcPct val="80000"/>
              </a:lnSpc>
            </a:pPr>
            <a:r>
              <a:rPr lang="de-DE" altLang="de-DE" sz="2400" dirty="0">
                <a:solidFill>
                  <a:schemeClr val="tx1"/>
                </a:solidFill>
                <a:latin typeface="MetaBold-Roman" pitchFamily="34" charset="0"/>
              </a:rPr>
              <a:t>und </a:t>
            </a:r>
            <a:r>
              <a:rPr lang="de-DE" altLang="de-DE" sz="2400" dirty="0" err="1">
                <a:solidFill>
                  <a:schemeClr val="tx1"/>
                </a:solidFill>
                <a:latin typeface="MetaBold-Roman" pitchFamily="34" charset="0"/>
              </a:rPr>
              <a:t>Social</a:t>
            </a:r>
            <a:r>
              <a:rPr lang="de-DE" altLang="de-DE" sz="2400" dirty="0">
                <a:solidFill>
                  <a:schemeClr val="tx1"/>
                </a:solidFill>
                <a:latin typeface="MetaBold-Roman" pitchFamily="34" charset="0"/>
              </a:rPr>
              <a:t> Engineering </a:t>
            </a:r>
          </a:p>
          <a:p>
            <a:pPr>
              <a:lnSpc>
                <a:spcPct val="80000"/>
              </a:lnSpc>
            </a:pPr>
            <a:r>
              <a:rPr lang="de-DE" altLang="de-DE" sz="2400" dirty="0">
                <a:solidFill>
                  <a:schemeClr val="tx1"/>
                </a:solidFill>
                <a:latin typeface="MetaBold-Roman" pitchFamily="34" charset="0"/>
              </a:rPr>
              <a:t>Attacken.</a:t>
            </a:r>
          </a:p>
        </p:txBody>
      </p:sp>
      <p:sp>
        <p:nvSpPr>
          <p:cNvPr id="2183" name="Rectangle 135">
            <a:extLst>
              <a:ext uri="{FF2B5EF4-FFF2-40B4-BE49-F238E27FC236}">
                <a16:creationId xmlns:a16="http://schemas.microsoft.com/office/drawing/2014/main" id="{19634880-B2CC-9745-A846-5E916DAE2579}"/>
              </a:ext>
            </a:extLst>
          </p:cNvPr>
          <p:cNvSpPr>
            <a:spLocks noChangeArrowheads="1"/>
          </p:cNvSpPr>
          <p:nvPr/>
        </p:nvSpPr>
        <p:spPr bwMode="auto">
          <a:xfrm>
            <a:off x="9464675" y="7658977"/>
            <a:ext cx="5440362" cy="4662376"/>
          </a:xfrm>
          <a:prstGeom prst="rect">
            <a:avLst/>
          </a:prstGeom>
          <a:noFill/>
          <a:ln>
            <a:noFill/>
          </a:ln>
          <a:effectLst/>
          <a:extLst>
            <a:ext uri="{909E8E84-426E-40DD-AFC4-6F175D3DCCD1}">
              <a14:hiddenFill xmlns:a14="http://schemas.microsoft.com/office/drawing/2010/main">
                <a:solidFill>
                  <a:srgbClr val="3399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912813">
              <a:lnSpc>
                <a:spcPct val="90000"/>
              </a:lnSpc>
              <a:defRPr sz="6000">
                <a:solidFill>
                  <a:schemeClr val="bg1"/>
                </a:solidFill>
                <a:latin typeface="MetaBold-Caps" pitchFamily="34" charset="0"/>
              </a:defRPr>
            </a:lvl1pPr>
            <a:lvl2pPr defTabSz="912813">
              <a:lnSpc>
                <a:spcPct val="90000"/>
              </a:lnSpc>
              <a:defRPr sz="6000">
                <a:solidFill>
                  <a:schemeClr val="bg1"/>
                </a:solidFill>
                <a:latin typeface="MetaBold-Caps" pitchFamily="34" charset="0"/>
              </a:defRPr>
            </a:lvl2pPr>
            <a:lvl3pPr defTabSz="912813">
              <a:lnSpc>
                <a:spcPct val="90000"/>
              </a:lnSpc>
              <a:defRPr sz="6000">
                <a:solidFill>
                  <a:schemeClr val="bg1"/>
                </a:solidFill>
                <a:latin typeface="MetaBold-Caps" pitchFamily="34" charset="0"/>
              </a:defRPr>
            </a:lvl3pPr>
            <a:lvl4pPr defTabSz="912813">
              <a:lnSpc>
                <a:spcPct val="90000"/>
              </a:lnSpc>
              <a:defRPr sz="6000">
                <a:solidFill>
                  <a:schemeClr val="bg1"/>
                </a:solidFill>
                <a:latin typeface="MetaBold-Caps" pitchFamily="34" charset="0"/>
              </a:defRPr>
            </a:lvl4pPr>
            <a:lvl5pPr defTabSz="912813">
              <a:lnSpc>
                <a:spcPct val="90000"/>
              </a:lnSpc>
              <a:defRPr sz="6000">
                <a:solidFill>
                  <a:schemeClr val="bg1"/>
                </a:solidFill>
                <a:latin typeface="MetaBold-Caps" pitchFamily="34" charset="0"/>
              </a:defRPr>
            </a:lvl5pPr>
            <a:lvl6pPr marL="457200" defTabSz="912813" fontAlgn="base">
              <a:lnSpc>
                <a:spcPct val="90000"/>
              </a:lnSpc>
              <a:spcBef>
                <a:spcPct val="0"/>
              </a:spcBef>
              <a:spcAft>
                <a:spcPct val="0"/>
              </a:spcAft>
              <a:defRPr sz="6000">
                <a:solidFill>
                  <a:schemeClr val="bg1"/>
                </a:solidFill>
                <a:latin typeface="MetaBold-Caps" pitchFamily="34" charset="0"/>
              </a:defRPr>
            </a:lvl6pPr>
            <a:lvl7pPr marL="914400" defTabSz="912813" fontAlgn="base">
              <a:lnSpc>
                <a:spcPct val="90000"/>
              </a:lnSpc>
              <a:spcBef>
                <a:spcPct val="0"/>
              </a:spcBef>
              <a:spcAft>
                <a:spcPct val="0"/>
              </a:spcAft>
              <a:defRPr sz="6000">
                <a:solidFill>
                  <a:schemeClr val="bg1"/>
                </a:solidFill>
                <a:latin typeface="MetaBold-Caps" pitchFamily="34" charset="0"/>
              </a:defRPr>
            </a:lvl7pPr>
            <a:lvl8pPr marL="1371600" defTabSz="912813" fontAlgn="base">
              <a:lnSpc>
                <a:spcPct val="90000"/>
              </a:lnSpc>
              <a:spcBef>
                <a:spcPct val="0"/>
              </a:spcBef>
              <a:spcAft>
                <a:spcPct val="0"/>
              </a:spcAft>
              <a:defRPr sz="6000">
                <a:solidFill>
                  <a:schemeClr val="bg1"/>
                </a:solidFill>
                <a:latin typeface="MetaBold-Caps" pitchFamily="34" charset="0"/>
              </a:defRPr>
            </a:lvl8pPr>
            <a:lvl9pPr marL="1828800" defTabSz="912813" fontAlgn="base">
              <a:lnSpc>
                <a:spcPct val="90000"/>
              </a:lnSpc>
              <a:spcBef>
                <a:spcPct val="0"/>
              </a:spcBef>
              <a:spcAft>
                <a:spcPct val="0"/>
              </a:spcAft>
              <a:defRPr sz="6000">
                <a:solidFill>
                  <a:schemeClr val="bg1"/>
                </a:solidFill>
                <a:latin typeface="MetaBold-Caps" pitchFamily="34" charset="0"/>
              </a:defRPr>
            </a:lvl9pPr>
          </a:lstStyle>
          <a:p>
            <a:pPr>
              <a:lnSpc>
                <a:spcPct val="80000"/>
              </a:lnSpc>
            </a:pPr>
            <a:r>
              <a:rPr lang="de-DE" altLang="de-DE" sz="2400" dirty="0">
                <a:solidFill>
                  <a:schemeClr val="tx1"/>
                </a:solidFill>
                <a:latin typeface="MetaBold-Roman" pitchFamily="34" charset="0"/>
              </a:rPr>
              <a:t>Web </a:t>
            </a:r>
            <a:r>
              <a:rPr lang="de-DE" altLang="de-DE" sz="2400" dirty="0" err="1">
                <a:solidFill>
                  <a:schemeClr val="tx1"/>
                </a:solidFill>
                <a:latin typeface="MetaBold-Roman" pitchFamily="34" charset="0"/>
              </a:rPr>
              <a:t>Authentifizierungs</a:t>
            </a:r>
            <a:r>
              <a:rPr lang="de-DE" altLang="de-DE" sz="2400" dirty="0">
                <a:solidFill>
                  <a:schemeClr val="tx1"/>
                </a:solidFill>
                <a:latin typeface="MetaBold-Roman" pitchFamily="34" charset="0"/>
              </a:rPr>
              <a:t>  API (</a:t>
            </a:r>
            <a:r>
              <a:rPr lang="de-DE" altLang="de-DE" sz="2400" dirty="0" err="1">
                <a:solidFill>
                  <a:schemeClr val="tx1"/>
                </a:solidFill>
                <a:latin typeface="MetaBold-Roman" pitchFamily="34" charset="0"/>
              </a:rPr>
              <a:t>WebAuthn</a:t>
            </a:r>
            <a:r>
              <a:rPr lang="de-DE" altLang="de-DE" sz="2400" dirty="0">
                <a:solidFill>
                  <a:schemeClr val="tx1"/>
                </a:solidFill>
                <a:latin typeface="MetaBold-Roman" pitchFamily="34" charset="0"/>
              </a:rPr>
              <a:t>)</a:t>
            </a:r>
            <a:br>
              <a:rPr lang="de-DE" altLang="de-DE" sz="2400" dirty="0">
                <a:solidFill>
                  <a:schemeClr val="tx1"/>
                </a:solidFill>
                <a:latin typeface="MetaNormal-Roman" pitchFamily="34" charset="0"/>
              </a:rPr>
            </a:br>
            <a:endParaRPr lang="de-DE" altLang="de-DE" sz="2400" dirty="0">
              <a:solidFill>
                <a:schemeClr val="tx1"/>
              </a:solidFill>
              <a:latin typeface="MetaNormal-Roman" pitchFamily="34" charset="0"/>
            </a:endParaRPr>
          </a:p>
          <a:p>
            <a:pPr>
              <a:lnSpc>
                <a:spcPct val="80000"/>
              </a:lnSpc>
            </a:pPr>
            <a:r>
              <a:rPr lang="de-DE" altLang="de-DE" sz="2400" dirty="0" err="1">
                <a:solidFill>
                  <a:schemeClr val="tx1"/>
                </a:solidFill>
                <a:latin typeface="MetaNormal-Roman" pitchFamily="34" charset="0"/>
              </a:rPr>
              <a:t>WebAuthn</a:t>
            </a:r>
            <a:r>
              <a:rPr lang="de-DE" altLang="de-DE" sz="2400" dirty="0">
                <a:solidFill>
                  <a:schemeClr val="tx1"/>
                </a:solidFill>
                <a:latin typeface="MetaNormal-Roman" pitchFamily="34" charset="0"/>
              </a:rPr>
              <a:t> ist eine gemeinsame Entwicklung von der FIDO Allianz und des W3Cs und eine Weiterentwicklung des U2F Protokolls und basiert auf der Public-Key Authentifizierung. Im Vergleich zu anderen MFA Lösungen, bietet die API Schutz gegen Phishing Attacken und lässt dem Nutzer die Wahl über den verwendeten „</a:t>
            </a:r>
            <a:r>
              <a:rPr lang="de-DE" altLang="de-DE" sz="2400" dirty="0" err="1">
                <a:solidFill>
                  <a:schemeClr val="tx1"/>
                </a:solidFill>
                <a:latin typeface="MetaNormal-Roman" pitchFamily="34" charset="0"/>
              </a:rPr>
              <a:t>Authenticator</a:t>
            </a:r>
            <a:r>
              <a:rPr lang="de-DE" altLang="de-DE" sz="2400" dirty="0">
                <a:solidFill>
                  <a:schemeClr val="tx1"/>
                </a:solidFill>
                <a:latin typeface="MetaNormal-Roman" pitchFamily="34" charset="0"/>
              </a:rPr>
              <a:t>“.</a:t>
            </a:r>
            <a:br>
              <a:rPr lang="de-DE" altLang="de-DE" sz="2400" dirty="0">
                <a:solidFill>
                  <a:schemeClr val="tx1"/>
                </a:solidFill>
                <a:latin typeface="MetaNormal-Roman" pitchFamily="34" charset="0"/>
              </a:rPr>
            </a:br>
            <a:br>
              <a:rPr lang="de-DE" altLang="de-DE" sz="2400" dirty="0">
                <a:solidFill>
                  <a:schemeClr val="tx1"/>
                </a:solidFill>
                <a:latin typeface="MetaNormal-Roman" pitchFamily="34" charset="0"/>
              </a:rPr>
            </a:br>
            <a:r>
              <a:rPr lang="de-DE" altLang="de-DE" sz="2400" dirty="0" err="1">
                <a:solidFill>
                  <a:schemeClr val="tx1"/>
                </a:solidFill>
                <a:latin typeface="MetaBold-Roman" pitchFamily="34" charset="0"/>
              </a:rPr>
              <a:t>WebAuthn</a:t>
            </a:r>
            <a:r>
              <a:rPr lang="de-DE" altLang="de-DE" sz="2400" dirty="0">
                <a:solidFill>
                  <a:schemeClr val="tx1"/>
                </a:solidFill>
                <a:latin typeface="MetaBold-Roman" pitchFamily="34" charset="0"/>
              </a:rPr>
              <a:t> bietet Schutz gegen Phishing und hat das Potenzial Passwörter zu ersetzen, ist aber noch nicht in allen Webbrowsern vollständig implementiert.</a:t>
            </a:r>
          </a:p>
        </p:txBody>
      </p:sp>
      <p:pic>
        <p:nvPicPr>
          <p:cNvPr id="2184" name="Picture 136" descr="Logo-FIW-09-02">
            <a:extLst>
              <a:ext uri="{FF2B5EF4-FFF2-40B4-BE49-F238E27FC236}">
                <a16:creationId xmlns:a16="http://schemas.microsoft.com/office/drawing/2014/main" id="{58880B0D-08C7-D44F-A875-5FC1B00D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275" y="18954750"/>
            <a:ext cx="1676400" cy="19796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32CBAE-B3DC-7048-AB38-5B748720EF4C}"/>
              </a:ext>
            </a:extLst>
          </p:cNvPr>
          <p:cNvSpPr txBox="1"/>
          <p:nvPr/>
        </p:nvSpPr>
        <p:spPr>
          <a:xfrm>
            <a:off x="4092463" y="15264607"/>
            <a:ext cx="10639537" cy="3416320"/>
          </a:xfrm>
          <a:prstGeom prst="rect">
            <a:avLst/>
          </a:prstGeom>
          <a:noFill/>
        </p:spPr>
        <p:txBody>
          <a:bodyPr wrap="square" rtlCol="0">
            <a:spAutoFit/>
          </a:bodyPr>
          <a:lstStyle/>
          <a:p>
            <a:r>
              <a:rPr lang="de-DE" altLang="de-DE" sz="2400" b="1" dirty="0">
                <a:latin typeface="MetaNormal-Roman" pitchFamily="34" charset="0"/>
              </a:rPr>
              <a:t>Fazit:</a:t>
            </a:r>
            <a:endParaRPr lang="de-DE" altLang="de-DE" sz="2400" dirty="0">
              <a:latin typeface="MetaNormal-Roman" pitchFamily="34" charset="0"/>
            </a:endParaRPr>
          </a:p>
          <a:p>
            <a:endParaRPr lang="de-DE" altLang="de-DE" sz="2400" dirty="0">
              <a:latin typeface="MetaNormal-Roman" pitchFamily="34" charset="0"/>
            </a:endParaRPr>
          </a:p>
          <a:p>
            <a:pPr algn="just"/>
            <a:r>
              <a:rPr lang="de-DE" altLang="de-DE" sz="2400" dirty="0">
                <a:latin typeface="MetaNormal-Roman" pitchFamily="34" charset="0"/>
              </a:rPr>
              <a:t>Multi-Faktor Authentifizierung kann zwar die Sicherheit erhöhen, ist aber immer noch Phishing-Angriffen ausgesetzt ist. Es erfordert ein Wechsel der Transportmechanismen oder Verfahren, um Resistenz gegenüber Phishing zu erreichen. Darüber hinaus hat die Web </a:t>
            </a:r>
            <a:r>
              <a:rPr lang="de-DE" altLang="de-DE" sz="2400" dirty="0" err="1">
                <a:latin typeface="MetaNormal-Roman" pitchFamily="34" charset="0"/>
              </a:rPr>
              <a:t>Authentifizierungs</a:t>
            </a:r>
            <a:r>
              <a:rPr lang="de-DE" altLang="de-DE" sz="2400" dirty="0">
                <a:latin typeface="MetaNormal-Roman" pitchFamily="34" charset="0"/>
              </a:rPr>
              <a:t> API das Potenzial, Passwörter zu ersetzen. Sie ist aber für den Endverbraucher aktuell noch nicht ausreichend nutzbar, da die API noch nicht in allen Betriebssystem und Webbrowsern umfassend unterstützt wird.</a:t>
            </a:r>
            <a:endParaRPr lang="de-DE" sz="2400" dirty="0"/>
          </a:p>
        </p:txBody>
      </p:sp>
      <p:pic>
        <p:nvPicPr>
          <p:cNvPr id="11" name="Picture 10">
            <a:extLst>
              <a:ext uri="{FF2B5EF4-FFF2-40B4-BE49-F238E27FC236}">
                <a16:creationId xmlns:a16="http://schemas.microsoft.com/office/drawing/2014/main" id="{19C2A352-2605-3845-BC57-67E462D9930F}"/>
              </a:ext>
            </a:extLst>
          </p:cNvPr>
          <p:cNvPicPr>
            <a:picLocks noChangeAspect="1"/>
          </p:cNvPicPr>
          <p:nvPr/>
        </p:nvPicPr>
        <p:blipFill>
          <a:blip r:embed="rId5"/>
          <a:stretch>
            <a:fillRect/>
          </a:stretch>
        </p:blipFill>
        <p:spPr>
          <a:xfrm>
            <a:off x="4077611" y="5307598"/>
            <a:ext cx="7878615" cy="3180447"/>
          </a:xfrm>
          <a:prstGeom prst="rect">
            <a:avLst/>
          </a:prstGeom>
        </p:spPr>
      </p:pic>
      <p:sp>
        <p:nvSpPr>
          <p:cNvPr id="14" name="TextBox 13">
            <a:extLst>
              <a:ext uri="{FF2B5EF4-FFF2-40B4-BE49-F238E27FC236}">
                <a16:creationId xmlns:a16="http://schemas.microsoft.com/office/drawing/2014/main" id="{A1C9AF84-4EB1-2841-86CD-377419E9E2F5}"/>
              </a:ext>
            </a:extLst>
          </p:cNvPr>
          <p:cNvSpPr txBox="1"/>
          <p:nvPr/>
        </p:nvSpPr>
        <p:spPr>
          <a:xfrm>
            <a:off x="217488" y="18951133"/>
            <a:ext cx="6664004" cy="923330"/>
          </a:xfrm>
          <a:prstGeom prst="rect">
            <a:avLst/>
          </a:prstGeom>
          <a:noFill/>
        </p:spPr>
        <p:txBody>
          <a:bodyPr wrap="none" rtlCol="0">
            <a:spAutoFit/>
          </a:bodyPr>
          <a:lstStyle/>
          <a:p>
            <a:r>
              <a:rPr lang="de-DE" sz="1800" dirty="0">
                <a:solidFill>
                  <a:schemeClr val="bg2"/>
                </a:solidFill>
                <a:latin typeface="Meta Normal Roman" panose="02000506050000020004" pitchFamily="2" charset="77"/>
              </a:rPr>
              <a:t>* Bildquelle:</a:t>
            </a:r>
            <a:br>
              <a:rPr lang="de-DE" sz="1800" dirty="0">
                <a:solidFill>
                  <a:schemeClr val="bg2"/>
                </a:solidFill>
                <a:latin typeface="Meta Normal Roman" panose="02000506050000020004" pitchFamily="2" charset="77"/>
              </a:rPr>
            </a:br>
            <a:r>
              <a:rPr lang="de-DE" sz="1800" dirty="0">
                <a:solidFill>
                  <a:schemeClr val="bg2"/>
                </a:solidFill>
                <a:latin typeface="Meta Normal Roman" panose="02000506050000020004" pitchFamily="2" charset="77"/>
                <a:hlinkClick r:id="rId6"/>
              </a:rPr>
              <a:t>https://www.w3.org/2018/04/pressrelease-webauthn-fido2.html</a:t>
            </a:r>
            <a:r>
              <a:rPr lang="de-DE" sz="1800" dirty="0">
                <a:solidFill>
                  <a:schemeClr val="bg2"/>
                </a:solidFill>
                <a:latin typeface="Meta Normal Roman" panose="02000506050000020004" pitchFamily="2" charset="77"/>
              </a:rPr>
              <a:t>;</a:t>
            </a:r>
            <a:br>
              <a:rPr lang="de-DE" sz="1800" dirty="0">
                <a:solidFill>
                  <a:schemeClr val="bg2"/>
                </a:solidFill>
                <a:latin typeface="Meta Normal Roman" panose="02000506050000020004" pitchFamily="2" charset="77"/>
              </a:rPr>
            </a:br>
            <a:r>
              <a:rPr lang="de-DE" sz="1800" dirty="0">
                <a:solidFill>
                  <a:schemeClr val="bg2"/>
                </a:solidFill>
                <a:latin typeface="Meta Normal Roman" panose="02000506050000020004" pitchFamily="2" charset="77"/>
              </a:rPr>
              <a:t>letzter Zugriff am 03.11.2019</a:t>
            </a:r>
          </a:p>
        </p:txBody>
      </p:sp>
      <p:pic>
        <p:nvPicPr>
          <p:cNvPr id="15" name="Picture 14">
            <a:extLst>
              <a:ext uri="{FF2B5EF4-FFF2-40B4-BE49-F238E27FC236}">
                <a16:creationId xmlns:a16="http://schemas.microsoft.com/office/drawing/2014/main" id="{91064695-5B58-8742-81C1-FB7027B1E7AE}"/>
              </a:ext>
            </a:extLst>
          </p:cNvPr>
          <p:cNvPicPr>
            <a:picLocks noChangeAspect="1"/>
          </p:cNvPicPr>
          <p:nvPr/>
        </p:nvPicPr>
        <p:blipFill>
          <a:blip r:embed="rId7"/>
          <a:srcRect/>
          <a:stretch/>
        </p:blipFill>
        <p:spPr>
          <a:xfrm>
            <a:off x="8252672" y="12414730"/>
            <a:ext cx="6949440" cy="3280136"/>
          </a:xfrm>
          <a:prstGeom prst="rect">
            <a:avLst/>
          </a:prstGeom>
        </p:spPr>
      </p:pic>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0EF851CB-8DBE-AE4F-B064-F66584498779}"/>
                  </a:ext>
                </a:extLst>
              </p14:cNvPr>
              <p14:cNvContentPartPr/>
              <p14:nvPr/>
            </p14:nvContentPartPr>
            <p14:xfrm>
              <a:off x="-1790856" y="5652936"/>
              <a:ext cx="360" cy="360"/>
            </p14:xfrm>
          </p:contentPart>
        </mc:Choice>
        <mc:Fallback xmlns="">
          <p:pic>
            <p:nvPicPr>
              <p:cNvPr id="17" name="Ink 16">
                <a:extLst>
                  <a:ext uri="{FF2B5EF4-FFF2-40B4-BE49-F238E27FC236}">
                    <a16:creationId xmlns:a16="http://schemas.microsoft.com/office/drawing/2014/main" id="{0EF851CB-8DBE-AE4F-B064-F66584498779}"/>
                  </a:ext>
                </a:extLst>
              </p:cNvPr>
              <p:cNvPicPr/>
              <p:nvPr/>
            </p:nvPicPr>
            <p:blipFill>
              <a:blip r:embed="rId9"/>
              <a:stretch>
                <a:fillRect/>
              </a:stretch>
            </p:blipFill>
            <p:spPr>
              <a:xfrm>
                <a:off x="-1799856" y="5643936"/>
                <a:ext cx="18000" cy="18000"/>
              </a:xfrm>
              <a:prstGeom prst="rect">
                <a:avLst/>
              </a:prstGeom>
            </p:spPr>
          </p:pic>
        </mc:Fallback>
      </mc:AlternateContent>
      <p:sp>
        <p:nvSpPr>
          <p:cNvPr id="34" name="Freeform 33">
            <a:extLst>
              <a:ext uri="{FF2B5EF4-FFF2-40B4-BE49-F238E27FC236}">
                <a16:creationId xmlns:a16="http://schemas.microsoft.com/office/drawing/2014/main" id="{EB697896-54A7-0D4A-9175-92885980CF40}"/>
              </a:ext>
            </a:extLst>
          </p:cNvPr>
          <p:cNvSpPr/>
          <p:nvPr/>
        </p:nvSpPr>
        <p:spPr bwMode="auto">
          <a:xfrm>
            <a:off x="3675888" y="6519934"/>
            <a:ext cx="11448288" cy="7977933"/>
          </a:xfrm>
          <a:custGeom>
            <a:avLst/>
            <a:gdLst>
              <a:gd name="connsiteX0" fmla="*/ 11448288 w 11448288"/>
              <a:gd name="connsiteY0" fmla="*/ 283202 h 7977933"/>
              <a:gd name="connsiteX1" fmla="*/ 5779008 w 11448288"/>
              <a:gd name="connsiteY1" fmla="*/ 831842 h 7977933"/>
              <a:gd name="connsiteX2" fmla="*/ 4846320 w 11448288"/>
              <a:gd name="connsiteY2" fmla="*/ 7287506 h 7977933"/>
              <a:gd name="connsiteX3" fmla="*/ 0 w 11448288"/>
              <a:gd name="connsiteY3" fmla="*/ 7872722 h 7977933"/>
            </a:gdLst>
            <a:ahLst/>
            <a:cxnLst>
              <a:cxn ang="0">
                <a:pos x="connsiteX0" y="connsiteY0"/>
              </a:cxn>
              <a:cxn ang="0">
                <a:pos x="connsiteX1" y="connsiteY1"/>
              </a:cxn>
              <a:cxn ang="0">
                <a:pos x="connsiteX2" y="connsiteY2"/>
              </a:cxn>
              <a:cxn ang="0">
                <a:pos x="connsiteX3" y="connsiteY3"/>
              </a:cxn>
            </a:cxnLst>
            <a:rect l="l" t="t" r="r" b="b"/>
            <a:pathLst>
              <a:path w="11448288" h="7977933">
                <a:moveTo>
                  <a:pt x="11448288" y="283202"/>
                </a:moveTo>
                <a:cubicBezTo>
                  <a:pt x="9163812" y="-26170"/>
                  <a:pt x="6879336" y="-335542"/>
                  <a:pt x="5779008" y="831842"/>
                </a:cubicBezTo>
                <a:cubicBezTo>
                  <a:pt x="4678680" y="1999226"/>
                  <a:pt x="5809488" y="6114026"/>
                  <a:pt x="4846320" y="7287506"/>
                </a:cubicBezTo>
                <a:cubicBezTo>
                  <a:pt x="3883152" y="8460986"/>
                  <a:pt x="490728" y="7756898"/>
                  <a:pt x="0" y="7872722"/>
                </a:cubicBezTo>
              </a:path>
            </a:pathLst>
          </a:cu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2085975" rtl="0" eaLnBrk="1" fontAlgn="base" latinLnBrk="0" hangingPunct="1">
              <a:lnSpc>
                <a:spcPct val="100000"/>
              </a:lnSpc>
              <a:spcBef>
                <a:spcPct val="0"/>
              </a:spcBef>
              <a:spcAft>
                <a:spcPct val="0"/>
              </a:spcAft>
              <a:buClrTx/>
              <a:buSzTx/>
              <a:buFontTx/>
              <a:buNone/>
              <a:tabLst/>
            </a:pPr>
            <a:endParaRPr kumimoji="0" lang="de-DE" sz="41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A0D58CE1-B3C2-0145-96AC-6EE091B06037}"/>
              </a:ext>
            </a:extLst>
          </p:cNvPr>
          <p:cNvSpPr txBox="1"/>
          <p:nvPr/>
        </p:nvSpPr>
        <p:spPr>
          <a:xfrm>
            <a:off x="13094208" y="15265023"/>
            <a:ext cx="349776" cy="523220"/>
          </a:xfrm>
          <a:prstGeom prst="rect">
            <a:avLst/>
          </a:prstGeom>
          <a:noFill/>
        </p:spPr>
        <p:txBody>
          <a:bodyPr wrap="none" rtlCol="0">
            <a:spAutoFit/>
          </a:bodyPr>
          <a:lstStyle/>
          <a:p>
            <a:r>
              <a:rPr lang="de-DE" sz="2800" dirty="0">
                <a:solidFill>
                  <a:schemeClr val="bg2"/>
                </a:solidFill>
                <a:latin typeface="Meta Normal Roman" panose="02000506050000020004" pitchFamily="2" charset="77"/>
              </a:rPr>
              <a:t>*</a:t>
            </a:r>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MetaBold-Caps"/>
        <a:ea typeface=""/>
        <a:cs typeface=""/>
      </a:majorFont>
      <a:minorFont>
        <a:latin typeface="MetaNormal-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de-DE" altLang="de-DE" sz="41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085975" rtl="0" eaLnBrk="1" fontAlgn="base" latinLnBrk="0" hangingPunct="1">
          <a:lnSpc>
            <a:spcPct val="100000"/>
          </a:lnSpc>
          <a:spcBef>
            <a:spcPct val="0"/>
          </a:spcBef>
          <a:spcAft>
            <a:spcPct val="0"/>
          </a:spcAft>
          <a:buClrTx/>
          <a:buSzTx/>
          <a:buFontTx/>
          <a:buNone/>
          <a:tabLst/>
          <a:defRPr kumimoji="0" lang="de-DE" altLang="de-DE" sz="41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413</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Meta Normal Roman</vt:lpstr>
      <vt:lpstr>MetaBold-Caps</vt:lpstr>
      <vt:lpstr>MetaBold-Roman</vt:lpstr>
      <vt:lpstr>MetaNormal-Roman</vt:lpstr>
      <vt:lpstr>Standarddesign</vt:lpstr>
      <vt:lpstr>PowerPoint Presentation</vt:lpstr>
    </vt:vector>
  </TitlesOfParts>
  <Company>Hochschule Wismar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Methoden der Künstlichen Intelligenz in betriebswirtschaftlichen Anwendungen</dc:title>
  <dc:subject>Diplomarbeit - Poster Frege-Preis</dc:subject>
  <dc:creator>Mathias Haas / Uwe Lämmel</dc:creator>
  <cp:lastModifiedBy>Tim Brust</cp:lastModifiedBy>
  <cp:revision>141</cp:revision>
  <dcterms:created xsi:type="dcterms:W3CDTF">2005-02-16T14:15:45Z</dcterms:created>
  <dcterms:modified xsi:type="dcterms:W3CDTF">2019-11-03T16:51:22Z</dcterms:modified>
</cp:coreProperties>
</file>