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341563" cy="2341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7" autoAdjust="0"/>
    <p:restoredTop sz="94660"/>
  </p:normalViewPr>
  <p:slideViewPr>
    <p:cSldViewPr snapToGrid="0">
      <p:cViewPr varScale="1">
        <p:scale>
          <a:sx n="304" d="100"/>
          <a:sy n="304" d="100"/>
        </p:scale>
        <p:origin x="229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617" y="383214"/>
            <a:ext cx="1990329" cy="815211"/>
          </a:xfrm>
        </p:spPr>
        <p:txBody>
          <a:bodyPr anchor="b"/>
          <a:lstStyle>
            <a:lvl1pPr algn="ctr">
              <a:defRPr sz="15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696" y="1229863"/>
            <a:ext cx="1756172" cy="565336"/>
          </a:xfrm>
        </p:spPr>
        <p:txBody>
          <a:bodyPr/>
          <a:lstStyle>
            <a:lvl1pPr marL="0" indent="0" algn="ctr">
              <a:buNone/>
              <a:defRPr sz="615"/>
            </a:lvl1pPr>
            <a:lvl2pPr marL="117089" indent="0" algn="ctr">
              <a:buNone/>
              <a:defRPr sz="512"/>
            </a:lvl2pPr>
            <a:lvl3pPr marL="234178" indent="0" algn="ctr">
              <a:buNone/>
              <a:defRPr sz="461"/>
            </a:lvl3pPr>
            <a:lvl4pPr marL="351267" indent="0" algn="ctr">
              <a:buNone/>
              <a:defRPr sz="410"/>
            </a:lvl4pPr>
            <a:lvl5pPr marL="468356" indent="0" algn="ctr">
              <a:buNone/>
              <a:defRPr sz="410"/>
            </a:lvl5pPr>
            <a:lvl6pPr marL="585445" indent="0" algn="ctr">
              <a:buNone/>
              <a:defRPr sz="410"/>
            </a:lvl6pPr>
            <a:lvl7pPr marL="702534" indent="0" algn="ctr">
              <a:buNone/>
              <a:defRPr sz="410"/>
            </a:lvl7pPr>
            <a:lvl8pPr marL="819622" indent="0" algn="ctr">
              <a:buNone/>
              <a:defRPr sz="410"/>
            </a:lvl8pPr>
            <a:lvl9pPr marL="936711" indent="0" algn="ctr">
              <a:buNone/>
              <a:defRPr sz="41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4C81-BBB9-4CB7-B01E-D79FDAADB9F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B063-9733-4FB9-90EF-E2B8076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3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4C81-BBB9-4CB7-B01E-D79FDAADB9F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B063-9733-4FB9-90EF-E2B8076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5681" y="124667"/>
            <a:ext cx="504900" cy="19843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983" y="124667"/>
            <a:ext cx="1485429" cy="19843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4C81-BBB9-4CB7-B01E-D79FDAADB9F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B063-9733-4FB9-90EF-E2B8076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7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4C81-BBB9-4CB7-B01E-D79FDAADB9F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B063-9733-4FB9-90EF-E2B8076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0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63" y="583765"/>
            <a:ext cx="2019598" cy="974025"/>
          </a:xfrm>
        </p:spPr>
        <p:txBody>
          <a:bodyPr anchor="b"/>
          <a:lstStyle>
            <a:lvl1pPr>
              <a:defRPr sz="15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763" y="1567005"/>
            <a:ext cx="2019598" cy="512217"/>
          </a:xfrm>
        </p:spPr>
        <p:txBody>
          <a:bodyPr/>
          <a:lstStyle>
            <a:lvl1pPr marL="0" indent="0">
              <a:buNone/>
              <a:defRPr sz="615">
                <a:solidFill>
                  <a:schemeClr val="tx1"/>
                </a:solidFill>
              </a:defRPr>
            </a:lvl1pPr>
            <a:lvl2pPr marL="117089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2pPr>
            <a:lvl3pPr marL="234178" indent="0">
              <a:buNone/>
              <a:defRPr sz="461">
                <a:solidFill>
                  <a:schemeClr val="tx1">
                    <a:tint val="75000"/>
                  </a:schemeClr>
                </a:solidFill>
              </a:defRPr>
            </a:lvl3pPr>
            <a:lvl4pPr marL="351267" indent="0">
              <a:buNone/>
              <a:defRPr sz="410">
                <a:solidFill>
                  <a:schemeClr val="tx1">
                    <a:tint val="75000"/>
                  </a:schemeClr>
                </a:solidFill>
              </a:defRPr>
            </a:lvl4pPr>
            <a:lvl5pPr marL="468356" indent="0">
              <a:buNone/>
              <a:defRPr sz="410">
                <a:solidFill>
                  <a:schemeClr val="tx1">
                    <a:tint val="75000"/>
                  </a:schemeClr>
                </a:solidFill>
              </a:defRPr>
            </a:lvl5pPr>
            <a:lvl6pPr marL="585445" indent="0">
              <a:buNone/>
              <a:defRPr sz="410">
                <a:solidFill>
                  <a:schemeClr val="tx1">
                    <a:tint val="75000"/>
                  </a:schemeClr>
                </a:solidFill>
              </a:defRPr>
            </a:lvl6pPr>
            <a:lvl7pPr marL="702534" indent="0">
              <a:buNone/>
              <a:defRPr sz="410">
                <a:solidFill>
                  <a:schemeClr val="tx1">
                    <a:tint val="75000"/>
                  </a:schemeClr>
                </a:solidFill>
              </a:defRPr>
            </a:lvl7pPr>
            <a:lvl8pPr marL="819622" indent="0">
              <a:buNone/>
              <a:defRPr sz="410">
                <a:solidFill>
                  <a:schemeClr val="tx1">
                    <a:tint val="75000"/>
                  </a:schemeClr>
                </a:solidFill>
              </a:defRPr>
            </a:lvl8pPr>
            <a:lvl9pPr marL="936711" indent="0">
              <a:buNone/>
              <a:defRPr sz="4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4C81-BBB9-4CB7-B01E-D79FDAADB9F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B063-9733-4FB9-90EF-E2B8076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6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983" y="623333"/>
            <a:ext cx="995164" cy="148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5416" y="623333"/>
            <a:ext cx="995164" cy="148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4C81-BBB9-4CB7-B01E-D79FDAADB9F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B063-9733-4FB9-90EF-E2B8076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0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87" y="124667"/>
            <a:ext cx="2019598" cy="4525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288" y="574008"/>
            <a:ext cx="990591" cy="281313"/>
          </a:xfrm>
        </p:spPr>
        <p:txBody>
          <a:bodyPr anchor="b"/>
          <a:lstStyle>
            <a:lvl1pPr marL="0" indent="0">
              <a:buNone/>
              <a:defRPr sz="615" b="1"/>
            </a:lvl1pPr>
            <a:lvl2pPr marL="117089" indent="0">
              <a:buNone/>
              <a:defRPr sz="512" b="1"/>
            </a:lvl2pPr>
            <a:lvl3pPr marL="234178" indent="0">
              <a:buNone/>
              <a:defRPr sz="461" b="1"/>
            </a:lvl3pPr>
            <a:lvl4pPr marL="351267" indent="0">
              <a:buNone/>
              <a:defRPr sz="410" b="1"/>
            </a:lvl4pPr>
            <a:lvl5pPr marL="468356" indent="0">
              <a:buNone/>
              <a:defRPr sz="410" b="1"/>
            </a:lvl5pPr>
            <a:lvl6pPr marL="585445" indent="0">
              <a:buNone/>
              <a:defRPr sz="410" b="1"/>
            </a:lvl6pPr>
            <a:lvl7pPr marL="702534" indent="0">
              <a:buNone/>
              <a:defRPr sz="410" b="1"/>
            </a:lvl7pPr>
            <a:lvl8pPr marL="819622" indent="0">
              <a:buNone/>
              <a:defRPr sz="410" b="1"/>
            </a:lvl8pPr>
            <a:lvl9pPr marL="936711" indent="0">
              <a:buNone/>
              <a:defRPr sz="41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288" y="855321"/>
            <a:ext cx="990591" cy="12580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5417" y="574008"/>
            <a:ext cx="995469" cy="281313"/>
          </a:xfrm>
        </p:spPr>
        <p:txBody>
          <a:bodyPr anchor="b"/>
          <a:lstStyle>
            <a:lvl1pPr marL="0" indent="0">
              <a:buNone/>
              <a:defRPr sz="615" b="1"/>
            </a:lvl1pPr>
            <a:lvl2pPr marL="117089" indent="0">
              <a:buNone/>
              <a:defRPr sz="512" b="1"/>
            </a:lvl2pPr>
            <a:lvl3pPr marL="234178" indent="0">
              <a:buNone/>
              <a:defRPr sz="461" b="1"/>
            </a:lvl3pPr>
            <a:lvl4pPr marL="351267" indent="0">
              <a:buNone/>
              <a:defRPr sz="410" b="1"/>
            </a:lvl4pPr>
            <a:lvl5pPr marL="468356" indent="0">
              <a:buNone/>
              <a:defRPr sz="410" b="1"/>
            </a:lvl5pPr>
            <a:lvl6pPr marL="585445" indent="0">
              <a:buNone/>
              <a:defRPr sz="410" b="1"/>
            </a:lvl6pPr>
            <a:lvl7pPr marL="702534" indent="0">
              <a:buNone/>
              <a:defRPr sz="410" b="1"/>
            </a:lvl7pPr>
            <a:lvl8pPr marL="819622" indent="0">
              <a:buNone/>
              <a:defRPr sz="410" b="1"/>
            </a:lvl8pPr>
            <a:lvl9pPr marL="936711" indent="0">
              <a:buNone/>
              <a:defRPr sz="41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5417" y="855321"/>
            <a:ext cx="995469" cy="12580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4C81-BBB9-4CB7-B01E-D79FDAADB9F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B063-9733-4FB9-90EF-E2B8076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4C81-BBB9-4CB7-B01E-D79FDAADB9F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B063-9733-4FB9-90EF-E2B8076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8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4C81-BBB9-4CB7-B01E-D79FDAADB9F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B063-9733-4FB9-90EF-E2B8076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7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87" y="156104"/>
            <a:ext cx="755215" cy="546365"/>
          </a:xfrm>
        </p:spPr>
        <p:txBody>
          <a:bodyPr anchor="b"/>
          <a:lstStyle>
            <a:lvl1pPr>
              <a:defRPr sz="8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469" y="337142"/>
            <a:ext cx="1185416" cy="1664027"/>
          </a:xfrm>
        </p:spPr>
        <p:txBody>
          <a:bodyPr/>
          <a:lstStyle>
            <a:lvl1pPr>
              <a:defRPr sz="820"/>
            </a:lvl1pPr>
            <a:lvl2pPr>
              <a:defRPr sz="717"/>
            </a:lvl2pPr>
            <a:lvl3pPr>
              <a:defRPr sz="615"/>
            </a:lvl3pPr>
            <a:lvl4pPr>
              <a:defRPr sz="512"/>
            </a:lvl4pPr>
            <a:lvl5pPr>
              <a:defRPr sz="512"/>
            </a:lvl5pPr>
            <a:lvl6pPr>
              <a:defRPr sz="512"/>
            </a:lvl6pPr>
            <a:lvl7pPr>
              <a:defRPr sz="512"/>
            </a:lvl7pPr>
            <a:lvl8pPr>
              <a:defRPr sz="512"/>
            </a:lvl8pPr>
            <a:lvl9pPr>
              <a:defRPr sz="5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87" y="702469"/>
            <a:ext cx="755215" cy="1301411"/>
          </a:xfrm>
        </p:spPr>
        <p:txBody>
          <a:bodyPr/>
          <a:lstStyle>
            <a:lvl1pPr marL="0" indent="0">
              <a:buNone/>
              <a:defRPr sz="410"/>
            </a:lvl1pPr>
            <a:lvl2pPr marL="117089" indent="0">
              <a:buNone/>
              <a:defRPr sz="359"/>
            </a:lvl2pPr>
            <a:lvl3pPr marL="234178" indent="0">
              <a:buNone/>
              <a:defRPr sz="307"/>
            </a:lvl3pPr>
            <a:lvl4pPr marL="351267" indent="0">
              <a:buNone/>
              <a:defRPr sz="256"/>
            </a:lvl4pPr>
            <a:lvl5pPr marL="468356" indent="0">
              <a:buNone/>
              <a:defRPr sz="256"/>
            </a:lvl5pPr>
            <a:lvl6pPr marL="585445" indent="0">
              <a:buNone/>
              <a:defRPr sz="256"/>
            </a:lvl6pPr>
            <a:lvl7pPr marL="702534" indent="0">
              <a:buNone/>
              <a:defRPr sz="256"/>
            </a:lvl7pPr>
            <a:lvl8pPr marL="819622" indent="0">
              <a:buNone/>
              <a:defRPr sz="256"/>
            </a:lvl8pPr>
            <a:lvl9pPr marL="936711" indent="0">
              <a:buNone/>
              <a:defRPr sz="2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4C81-BBB9-4CB7-B01E-D79FDAADB9F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B063-9733-4FB9-90EF-E2B8076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6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87" y="156104"/>
            <a:ext cx="755215" cy="546365"/>
          </a:xfrm>
        </p:spPr>
        <p:txBody>
          <a:bodyPr anchor="b"/>
          <a:lstStyle>
            <a:lvl1pPr>
              <a:defRPr sz="8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5469" y="337142"/>
            <a:ext cx="1185416" cy="1664027"/>
          </a:xfrm>
        </p:spPr>
        <p:txBody>
          <a:bodyPr anchor="t"/>
          <a:lstStyle>
            <a:lvl1pPr marL="0" indent="0">
              <a:buNone/>
              <a:defRPr sz="820"/>
            </a:lvl1pPr>
            <a:lvl2pPr marL="117089" indent="0">
              <a:buNone/>
              <a:defRPr sz="717"/>
            </a:lvl2pPr>
            <a:lvl3pPr marL="234178" indent="0">
              <a:buNone/>
              <a:defRPr sz="615"/>
            </a:lvl3pPr>
            <a:lvl4pPr marL="351267" indent="0">
              <a:buNone/>
              <a:defRPr sz="512"/>
            </a:lvl4pPr>
            <a:lvl5pPr marL="468356" indent="0">
              <a:buNone/>
              <a:defRPr sz="512"/>
            </a:lvl5pPr>
            <a:lvl6pPr marL="585445" indent="0">
              <a:buNone/>
              <a:defRPr sz="512"/>
            </a:lvl6pPr>
            <a:lvl7pPr marL="702534" indent="0">
              <a:buNone/>
              <a:defRPr sz="512"/>
            </a:lvl7pPr>
            <a:lvl8pPr marL="819622" indent="0">
              <a:buNone/>
              <a:defRPr sz="512"/>
            </a:lvl8pPr>
            <a:lvl9pPr marL="936711" indent="0">
              <a:buNone/>
              <a:defRPr sz="5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87" y="702469"/>
            <a:ext cx="755215" cy="1301411"/>
          </a:xfrm>
        </p:spPr>
        <p:txBody>
          <a:bodyPr/>
          <a:lstStyle>
            <a:lvl1pPr marL="0" indent="0">
              <a:buNone/>
              <a:defRPr sz="410"/>
            </a:lvl1pPr>
            <a:lvl2pPr marL="117089" indent="0">
              <a:buNone/>
              <a:defRPr sz="359"/>
            </a:lvl2pPr>
            <a:lvl3pPr marL="234178" indent="0">
              <a:buNone/>
              <a:defRPr sz="307"/>
            </a:lvl3pPr>
            <a:lvl4pPr marL="351267" indent="0">
              <a:buNone/>
              <a:defRPr sz="256"/>
            </a:lvl4pPr>
            <a:lvl5pPr marL="468356" indent="0">
              <a:buNone/>
              <a:defRPr sz="256"/>
            </a:lvl5pPr>
            <a:lvl6pPr marL="585445" indent="0">
              <a:buNone/>
              <a:defRPr sz="256"/>
            </a:lvl6pPr>
            <a:lvl7pPr marL="702534" indent="0">
              <a:buNone/>
              <a:defRPr sz="256"/>
            </a:lvl7pPr>
            <a:lvl8pPr marL="819622" indent="0">
              <a:buNone/>
              <a:defRPr sz="256"/>
            </a:lvl8pPr>
            <a:lvl9pPr marL="936711" indent="0">
              <a:buNone/>
              <a:defRPr sz="2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4C81-BBB9-4CB7-B01E-D79FDAADB9F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8B063-9733-4FB9-90EF-E2B8076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8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983" y="124667"/>
            <a:ext cx="2019598" cy="45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983" y="623333"/>
            <a:ext cx="2019598" cy="1485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982" y="2170282"/>
            <a:ext cx="526852" cy="124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84C81-BBB9-4CB7-B01E-D79FDAADB9FF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643" y="2170282"/>
            <a:ext cx="790278" cy="124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3729" y="2170282"/>
            <a:ext cx="526852" cy="124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B063-9733-4FB9-90EF-E2B80761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4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34178" rtl="0" eaLnBrk="1" latinLnBrk="0" hangingPunct="1">
        <a:lnSpc>
          <a:spcPct val="90000"/>
        </a:lnSpc>
        <a:spcBef>
          <a:spcPct val="0"/>
        </a:spcBef>
        <a:buNone/>
        <a:defRPr sz="11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544" indent="-58544" algn="l" defTabSz="234178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717" kern="1200">
          <a:solidFill>
            <a:schemeClr val="tx1"/>
          </a:solidFill>
          <a:latin typeface="+mn-lt"/>
          <a:ea typeface="+mn-ea"/>
          <a:cs typeface="+mn-cs"/>
        </a:defRPr>
      </a:lvl1pPr>
      <a:lvl2pPr marL="175633" indent="-58544" algn="l" defTabSz="234178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615" kern="1200">
          <a:solidFill>
            <a:schemeClr val="tx1"/>
          </a:solidFill>
          <a:latin typeface="+mn-lt"/>
          <a:ea typeface="+mn-ea"/>
          <a:cs typeface="+mn-cs"/>
        </a:defRPr>
      </a:lvl2pPr>
      <a:lvl3pPr marL="292722" indent="-58544" algn="l" defTabSz="234178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512" kern="1200">
          <a:solidFill>
            <a:schemeClr val="tx1"/>
          </a:solidFill>
          <a:latin typeface="+mn-lt"/>
          <a:ea typeface="+mn-ea"/>
          <a:cs typeface="+mn-cs"/>
        </a:defRPr>
      </a:lvl3pPr>
      <a:lvl4pPr marL="409811" indent="-58544" algn="l" defTabSz="234178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1" kern="1200">
          <a:solidFill>
            <a:schemeClr val="tx1"/>
          </a:solidFill>
          <a:latin typeface="+mn-lt"/>
          <a:ea typeface="+mn-ea"/>
          <a:cs typeface="+mn-cs"/>
        </a:defRPr>
      </a:lvl4pPr>
      <a:lvl5pPr marL="526900" indent="-58544" algn="l" defTabSz="234178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1" kern="1200">
          <a:solidFill>
            <a:schemeClr val="tx1"/>
          </a:solidFill>
          <a:latin typeface="+mn-lt"/>
          <a:ea typeface="+mn-ea"/>
          <a:cs typeface="+mn-cs"/>
        </a:defRPr>
      </a:lvl5pPr>
      <a:lvl6pPr marL="643989" indent="-58544" algn="l" defTabSz="234178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1" kern="1200">
          <a:solidFill>
            <a:schemeClr val="tx1"/>
          </a:solidFill>
          <a:latin typeface="+mn-lt"/>
          <a:ea typeface="+mn-ea"/>
          <a:cs typeface="+mn-cs"/>
        </a:defRPr>
      </a:lvl6pPr>
      <a:lvl7pPr marL="761078" indent="-58544" algn="l" defTabSz="234178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1" kern="1200">
          <a:solidFill>
            <a:schemeClr val="tx1"/>
          </a:solidFill>
          <a:latin typeface="+mn-lt"/>
          <a:ea typeface="+mn-ea"/>
          <a:cs typeface="+mn-cs"/>
        </a:defRPr>
      </a:lvl7pPr>
      <a:lvl8pPr marL="878167" indent="-58544" algn="l" defTabSz="234178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1" kern="1200">
          <a:solidFill>
            <a:schemeClr val="tx1"/>
          </a:solidFill>
          <a:latin typeface="+mn-lt"/>
          <a:ea typeface="+mn-ea"/>
          <a:cs typeface="+mn-cs"/>
        </a:defRPr>
      </a:lvl8pPr>
      <a:lvl9pPr marL="995256" indent="-58544" algn="l" defTabSz="234178" rtl="0" eaLnBrk="1" latinLnBrk="0" hangingPunct="1">
        <a:lnSpc>
          <a:spcPct val="90000"/>
        </a:lnSpc>
        <a:spcBef>
          <a:spcPts val="128"/>
        </a:spcBef>
        <a:buFont typeface="Arial" panose="020B0604020202020204" pitchFamily="34" charset="0"/>
        <a:buChar char="•"/>
        <a:defRPr sz="4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4178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1pPr>
      <a:lvl2pPr marL="117089" algn="l" defTabSz="234178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2pPr>
      <a:lvl3pPr marL="234178" algn="l" defTabSz="234178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3pPr>
      <a:lvl4pPr marL="351267" algn="l" defTabSz="234178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4pPr>
      <a:lvl5pPr marL="468356" algn="l" defTabSz="234178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5pPr>
      <a:lvl6pPr marL="585445" algn="l" defTabSz="234178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6pPr>
      <a:lvl7pPr marL="702534" algn="l" defTabSz="234178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7pPr>
      <a:lvl8pPr marL="819622" algn="l" defTabSz="234178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8pPr>
      <a:lvl9pPr marL="936711" algn="l" defTabSz="234178" rtl="0" eaLnBrk="1" latinLnBrk="0" hangingPunct="1">
        <a:defRPr sz="4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4EA46F-D517-4FE1-A0CE-23AF00FBF0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5" r="1869" b="5675"/>
          <a:stretch/>
        </p:blipFill>
        <p:spPr>
          <a:xfrm>
            <a:off x="1" y="430836"/>
            <a:ext cx="2372386" cy="1743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D5D76-CA1E-4B84-B8A7-D25006B21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5" b="87697"/>
          <a:stretch/>
        </p:blipFill>
        <p:spPr>
          <a:xfrm>
            <a:off x="877" y="414"/>
            <a:ext cx="2339809" cy="181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C60BF3-6B4D-472E-A57A-31AD35A206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5" b="87697"/>
          <a:stretch/>
        </p:blipFill>
        <p:spPr>
          <a:xfrm>
            <a:off x="877" y="175590"/>
            <a:ext cx="2339809" cy="1811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0808BB-7F48-41D8-A5DE-BC15EB845A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5" b="89748"/>
          <a:stretch/>
        </p:blipFill>
        <p:spPr>
          <a:xfrm>
            <a:off x="877" y="475538"/>
            <a:ext cx="2339809" cy="1459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F7EDA8-0CD4-40EE-A83E-BF45BD5B53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5" b="89748"/>
          <a:stretch/>
        </p:blipFill>
        <p:spPr>
          <a:xfrm>
            <a:off x="877" y="332617"/>
            <a:ext cx="2339809" cy="1459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965A93-08AC-4612-9E14-5665790A7A36}"/>
              </a:ext>
            </a:extLst>
          </p:cNvPr>
          <p:cNvSpPr txBox="1"/>
          <p:nvPr/>
        </p:nvSpPr>
        <p:spPr>
          <a:xfrm>
            <a:off x="-36572" y="-21994"/>
            <a:ext cx="2405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tencil" panose="040409050D0802020404" pitchFamily="82" charset="0"/>
              </a:rPr>
              <a:t>Aerolab</a:t>
            </a:r>
            <a:endParaRPr lang="en-US" sz="28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4C90D8-9A66-4617-8B7F-83A4FB200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5" b="87697"/>
          <a:stretch/>
        </p:blipFill>
        <p:spPr>
          <a:xfrm>
            <a:off x="0" y="2165973"/>
            <a:ext cx="2339809" cy="18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21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Stencil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Aerolab</dc:creator>
  <cp:lastModifiedBy>Aerolab</cp:lastModifiedBy>
  <cp:revision>6</cp:revision>
  <dcterms:created xsi:type="dcterms:W3CDTF">2023-11-26T16:58:00Z</dcterms:created>
  <dcterms:modified xsi:type="dcterms:W3CDTF">2023-11-26T17:21:48Z</dcterms:modified>
</cp:coreProperties>
</file>