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6799" r:id="rId66"/>
  </p:sldMasterIdLst>
  <p:notesMasterIdLst>
    <p:notesMasterId r:id="rId71"/>
  </p:notesMasterIdLst>
  <p:handoutMasterIdLst>
    <p:handoutMasterId r:id="rId72"/>
  </p:handoutMasterIdLst>
  <p:sldIdLst>
    <p:sldId id="615" r:id="rId67"/>
    <p:sldId id="621" r:id="rId68"/>
    <p:sldId id="620" r:id="rId69"/>
    <p:sldId id="619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ps &amp; Links" id="{EA6E954F-E4B5-7345-AEEE-44461E377328}">
          <p14:sldIdLst/>
        </p14:section>
        <p14:section name="Template" id="{EF220678-0533-3444-AD11-0664E123FDDA}">
          <p14:sldIdLst>
            <p14:sldId id="615"/>
            <p14:sldId id="621"/>
            <p14:sldId id="620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0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576" userDrawn="1">
          <p15:clr>
            <a:srgbClr val="A4A3A4"/>
          </p15:clr>
        </p15:guide>
        <p15:guide id="4" pos="7104" userDrawn="1">
          <p15:clr>
            <a:srgbClr val="A4A3A4"/>
          </p15:clr>
        </p15:guide>
        <p15:guide id="5" pos="431">
          <p15:clr>
            <a:srgbClr val="A4A3A4"/>
          </p15:clr>
        </p15:guide>
        <p15:guide id="6" pos="7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5C5178-4606-CD22-3F67-F8C03E0915FF}" name="Kitty Hurley" initials="KH" userId="S::kit12303@esri.com::e053c73e-06eb-4c62-868c-e85b9274d56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18"/>
    <a:srgbClr val="C3E3F7"/>
    <a:srgbClr val="027ECF"/>
    <a:srgbClr val="C9F2FF"/>
    <a:srgbClr val="FFFFFF"/>
    <a:srgbClr val="828219"/>
    <a:srgbClr val="C830A0"/>
    <a:srgbClr val="E246E7"/>
    <a:srgbClr val="002859"/>
    <a:srgbClr val="064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9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430"/>
        <p:guide orient="horz" pos="3888"/>
        <p:guide pos="576"/>
        <p:guide pos="7104"/>
        <p:guide pos="431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slide" Target="slides/slide2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Master" Target="slideMasters/slideMaster1.xml"/><Relationship Id="rId74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slide" Target="slides/slide3.xml"/><Relationship Id="rId77" Type="http://schemas.microsoft.com/office/2018/10/relationships/authors" Target="author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slide" Target="slides/slide4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18872" y="128016"/>
            <a:ext cx="259689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Title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0645" y="146786"/>
            <a:ext cx="2598483" cy="31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69706D6A-91F3-104F-8F55-4EB7B12ED817}" type="datetime1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3/10/2024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18870" y="8685213"/>
            <a:ext cx="2596897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© 2024 Esri. All rights reserved.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0645" y="8685213"/>
            <a:ext cx="2598483" cy="326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89BED56D-3A20-2943-930A-2361A9DDC1ED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7CD2FDE5-1F26-C84C-9B10-CC9C50E727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56707" y="146786"/>
            <a:ext cx="1142999" cy="3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6121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0645" y="128016"/>
            <a:ext cx="2598483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defRPr>
            </a:lvl1pPr>
          </a:lstStyle>
          <a:p>
            <a:fld id="{40D1DBE8-FA8D-EB42-89EC-916489257848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17285" y="8685213"/>
            <a:ext cx="259689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2024 Esri.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0645" y="8685213"/>
            <a:ext cx="2598483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Header Placeholder 1">
            <a:extLst>
              <a:ext uri="{FF2B5EF4-FFF2-40B4-BE49-F238E27FC236}">
                <a16:creationId xmlns:a16="http://schemas.microsoft.com/office/drawing/2014/main" id="{B638CFBE-76FA-C80C-2921-7A31BA9ADC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8872" y="128016"/>
            <a:ext cx="259689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F1515867-25DE-D5BF-4D8C-F147C0D5FB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56707" y="146786"/>
            <a:ext cx="1142999" cy="3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Esri</a:t>
            </a:r>
            <a:r>
              <a:rPr lang="en-US" baseline="0" dirty="0"/>
              <a:t> Corporate Template-Dark v4.5</a:t>
            </a:r>
          </a:p>
          <a:p>
            <a:r>
              <a:rPr lang="en-US" baseline="0" dirty="0"/>
              <a:t>December 7, 2023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11388B-DD51-A6AC-1C08-03C302443D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FB652C1-AC6F-F246-B15C-F76337F3DED5}" type="datetime1">
              <a:rPr lang="en-US" smtClean="0"/>
              <a:t>3/10/2024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E4658A-2C2A-712C-F142-4AD99D69F6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© 2024 Esri. All rights reserved.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617FC9-01E7-E072-7EB3-11D8EB55B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Header Placeholder 11">
            <a:extLst>
              <a:ext uri="{FF2B5EF4-FFF2-40B4-BE49-F238E27FC236}">
                <a16:creationId xmlns:a16="http://schemas.microsoft.com/office/drawing/2014/main" id="{1D69660F-8EE9-FE08-5CB2-DAFCD67E23D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Title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9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5816E7-47D9-E943-B195-3AF4B7C7F522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© 2024 Esri.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Title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7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292ECB7-B277-EE6D-7BA3-371EF9EADB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5D6A35-07EE-CC4D-930C-C2697C8B3A03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096EC4-8AD6-4F7C-D01A-D7ED5FB857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© 2024 Esri. All rights reserved.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F30AB5-8505-9E92-797F-70D2F7BDF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945864E6-E084-D60D-A7E0-BF1578C7C3C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Title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17E6035-3572-12C0-BFC4-4AB977FB73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5D3256-4D21-F543-8343-639BE43F5DF2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F037F9-8CE3-5063-29A4-D4ADFDD5AA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Copyright © 2024 Esri. All rights reserved.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E6CBA3-9BF4-5598-DE46-0650A018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AEE18667-6FA6-E118-E784-3328FA283DD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Title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C3E3F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Esri logo with tagline" descr="Esri logo with The Science of Where tagline">
            <a:extLst>
              <a:ext uri="{FF2B5EF4-FFF2-40B4-BE49-F238E27FC236}">
                <a16:creationId xmlns:a16="http://schemas.microsoft.com/office/drawing/2014/main" id="{BAE1F197-8276-8D41-95D6-51EDCC8506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2736" y="395608"/>
            <a:ext cx="2392198" cy="7396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 flip="none" rotWithShape="1">
          <a:gsLst>
            <a:gs pos="38000">
              <a:srgbClr val="064D9E"/>
            </a:gs>
            <a:gs pos="55000">
              <a:srgbClr val="064D9E"/>
            </a:gs>
            <a:gs pos="100000">
              <a:srgbClr val="002859"/>
            </a:gs>
            <a:gs pos="0">
              <a:srgbClr val="00285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2" y="3980828"/>
            <a:ext cx="4427728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C3E3F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2" y="2462092"/>
            <a:ext cx="4427728" cy="1477328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0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Demo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4DFB064-9EBB-CE43-A484-6B2123001EC1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03819697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0" baseline="0" smtClean="0">
                <a:solidFill>
                  <a:srgbClr val="C3E3F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C3E3F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>
      <p:bgPr>
        <a:gradFill flip="none" rotWithShape="1">
          <a:gsLst>
            <a:gs pos="0">
              <a:srgbClr val="002859"/>
            </a:gs>
            <a:gs pos="100000">
              <a:srgbClr val="002859"/>
            </a:gs>
            <a:gs pos="55000">
              <a:srgbClr val="064D9E"/>
            </a:gs>
            <a:gs pos="38000">
              <a:srgbClr val="064D9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ri logo with tagline" descr="large Esri logo with The Science of Where tagline">
            <a:extLst>
              <a:ext uri="{FF2B5EF4-FFF2-40B4-BE49-F238E27FC236}">
                <a16:creationId xmlns:a16="http://schemas.microsoft.com/office/drawing/2014/main" id="{9496024E-64D0-4946-9D72-1637B8F5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9008" y="2489995"/>
            <a:ext cx="6073984" cy="18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4568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9296" cy="46166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914400" y="2057400"/>
            <a:ext cx="10369296" cy="342900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9296" cy="461665"/>
          </a:xfrm>
        </p:spPr>
        <p:txBody>
          <a:bodyPr/>
          <a:lstStyle>
            <a:lvl1pPr>
              <a:defRPr lang="en-US" sz="3000" b="0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399032"/>
            <a:ext cx="10369296" cy="276999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3E3F7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914400" y="2057400"/>
            <a:ext cx="10369296" cy="342741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9296" cy="457200"/>
          </a:xfr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4400" y="20574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6177085"/>
            <a:ext cx="10599358" cy="215444"/>
          </a:xfrm>
        </p:spPr>
        <p:txBody>
          <a:bodyPr wrap="square"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9296" cy="457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 hasCustomPrompt="1"/>
          </p:nvPr>
        </p:nvSpPr>
        <p:spPr>
          <a:xfrm>
            <a:off x="914400" y="2057400"/>
            <a:ext cx="10369296" cy="342900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1399031"/>
            <a:ext cx="10369296" cy="276999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800" b="0" kern="1200" dirty="0" smtClean="0">
                <a:solidFill>
                  <a:srgbClr val="C3E3F7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6185356"/>
            <a:ext cx="10597896" cy="215444"/>
          </a:xfrm>
        </p:spPr>
        <p:txBody>
          <a:bodyPr wrap="square"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3/10/2024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39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75000">
              <a:srgbClr val="0C4799"/>
            </a:gs>
            <a:gs pos="10000">
              <a:srgbClr val="008BD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gradFill flip="none" rotWithShape="1">
          <a:gsLst>
            <a:gs pos="55000">
              <a:srgbClr val="064D9E"/>
            </a:gs>
            <a:gs pos="38000">
              <a:srgbClr val="064D9E"/>
            </a:gs>
            <a:gs pos="100000">
              <a:srgbClr val="002859"/>
            </a:gs>
            <a:gs pos="0">
              <a:srgbClr val="00285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683722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rgbClr val="C3E3F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0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/>
              <a:t>Click to Edit Section 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3/10/2024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995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5000">
              <a:srgbClr val="0C4799"/>
            </a:gs>
            <a:gs pos="10000">
              <a:srgbClr val="008DD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46166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800" r:id="rId1"/>
    <p:sldLayoutId id="2147486801" r:id="rId2"/>
    <p:sldLayoutId id="2147486802" r:id="rId3"/>
    <p:sldLayoutId id="2147486803" r:id="rId4"/>
    <p:sldLayoutId id="2147486804" r:id="rId5"/>
    <p:sldLayoutId id="2147486805" r:id="rId6"/>
    <p:sldLayoutId id="2147486806" r:id="rId7"/>
    <p:sldLayoutId id="2147486807" r:id="rId8"/>
    <p:sldLayoutId id="2147486822" r:id="rId9"/>
    <p:sldLayoutId id="2147486823" r:id="rId10"/>
    <p:sldLayoutId id="2147486811" r:id="rId11"/>
    <p:sldLayoutId id="2147486812" r:id="rId12"/>
    <p:sldLayoutId id="2147486816" r:id="rId13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000" b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14300" indent="-114300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tabLst/>
        <a:defRPr sz="2000" b="0" kern="1200">
          <a:solidFill>
            <a:schemeClr val="tx1"/>
          </a:solidFill>
          <a:latin typeface="+mn-lt"/>
          <a:ea typeface="+mn-ea"/>
          <a:cs typeface="Arial"/>
        </a:defRPr>
      </a:lvl1pPr>
      <a:lvl2pPr marL="404813" indent="-12065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tabLst/>
        <a:defRPr sz="1800" b="0" kern="1200">
          <a:solidFill>
            <a:schemeClr val="tx1"/>
          </a:solidFill>
          <a:latin typeface="+mn-lt"/>
          <a:ea typeface="+mn-ea"/>
          <a:cs typeface="Arial"/>
        </a:defRPr>
      </a:lvl2pPr>
      <a:lvl3pPr marL="742950" indent="-12065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tabLst/>
        <a:defRPr sz="1600" b="0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0" kern="1200">
          <a:solidFill>
            <a:schemeClr val="tx1"/>
          </a:solidFill>
          <a:latin typeface="+mn-lt"/>
          <a:ea typeface="+mn-ea"/>
          <a:cs typeface="Arial"/>
        </a:defRPr>
      </a:lvl4pPr>
      <a:lvl5pPr marL="1370012" indent="0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None/>
        <a:defRPr lang="en-US" sz="1400" b="0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0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0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0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638F-DBE3-6B45-ADEA-DC27A9027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4C910-E2D3-6A4B-8541-EC7FBFBB1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8364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5D45-FADC-709B-B23B-88E9B8B2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DB8D6-464B-FC40-DBE6-932049E51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E2116-2056-34A6-9078-19ED7BA521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450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B3BE3-5307-0E44-B37E-F09330B6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977FA-5E78-EF42-8F09-32E4789FF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775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B62D-204F-2748-8CE1-CDFE12D92C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4" y="6447175"/>
            <a:ext cx="12192004" cy="25288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2024 Esri.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38568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-Dark">
  <a:themeElements>
    <a:clrScheme name="Esri 2023 with lt blue links">
      <a:dk1>
        <a:srgbClr val="000000"/>
      </a:dk1>
      <a:lt1>
        <a:srgbClr val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ABF5"/>
        </a:solidFill>
        <a:ln w="19050">
          <a:solidFill>
            <a:srgbClr val="FFFFFF">
              <a:alpha val="41961"/>
            </a:srgbClr>
          </a:solidFill>
          <a:miter lim="800000"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1" compatLnSpc="1">
        <a:prstTxWarp prst="textNoShape">
          <a:avLst/>
        </a:prstTxWarp>
        <a:noAutofit/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dirty="0">
            <a:solidFill>
              <a:prstClr val="white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50800" cap="flat" cmpd="sng" algn="ctr">
          <a:solidFill>
            <a:srgbClr val="00B0F0"/>
          </a:solidFill>
          <a:prstDash val="solid"/>
          <a:round/>
          <a:headEnd type="none" w="med" len="med"/>
          <a:tailEnd type="none"/>
        </a:ln>
        <a:effectLst>
          <a:outerShdw blurRad="25400" algn="ctr" rotWithShape="0">
            <a:schemeClr val="accent4">
              <a:lumMod val="20000"/>
              <a:lumOff val="80000"/>
              <a:alpha val="41000"/>
            </a:schemeClr>
          </a:outerShdw>
        </a:effectLst>
      </a:spPr>
      <a:bodyPr/>
      <a:lstStyle/>
    </a:lnDef>
    <a:txDef>
      <a:spPr>
        <a:noFill/>
        <a:effectLst/>
      </a:spPr>
      <a:bodyPr wrap="none" lIns="0" tIns="0" rIns="0" bIns="0" rtlCol="0">
        <a:noAutofit/>
      </a:bodyPr>
      <a:lstStyle>
        <a:defPPr algn="l" eaLnBrk="0" hangingPunct="0">
          <a:defRPr sz="1400" dirty="0" err="1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sri-Corporate-Template-Dark.pptx" id="{6DD2F38A-655A-B54D-A259-8C4F62CCF5F4}" vid="{BB93D1D3-2A82-0143-877B-FFC894BF5FB9}"/>
    </a:ext>
  </a:extLst>
</a:theme>
</file>

<file path=ppt/theme/theme2.xml><?xml version="1.0" encoding="utf-8"?>
<a:theme xmlns:a="http://schemas.openxmlformats.org/drawingml/2006/main" name="Office Theme">
  <a:themeElements>
    <a:clrScheme name="Esri Branding Colors 2013_Blue Background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9F2FF"/>
      </a:hlink>
      <a:folHlink>
        <a:srgbClr val="94E6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Esri Branding Colors 2013_Blue Background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9F2FF"/>
      </a:hlink>
      <a:folHlink>
        <a:srgbClr val="94E6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C2F19DF-D984-D24D-9D99-C01191070D67}">
  <we:reference id="eabe5385-62b0-465a-932e-5d906dc6f4ba" version="0.0.3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469E6DB176246BE8E7810273A4D93" ma:contentTypeVersion="7" ma:contentTypeDescription="Create a new document." ma:contentTypeScope="" ma:versionID="3bc91ee482005cd6798c1d8d1ca40720">
  <xsd:schema xmlns:xsd="http://www.w3.org/2001/XMLSchema" xmlns:xs="http://www.w3.org/2001/XMLSchema" xmlns:p="http://schemas.microsoft.com/office/2006/metadata/properties" xmlns:ns2="44d2318c-200c-4824-bfa7-97e5d62cd884" targetNamespace="http://schemas.microsoft.com/office/2006/metadata/properties" ma:root="true" ma:fieldsID="d5eb26bef7904562d4ef014868ae6c37" ns2:_="">
    <xsd:import namespace="44d2318c-200c-4824-bfa7-97e5d62cd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d2318c-200c-4824-bfa7-97e5d62cd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DE4ACD9E-0233-451D-890D-5732E05DB574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AC4EB402-C456-4A26-8A92-B48606FF9264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22A42D4B-0AAE-44C9-A2EF-48BDE1C5260A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4ADFB689-BC87-4869-ADD0-8C3555150450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328DCA66-548E-4424-83E1-09FFD45EE4B0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AB25B40B-929A-4CD0-B9AB-7142442027B6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FDE85643-3216-4103-A1BD-63F5E1D42D73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81E133DB-697E-4C10-B192-8899027B1EC6}">
  <ds:schemaRefs>
    <ds:schemaRef ds:uri="44d2318c-200c-4824-bfa7-97e5d62cd884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17.xml><?xml version="1.0" encoding="utf-8"?>
<ds:datastoreItem xmlns:ds="http://schemas.openxmlformats.org/officeDocument/2006/customXml" ds:itemID="{C4AF463C-FA8B-436D-9853-3318650FDAB8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2672FF5B-1ADC-45B0-9698-61421F5761E7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53220D22-8257-492D-8F60-ECE474D7C478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B8D7141-3508-4B4E-8051-37E3E4C09D17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2FE51124-E413-4DA5-9E06-A6EB32D0C127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8EED6C1C-A455-42E4-8CBE-649F5A755068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7684026F-E81F-4167-824A-3AA1BAEAE133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9E56F111-9E55-4604-91C2-8352AE933430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998905D7-FE59-48DE-A74A-5B0009B7827F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905F88FE-324F-4FBE-89BB-9CEE04D6CACF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4ADFB73A-380D-41FC-8C37-7155886326FA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653D88A7-0F5E-41C5-A5C5-47DF37C594C5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10846DB9-88C0-41D7-ACE4-BEC3A7488A03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76859AF2-E75C-459B-8657-EEEA80BC8153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DB399249-DB96-4601-9BA5-97791613CF3A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71658D62-F010-45F1-9326-EDC465FED48E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DA46DABE-45F1-4E65-A939-497CB70F357D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5A1E471A-DB16-4174-9D85-6F159A344CDB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612F64FD-E61D-43DE-A84B-8FC0DA8FC26C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B0302D17-5923-4CC0-9EB4-0E57930F5A8E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E559A846-F914-4753-A2DC-D33AFE44114C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86B5FFB5-BF2F-45EA-BC75-C41726A8F251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C9037CA3-5499-457D-8238-F29CBEBDF143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3E253610-1BBE-4C16-A1DA-4D6F07A3A74E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4617AF64-94DB-48BB-8BE2-3BCF6B12593F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A2D97EB6-C9B5-45C6-85A6-D4FE6E1D9856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D6F15B81-7660-4E9F-B613-8AA4F84B6DA3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55235559-86B9-428B-8DAF-8EE6262226D5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A77C5B54-CA1C-4010-8D5D-ED406825EBB7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F6EFD530-1E3E-47B8-A55C-19EC63E3C655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096117C4-1661-4D3B-B9F6-BC19E0F3E90B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2C9ABD96-756D-41D3-909F-6F7B4C6B6E1F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C3102E66-5C5A-4AAF-9C94-24819091B61E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94844715-80D4-4BDB-8DF0-52D9314E2485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9DC677B7-6D9E-42B7-AD1F-75D1804EAF7D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EE9F405B-FE7A-4AB8-9CB8-9A75FBA69A95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16EF6D11-DC4F-410C-A4BF-DF081B432591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352E5095-9B98-4AF0-9861-BDC020ABBCFC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5B58CDD1-2BF6-415B-A256-DBBCC6A48D56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18DF8D07-6137-4D85-8010-4650942E033A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D4E2A01F-BEC1-4558-9AD1-A87ED70D910B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9E8787D6-C7B8-48EC-8C13-4069AE6320BD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D32008F3-64AC-45EB-A05B-F6120AE62290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33F5FE6F-FF86-471A-919E-6C74E3669390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E5F80E3B-5636-41B2-898D-5D17189605B7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F29452FE-972E-43F8-B54C-969F4C69C00B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E1A338E5-2E37-4973-87E6-4C02B0B7F46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EF0D8C03-B10D-4D20-AC38-CA6799A7A314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B7E6AAC2-10E8-4F0C-BCC5-34BD332F8972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6D2D132B-596B-4D69-A43B-566EB6C10C03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C1BF2448-6CBA-44DB-9E22-BED59BA834DF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039A5E78-EC42-40DE-A05E-1C7FCA140310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E940B40D-12DB-4BFA-BBB6-2269FD71FF92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943EDAB9-B113-4817-8E7D-9E4FFC2E75B1}">
  <ds:schemaRefs>
    <ds:schemaRef ds:uri="44d2318c-200c-4824-bfa7-97e5d62cd8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7.xml><?xml version="1.0" encoding="utf-8"?>
<ds:datastoreItem xmlns:ds="http://schemas.openxmlformats.org/officeDocument/2006/customXml" ds:itemID="{AE5A340C-916E-449C-AA30-CD41B151A0D4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FB58F897-2A4D-4309-8E20-83FD28E6FE27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7A70D44C-B768-49FE-A70F-C6199D3EE9A7}">
  <ds:schemaRefs>
    <ds:schemaRef ds:uri="ESRI.ArcGIS.Mapping.OfficeIntegration.PowerPointInfo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74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Lucida Grande</vt:lpstr>
      <vt:lpstr>Esri_Corporate_Template-Dark</vt:lpstr>
      <vt:lpstr>Test</vt:lpstr>
      <vt:lpstr>PowerPoint Presentation</vt:lpstr>
      <vt:lpstr>PowerPoint Presentation</vt:lpstr>
      <vt:lpstr>Copyright © 2024 Esri. All rights reserved.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Tim Calabrese</dc:creator>
  <cp:lastModifiedBy>Tim Calabrese</cp:lastModifiedBy>
  <cp:revision>1</cp:revision>
  <cp:lastPrinted>2021-08-10T23:54:02Z</cp:lastPrinted>
  <dcterms:created xsi:type="dcterms:W3CDTF">2024-03-11T01:51:10Z</dcterms:created>
  <dcterms:modified xsi:type="dcterms:W3CDTF">2024-03-11T01:51:34Z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0x010100D08469E6DB176246BE8E7810273A4D93</vt:lpwstr>
  </property>
  <property fmtid="{D5CDD505-2E9C-101B-9397-08002B2CF9AE}" pid="3" name="Order">
    <vt:r8>898000</vt:r8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xd_Signature">
    <vt:bool>false</vt:bool>
  </property>
  <property fmtid="{D5CDD505-2E9C-101B-9397-08002B2CF9AE}" pid="7" name="xd_ProgID">
    <vt:lpwstr/>
  </property>
</Properties>
</file>