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3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86238" autoAdjust="0"/>
  </p:normalViewPr>
  <p:slideViewPr>
    <p:cSldViewPr snapToGrid="0">
      <p:cViewPr varScale="1">
        <p:scale>
          <a:sx n="78" d="100"/>
          <a:sy n="78" d="100"/>
        </p:scale>
        <p:origin x="285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4133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F2812-5DDB-4146-A62B-3F8B38DCE41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A352A-5F8E-4E6A-8A2D-721E7B3E8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A352A-5F8E-4E6A-8A2D-721E7B3E8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3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Fire-and-forget jobs = Fire-and-forget jobs are executed only once and almost immediately after creation.</a:t>
            </a:r>
          </a:p>
          <a:p>
            <a:endParaRPr lang="en-US" dirty="0"/>
          </a:p>
          <a:p>
            <a:r>
              <a:rPr lang="en-US" dirty="0"/>
              <a:t>Delayed jobs = Delayed jobs are executed only once too, but not immediately, after a certain time interval.</a:t>
            </a:r>
          </a:p>
          <a:p>
            <a:endParaRPr lang="en-US" dirty="0"/>
          </a:p>
          <a:p>
            <a:r>
              <a:rPr lang="en-US" dirty="0"/>
              <a:t>Recurring jobs = Recurring jobs fire many times on the specified CRON schedule.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Continuations = Continuations are executed when its parent job has been finished.</a:t>
            </a:r>
          </a:p>
          <a:p>
            <a:endParaRPr lang="en-US" dirty="0"/>
          </a:p>
          <a:p>
            <a:r>
              <a:rPr lang="en-US" dirty="0"/>
              <a:t>Batches (Pro Only) = Batch is a group of background jobs that is created atomically and considered as a single entity.</a:t>
            </a:r>
          </a:p>
          <a:p>
            <a:endParaRPr lang="en-US" dirty="0"/>
          </a:p>
          <a:p>
            <a:r>
              <a:rPr lang="en-US" dirty="0"/>
              <a:t>Batch Continuations (Pro Only) = Batch continuation is fired when all background jobs in a parent batch finished.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A352A-5F8E-4E6A-8A2D-721E7B3E8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1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A352A-5F8E-4E6A-8A2D-721E7B3E86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A352A-5F8E-4E6A-8A2D-721E7B3E8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Tim.chaffee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im.chaffee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mchaff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C866-7D21-4CB9-9DB9-A74A6BE8D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17646"/>
            <a:ext cx="12076386" cy="3200400"/>
          </a:xfrm>
        </p:spPr>
        <p:txBody>
          <a:bodyPr/>
          <a:lstStyle/>
          <a:p>
            <a:r>
              <a:rPr lang="en-US" dirty="0"/>
              <a:t>Background processing in .NET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887A1-751B-4C6C-AD9B-ED148953F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Tim Chaffee</a:t>
            </a:r>
          </a:p>
          <a:p>
            <a:r>
              <a:rPr lang="en-US" sz="2400" dirty="0"/>
              <a:t>Principal Systems Engineer</a:t>
            </a:r>
          </a:p>
          <a:p>
            <a:r>
              <a:rPr lang="en-US" sz="2400" dirty="0"/>
              <a:t>Ethos Risk Services</a:t>
            </a:r>
          </a:p>
          <a:p>
            <a:r>
              <a:rPr lang="en-US" sz="2000" dirty="0"/>
              <a:t>Sponsor: Alluvion</a:t>
            </a:r>
          </a:p>
        </p:txBody>
      </p:sp>
    </p:spTree>
    <p:extLst>
      <p:ext uri="{BB962C8B-B14F-4D97-AF65-F5344CB8AC3E}">
        <p14:creationId xmlns:p14="http://schemas.microsoft.com/office/powerpoint/2010/main" val="427150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967D-780A-4FD5-8271-0422AB24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C92A-8D1E-45F7-BFE8-735AFE3E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86609"/>
            <a:ext cx="9905998" cy="36045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dirty="0" err="1"/>
              <a:t>Hangfire</a:t>
            </a:r>
            <a:r>
              <a:rPr lang="en-US" dirty="0"/>
              <a:t> / Why do we need it</a:t>
            </a:r>
          </a:p>
          <a:p>
            <a:r>
              <a:rPr lang="en-US" dirty="0"/>
              <a:t>Create </a:t>
            </a:r>
            <a:r>
              <a:rPr lang="en-US" dirty="0" err="1"/>
              <a:t>.Net</a:t>
            </a:r>
            <a:r>
              <a:rPr lang="en-US" dirty="0"/>
              <a:t> Core website</a:t>
            </a:r>
          </a:p>
          <a:p>
            <a:r>
              <a:rPr lang="en-US" dirty="0"/>
              <a:t>Add </a:t>
            </a:r>
            <a:r>
              <a:rPr lang="en-US" dirty="0" err="1"/>
              <a:t>Hangfire</a:t>
            </a:r>
            <a:endParaRPr lang="en-US" dirty="0"/>
          </a:p>
          <a:p>
            <a:r>
              <a:rPr lang="en-US" dirty="0"/>
              <a:t>Dashboard</a:t>
            </a:r>
          </a:p>
          <a:p>
            <a:r>
              <a:rPr lang="en-US" dirty="0" err="1"/>
              <a:t>Bacjkground</a:t>
            </a:r>
            <a:r>
              <a:rPr lang="en-US" dirty="0"/>
              <a:t> Job</a:t>
            </a:r>
          </a:p>
          <a:p>
            <a:r>
              <a:rPr lang="en-US" dirty="0"/>
              <a:t>Errors/Retry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IIS Configuration</a:t>
            </a:r>
          </a:p>
          <a:p>
            <a:r>
              <a:rPr lang="en-US" dirty="0"/>
              <a:t>Review / Questions</a:t>
            </a:r>
          </a:p>
        </p:txBody>
      </p:sp>
    </p:spTree>
    <p:extLst>
      <p:ext uri="{BB962C8B-B14F-4D97-AF65-F5344CB8AC3E}">
        <p14:creationId xmlns:p14="http://schemas.microsoft.com/office/powerpoint/2010/main" val="311047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AB22-5860-4F83-AE25-91110E76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Hangfire</a:t>
            </a:r>
            <a:r>
              <a:rPr lang="en-US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F564-AD90-485B-9707-DA0E8E13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Background processing</a:t>
            </a:r>
          </a:p>
          <a:p>
            <a:pPr lvl="1"/>
            <a:r>
              <a:rPr lang="en-US" dirty="0"/>
              <a:t>Fire-and-forget jobs</a:t>
            </a:r>
          </a:p>
          <a:p>
            <a:pPr lvl="1"/>
            <a:r>
              <a:rPr lang="en-US" dirty="0"/>
              <a:t>Delayed jobs</a:t>
            </a:r>
          </a:p>
          <a:p>
            <a:pPr lvl="1"/>
            <a:r>
              <a:rPr lang="en-US" dirty="0"/>
              <a:t>Recurring jobs</a:t>
            </a:r>
          </a:p>
          <a:p>
            <a:pPr lvl="1"/>
            <a:r>
              <a:rPr lang="en-US" dirty="0"/>
              <a:t>Continuations</a:t>
            </a:r>
          </a:p>
          <a:p>
            <a:pPr lvl="1"/>
            <a:r>
              <a:rPr lang="en-US" dirty="0"/>
              <a:t>Batches (Pro Only)</a:t>
            </a:r>
          </a:p>
          <a:p>
            <a:pPr lvl="1"/>
            <a:r>
              <a:rPr lang="en-US" dirty="0"/>
              <a:t>Batch Continuations (Pro Only)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Persistent</a:t>
            </a:r>
          </a:p>
        </p:txBody>
      </p:sp>
    </p:spTree>
    <p:extLst>
      <p:ext uri="{BB962C8B-B14F-4D97-AF65-F5344CB8AC3E}">
        <p14:creationId xmlns:p14="http://schemas.microsoft.com/office/powerpoint/2010/main" val="195493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3718-71A8-489B-B2DE-5740F6BF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7CF9-96B4-42C3-B0A7-2DDDCA25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Long running tasks</a:t>
            </a:r>
          </a:p>
          <a:p>
            <a:r>
              <a:rPr lang="en-US" dirty="0"/>
              <a:t>Replaces</a:t>
            </a:r>
          </a:p>
          <a:p>
            <a:pPr lvl="1"/>
            <a:r>
              <a:rPr lang="en-US" dirty="0"/>
              <a:t>Scheduled Tasks</a:t>
            </a:r>
          </a:p>
          <a:p>
            <a:pPr lvl="1"/>
            <a:r>
              <a:rPr lang="en-US" dirty="0"/>
              <a:t>Services</a:t>
            </a:r>
          </a:p>
          <a:p>
            <a:r>
              <a:rPr lang="en-US" dirty="0"/>
              <a:t>Scales with Web Farms</a:t>
            </a:r>
          </a:p>
          <a:p>
            <a:r>
              <a:rPr lang="en-US" dirty="0"/>
              <a:t>Error Handling/Restart/Retry</a:t>
            </a:r>
          </a:p>
          <a:p>
            <a:r>
              <a:rPr lang="en-US" dirty="0"/>
              <a:t>Job Synchronization</a:t>
            </a:r>
          </a:p>
          <a:p>
            <a:r>
              <a:rPr lang="en-US" dirty="0"/>
              <a:t>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2E7E-2B33-48FF-8948-ACAB839A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263921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6EB-51C2-4FCF-8BF0-4714A6A4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3DC68-47D2-4674-A265-D1969A48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Tim.chaffee@gmail.com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timchaffee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7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6EB-51C2-4FCF-8BF0-4714A6A4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3DC68-47D2-4674-A265-D1969A48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Dec 12 - IoT Meetup 6PM right here  </a:t>
            </a:r>
          </a:p>
          <a:p>
            <a:pPr marL="0" indent="0">
              <a:buNone/>
            </a:pPr>
            <a:r>
              <a:rPr lang="en-US" dirty="0"/>
              <a:t>Dec 19 - Microsoft Connect(); 2018 recap 6PM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Tim.chaffee@gmail.com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timchaffee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https://github.com/timchaffee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Sponsor: Alluvion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74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2815</TotalTime>
  <Words>257</Words>
  <Application>Microsoft Office PowerPoint</Application>
  <PresentationFormat>Widescreen</PresentationFormat>
  <Paragraphs>62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Background processing in .NET </vt:lpstr>
      <vt:lpstr>Agenda</vt:lpstr>
      <vt:lpstr>What is Hangfire?</vt:lpstr>
      <vt:lpstr>Why?</vt:lpstr>
      <vt:lpstr>Code Time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in AWS and Azure</dc:title>
  <dc:creator>Tim Chaffee</dc:creator>
  <cp:lastModifiedBy>Tim Chaffee</cp:lastModifiedBy>
  <cp:revision>26</cp:revision>
  <dcterms:created xsi:type="dcterms:W3CDTF">2018-05-31T19:29:41Z</dcterms:created>
  <dcterms:modified xsi:type="dcterms:W3CDTF">2018-11-29T02:35:56Z</dcterms:modified>
</cp:coreProperties>
</file>