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14" r:id="rId3"/>
    <p:sldId id="435" r:id="rId4"/>
    <p:sldId id="436" r:id="rId5"/>
    <p:sldId id="449" r:id="rId6"/>
    <p:sldId id="450" r:id="rId7"/>
    <p:sldId id="451" r:id="rId8"/>
    <p:sldId id="452" r:id="rId9"/>
    <p:sldId id="453" r:id="rId10"/>
    <p:sldId id="454" r:id="rId11"/>
    <p:sldId id="44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0000"/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/>
    <p:restoredTop sz="94626"/>
  </p:normalViewPr>
  <p:slideViewPr>
    <p:cSldViewPr snapToGrid="0">
      <p:cViewPr varScale="1">
        <p:scale>
          <a:sx n="121" d="100"/>
          <a:sy n="121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2019/10/29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一張含有 個人, 握住, 男人 的圖片&#10;&#10;&#10;&#10;自動產生的描述">
            <a:extLst>
              <a:ext uri="{FF2B5EF4-FFF2-40B4-BE49-F238E27FC236}">
                <a16:creationId xmlns:a16="http://schemas.microsoft.com/office/drawing/2014/main" id="{B53AEFD8-7542-BC4F-A565-AE4A546E0FA9}"/>
              </a:ext>
            </a:extLst>
          </p:cNvPr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2168684"/>
            <a:ext cx="3802380" cy="45224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CDAD3-5DCE-8544-B3F7-5593D585A7D4}"/>
              </a:ext>
            </a:extLst>
          </p:cNvPr>
          <p:cNvSpPr/>
          <p:nvPr userDrawn="1"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56025">
                <a:srgbClr val="FF0000"/>
              </a:gs>
              <a:gs pos="0">
                <a:srgbClr val="C00000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8B8B-2ABC-AA45-8DFC-96877F0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  <a:gradFill flip="none" rotWithShape="1">
            <a:gsLst>
              <a:gs pos="44000">
                <a:schemeClr val="accent5">
                  <a:lumMod val="75000"/>
                </a:schemeClr>
              </a:gs>
              <a:gs pos="3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5697-9A91-4842-89CE-2DFCEC54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35"/>
            <a:ext cx="10515600" cy="523249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16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47739-EEBB-3745-AA6C-F82C53AB4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gradFill>
            <a:gsLst>
              <a:gs pos="20000">
                <a:srgbClr val="C00000"/>
              </a:gs>
              <a:gs pos="0">
                <a:srgbClr val="C00000"/>
              </a:gs>
              <a:gs pos="44000">
                <a:schemeClr val="bg1"/>
              </a:gs>
            </a:gsLst>
            <a:lin ang="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3CB9CC-CF32-CF46-A3D2-AADD8F19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3724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1pPr>
            <a:lvl2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2pPr>
            <a:lvl3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3pPr>
            <a:lvl4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4pPr>
            <a:lvl5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22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5"/>
              </a:buBlip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按一下以編輯母片文字樣式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6"/>
              </a:buBlip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8"/>
              </a:buBlip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第五層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5FB71-45B8-9C48-B4A4-FED2D77B1478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6"/>
        </a:buBlip>
        <a:tabLst/>
        <a:defRPr sz="2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/>
        <a:defRPr sz="20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8"/>
        </a:buBlip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wulo/osdi2019/blob/master/kernel-4.0/sharedFolder/hw0B.CPU%20temperature/waitTemp.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48CA-0F5F-0E4D-A880-A76CA528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作業</a:t>
            </a:r>
            <a:r>
              <a:rPr kumimoji="1" lang="en-US" altLang="zh-CN"/>
              <a:t>0B</a:t>
            </a:r>
            <a:r>
              <a:rPr kumimoji="1" lang="zh-CN" altLang="en-US"/>
              <a:t>：</a:t>
            </a:r>
            <a:br>
              <a:rPr kumimoji="1" lang="en-US" altLang="zh-CN" dirty="0"/>
            </a:br>
            <a:r>
              <a:rPr kumimoji="1" lang="zh-CN" altLang="en-US" dirty="0"/>
              <a:t>量測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的溫度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4FF56-A200-374F-85A8-0D2663B5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指導教授：羅習五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785459-7CFE-1947-BA5A-7E4603176521}"/>
              </a:ext>
            </a:extLst>
          </p:cNvPr>
          <p:cNvSpPr/>
          <p:nvPr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340332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65A95-0715-5243-A02F-3630BF8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撰寫程式碼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FF453-15A1-764A-8CAF-CB3518DC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>
                <a:hlinkClick r:id="rId2"/>
              </a:rPr>
              <a:t>https://github.com/shiwulo/osdi2019/blob/master/kernel-4.0/sharedFolder/hw0B.CPU%20temperature/waitTemp.c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99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90D19-5A8E-ED45-828B-6AB2A3B8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作業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FAF7D-E1BC-064D-BC33-3E9E2DCA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strace</a:t>
            </a:r>
            <a:r>
              <a:rPr kumimoji="1" lang="zh-CN" altLang="en-US" dirty="0"/>
              <a:t>在你的處理器上追蹤</a:t>
            </a:r>
            <a:r>
              <a:rPr kumimoji="1" lang="en-US" altLang="zh-CN" dirty="0"/>
              <a:t>sensors</a:t>
            </a:r>
            <a:r>
              <a:rPr kumimoji="1" lang="zh-CN" altLang="en-US" dirty="0"/>
              <a:t>這個指令</a:t>
            </a:r>
            <a:endParaRPr kumimoji="1" lang="en-US" altLang="zh-CN" dirty="0"/>
          </a:p>
          <a:p>
            <a:r>
              <a:rPr kumimoji="1" lang="zh-CN" altLang="en-US" dirty="0"/>
              <a:t>列出</a:t>
            </a:r>
            <a:r>
              <a:rPr kumimoji="1" lang="en-US" altLang="zh-CN" dirty="0"/>
              <a:t>sensors</a:t>
            </a:r>
            <a:r>
              <a:rPr kumimoji="1" lang="zh-CN" altLang="en-US" dirty="0"/>
              <a:t>從哪邊讀取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的溫度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附上截圖</a:t>
            </a:r>
            <a:endParaRPr kumimoji="1" lang="en-US" altLang="zh-CN" dirty="0"/>
          </a:p>
          <a:p>
            <a:r>
              <a:rPr kumimoji="1" lang="zh-CN" altLang="en-US" dirty="0"/>
              <a:t>請依照範例程式，寫出一支程式可以不斷的讀取溫度，直到抵達指定的溫度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附上截圖</a:t>
            </a:r>
            <a:endParaRPr kumimoji="1" lang="en-US" altLang="zh-CN" dirty="0"/>
          </a:p>
          <a:p>
            <a:r>
              <a:rPr kumimoji="1" lang="zh-CN" altLang="en-US" dirty="0"/>
              <a:t>其他作業的繳交細節請依照助教的指定</a:t>
            </a:r>
            <a:endParaRPr kumimoji="1" lang="en-US" altLang="zh-CN" dirty="0"/>
          </a:p>
          <a:p>
            <a:r>
              <a:rPr kumimoji="1" lang="zh-CN" altLang="en-US" dirty="0"/>
              <a:t>繳交期限：</a:t>
            </a:r>
            <a:r>
              <a:rPr kumimoji="1" lang="en-US" altLang="zh-CN" dirty="0"/>
              <a:t>11/12</a:t>
            </a:r>
            <a:r>
              <a:rPr kumimoji="1" lang="zh-CN" altLang="en-US" dirty="0"/>
              <a:t>，詳細的繳交期限請依照著腳的指定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76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45EB-C089-B54E-A988-6F3105FD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92E15-F778-1042-9EEE-5075DE1D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sz="2400" b="1" dirty="0">
                <a:solidFill>
                  <a:srgbClr val="C00000"/>
                </a:solidFill>
              </a:rPr>
              <a:t>版本：</a:t>
            </a:r>
            <a:r>
              <a:rPr kumimoji="1" lang="en-US" altLang="zh-TW" sz="2400" b="1" dirty="0">
                <a:solidFill>
                  <a:srgbClr val="C00000"/>
                </a:solidFill>
              </a:rPr>
              <a:t>0.1</a:t>
            </a:r>
          </a:p>
          <a:p>
            <a:r>
              <a:rPr kumimoji="1" lang="zh-CN" altLang="en-US" sz="2400" b="1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假如你想收到最新的作業系統資訊，請填寫底下表格，這份投影片每半年到一年會有一次大更新，我會將更新資訊寄給您</a:t>
            </a:r>
            <a:endParaRPr kumimoji="1" lang="en-US" altLang="zh-CN" sz="24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" altLang="zh-TW" dirty="0"/>
              <a:t>https://</a:t>
            </a:r>
            <a:r>
              <a:rPr lang="en" altLang="zh-TW" dirty="0" err="1"/>
              <a:t>goo.gl</a:t>
            </a:r>
            <a:r>
              <a:rPr lang="en" altLang="zh-TW" dirty="0"/>
              <a:t>/</a:t>
            </a:r>
            <a:r>
              <a:rPr lang="en" altLang="zh-TW" dirty="0" err="1"/>
              <a:t>GzqoXo</a:t>
            </a:r>
            <a:endParaRPr kumimoji="1" lang="en-US" altLang="zh-TW" sz="20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400" dirty="0"/>
              <a:t>台灣的資訊教育較為特別，幾乎所有資工系的學生都要「考」研究所，因此無法直接使用國外的教材</a:t>
            </a:r>
            <a:endParaRPr kumimoji="1" lang="en-US" altLang="zh-TW" sz="2400" dirty="0"/>
          </a:p>
          <a:p>
            <a:r>
              <a:rPr kumimoji="1" lang="zh-TW" altLang="en-US" sz="2400" dirty="0"/>
              <a:t>目前網路上看到大部分的教材都是</a:t>
            </a:r>
            <a:r>
              <a:rPr kumimoji="1" lang="en-US" altLang="zh-TW" sz="2400" dirty="0"/>
              <a:t>pdf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形式，無法修改，授課老師無法依照學生的需求，增減資料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我希望能用幾年的時間，完成沒有版權問題，涵蓋恐龍本基本觀念，並以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為基礎的作業系統簡介投影片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作業系統非常龐大，很多地方是我沒接觸過的、沒研究過的，因此投影片當中可能會有不少錯誤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95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E3070-2454-6840-B0D6-8F776F5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49FD2-0D37-4F40-9961-F6B42893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這份投影片對讀者（學生）的設定如下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略懂資料結構、演算法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「真的」會寫程式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約略看懂組合語言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了解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 system programming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，例如基本的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fork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pipe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signal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等等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由於計算機結構是研究所的內容，因此相關的部分會在投影片內交代清楚（大學部只修過計算機組織）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恐龍本中涵蓋，但不重要的部分我放在投影片最後面的「補充的名詞解釋」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這份投影片依然以介紹概念為主，與恐龍本不同的是以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為例介紹概念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5039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65CCD-E83F-AD48-A0F5-BA0674AE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透過指令知道</a:t>
            </a:r>
            <a: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CPU</a:t>
            </a:r>
            <a:r>
              <a:rPr kumimoji="1"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目前的溫度</a:t>
            </a:r>
            <a:endParaRPr kumimoji="1" lang="zh-TW" alt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F8826-F514-0542-9C44-A81D6080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835391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" altLang="zh-TW" sz="1600" dirty="0">
                <a:solidFill>
                  <a:srgbClr val="FFFC00"/>
                </a:solidFill>
              </a:rPr>
              <a:t>shiwulo@numa1:~$ </a:t>
            </a:r>
            <a:r>
              <a:rPr kumimoji="1" lang="en" altLang="zh-TW" sz="1600" dirty="0" err="1">
                <a:solidFill>
                  <a:srgbClr val="FFFC00"/>
                </a:solidFill>
              </a:rPr>
              <a:t>sudo</a:t>
            </a:r>
            <a:r>
              <a:rPr kumimoji="1" lang="en" altLang="zh-TW" sz="1600" dirty="0">
                <a:solidFill>
                  <a:srgbClr val="FFFC00"/>
                </a:solidFill>
              </a:rPr>
              <a:t> apt install </a:t>
            </a:r>
            <a:r>
              <a:rPr kumimoji="1" lang="en" altLang="zh-TW" sz="1600" dirty="0" err="1">
                <a:solidFill>
                  <a:srgbClr val="FFFC00"/>
                </a:solidFill>
              </a:rPr>
              <a:t>lm</a:t>
            </a:r>
            <a:r>
              <a:rPr kumimoji="1" lang="en" altLang="zh-TW" sz="1600" dirty="0">
                <a:solidFill>
                  <a:srgbClr val="FFFC00"/>
                </a:solidFill>
              </a:rPr>
              <a:t>-sensors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rgbClr val="FFFC00"/>
                </a:solidFill>
              </a:rPr>
              <a:t>shiwulo@numa1:~$ sensors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k10temp-pci-00db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Tdie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+30.1°C  (high = +70.0°C)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Tctl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+57.1°C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k10temp-pci-00cb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Tdie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+29.9°C  (high = +70.0°C)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Tctl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+56.9°C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i350bb-pci-0700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loc1:         +47.0°C  (high = +120.0°C, </a:t>
            </a:r>
            <a:r>
              <a:rPr kumimoji="1" lang="en" altLang="zh-TW" sz="1600" dirty="0" err="1">
                <a:solidFill>
                  <a:schemeClr val="bg1"/>
                </a:solidFill>
              </a:rPr>
              <a:t>crit</a:t>
            </a:r>
            <a:r>
              <a:rPr kumimoji="1" lang="en" altLang="zh-TW" sz="1600" dirty="0">
                <a:solidFill>
                  <a:schemeClr val="bg1"/>
                </a:solidFill>
              </a:rPr>
              <a:t> = +110.0°C)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iwlwifi-virtual-0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Virtual device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temp1:        +46.0°C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k10temp-pci-00d3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Tdie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+31.5°C  (high = +70.0°C)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Tctl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+58.5°C</a:t>
            </a:r>
          </a:p>
          <a:p>
            <a:pPr marL="0" indent="0">
              <a:buNone/>
            </a:pPr>
            <a:endParaRPr kumimoji="1" lang="en" altLang="zh-TW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k10temp-pci-00c3</a:t>
            </a:r>
          </a:p>
          <a:p>
            <a:pPr marL="0" indent="0">
              <a:buNone/>
            </a:pPr>
            <a:r>
              <a:rPr kumimoji="1" lang="en" altLang="zh-TW" sz="1600" dirty="0">
                <a:solidFill>
                  <a:schemeClr val="bg1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Tdie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+31.5°C  (high = +70.0°C)</a:t>
            </a:r>
          </a:p>
          <a:p>
            <a:pPr marL="0" indent="0">
              <a:buNone/>
            </a:pPr>
            <a:r>
              <a:rPr kumimoji="1" lang="en" altLang="zh-TW" sz="1600" dirty="0" err="1">
                <a:solidFill>
                  <a:schemeClr val="bg1"/>
                </a:solidFill>
              </a:rPr>
              <a:t>Tctl</a:t>
            </a:r>
            <a:r>
              <a:rPr kumimoji="1" lang="en" altLang="zh-TW" sz="1600" dirty="0">
                <a:solidFill>
                  <a:schemeClr val="bg1"/>
                </a:solidFill>
              </a:rPr>
              <a:t>:         +58.5°C</a:t>
            </a:r>
            <a:endParaRPr kumimoji="1"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4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2DE60C6-DE2C-3C4D-ABBB-361E999F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上網查了一下</a:t>
            </a:r>
            <a:r>
              <a:rPr kumimoji="1" lang="en-US" altLang="zh-TW" dirty="0"/>
              <a:t>AMD</a:t>
            </a:r>
            <a:r>
              <a:rPr kumimoji="1" lang="zh-CN" altLang="en-US" dirty="0"/>
              <a:t>的處理器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只有底下四個是</a:t>
            </a:r>
            <a:r>
              <a:rPr kumimoji="1" lang="en-US" altLang="zh-CN" dirty="0"/>
              <a:t>CPU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1427374-4512-E54B-86A5-3D031FEC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k10temp-pci-00db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Tdie</a:t>
            </a:r>
            <a:r>
              <a:rPr kumimoji="1" lang="en" altLang="zh-TW" dirty="0">
                <a:solidFill>
                  <a:srgbClr val="FF0000"/>
                </a:solidFill>
              </a:rPr>
              <a:t>:         +30.1°C  (high = +70.0°C)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Tctl</a:t>
            </a:r>
            <a:r>
              <a:rPr kumimoji="1" lang="en" altLang="zh-TW" dirty="0">
                <a:solidFill>
                  <a:srgbClr val="FF0000"/>
                </a:solidFill>
              </a:rPr>
              <a:t>:         +57.1°C</a:t>
            </a:r>
          </a:p>
          <a:p>
            <a:pPr marL="0" indent="0">
              <a:buNone/>
            </a:pPr>
            <a:endParaRPr kumimoji="1"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k10temp-pci-00cb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Tdie</a:t>
            </a:r>
            <a:r>
              <a:rPr kumimoji="1" lang="en" altLang="zh-TW" dirty="0">
                <a:solidFill>
                  <a:srgbClr val="FF0000"/>
                </a:solidFill>
              </a:rPr>
              <a:t>:         +29.9°C  (high = +70.0°C)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Tctl</a:t>
            </a:r>
            <a:r>
              <a:rPr kumimoji="1" lang="en" altLang="zh-TW" dirty="0">
                <a:solidFill>
                  <a:srgbClr val="FF0000"/>
                </a:solidFill>
              </a:rPr>
              <a:t>:         +56.9°C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i350bb-pci-0700</a:t>
            </a:r>
          </a:p>
          <a:p>
            <a:pPr marL="0" indent="0">
              <a:buNone/>
            </a:pPr>
            <a:r>
              <a:rPr kumimoji="1" lang="en" altLang="zh-TW" dirty="0"/>
              <a:t>Adapter: PCI adapter</a:t>
            </a:r>
          </a:p>
          <a:p>
            <a:pPr marL="0" indent="0">
              <a:buNone/>
            </a:pPr>
            <a:r>
              <a:rPr kumimoji="1" lang="en" altLang="zh-TW" dirty="0"/>
              <a:t>loc1:         +47.0°C  (high = +120.0°C, </a:t>
            </a:r>
            <a:r>
              <a:rPr kumimoji="1" lang="en" altLang="zh-TW" dirty="0" err="1"/>
              <a:t>crit</a:t>
            </a:r>
            <a:r>
              <a:rPr kumimoji="1" lang="en" altLang="zh-TW" dirty="0"/>
              <a:t> = +110.0°C)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iwlwifi-virtual-0</a:t>
            </a:r>
          </a:p>
          <a:p>
            <a:pPr marL="0" indent="0">
              <a:buNone/>
            </a:pPr>
            <a:r>
              <a:rPr kumimoji="1" lang="en" altLang="zh-TW" dirty="0"/>
              <a:t>Adapter: Virtual device</a:t>
            </a:r>
          </a:p>
          <a:p>
            <a:pPr marL="0" indent="0">
              <a:buNone/>
            </a:pPr>
            <a:r>
              <a:rPr kumimoji="1" lang="en" altLang="zh-TW" dirty="0"/>
              <a:t>temp1:        +46.0°C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k10temp-pci-00d3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Tdie</a:t>
            </a:r>
            <a:r>
              <a:rPr kumimoji="1" lang="en" altLang="zh-TW" dirty="0">
                <a:solidFill>
                  <a:srgbClr val="FF0000"/>
                </a:solidFill>
              </a:rPr>
              <a:t>:         +31.5°C  (high = +70.0°C)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Tctl</a:t>
            </a:r>
            <a:r>
              <a:rPr kumimoji="1" lang="en" altLang="zh-TW" dirty="0">
                <a:solidFill>
                  <a:srgbClr val="FF0000"/>
                </a:solidFill>
              </a:rPr>
              <a:t>:         +58.5°C</a:t>
            </a:r>
          </a:p>
          <a:p>
            <a:pPr marL="0" indent="0">
              <a:buNone/>
            </a:pPr>
            <a:endParaRPr kumimoji="1"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k10temp-pci-00c3</a:t>
            </a:r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Adapter: PCI adapter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Tdie</a:t>
            </a:r>
            <a:r>
              <a:rPr kumimoji="1" lang="en" altLang="zh-TW" dirty="0">
                <a:solidFill>
                  <a:srgbClr val="FF0000"/>
                </a:solidFill>
              </a:rPr>
              <a:t>:         +31.5°C  (high = +70.0°C)</a:t>
            </a:r>
          </a:p>
          <a:p>
            <a:pPr marL="0" indent="0">
              <a:buNone/>
            </a:pPr>
            <a:r>
              <a:rPr kumimoji="1" lang="en" altLang="zh-TW" dirty="0" err="1">
                <a:solidFill>
                  <a:srgbClr val="FF0000"/>
                </a:solidFill>
              </a:rPr>
              <a:t>Tctl</a:t>
            </a:r>
            <a:r>
              <a:rPr kumimoji="1" lang="en" altLang="zh-TW" dirty="0">
                <a:solidFill>
                  <a:srgbClr val="FF0000"/>
                </a:solidFill>
              </a:rPr>
              <a:t>:         +58.5°C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1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15FC6-6731-7940-BFF9-CB6C934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困境：我想要自己寫一支程式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隨時監控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溫度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0B0F-05EE-5E4D-ABFD-54B6ADC8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程式碼的功能是：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如果不接任何參數，那麼就是會等到</a:t>
            </a:r>
            <a:r>
              <a:rPr kumimoji="1" lang="en-US" altLang="zh-TW" dirty="0"/>
              <a:t>CPU</a:t>
            </a:r>
            <a:r>
              <a:rPr kumimoji="1" lang="zh-CN" altLang="en-US" dirty="0"/>
              <a:t>的溫度降低到</a:t>
            </a:r>
            <a:r>
              <a:rPr kumimoji="1" lang="en-US" altLang="zh-CN" dirty="0"/>
              <a:t>35</a:t>
            </a:r>
            <a:r>
              <a:rPr kumimoji="1" lang="zh-CN" altLang="en-US" dirty="0"/>
              <a:t>度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如果接了參數，等到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的溫度降到指定的溫度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如果沒有到指定的溫度，程式碼不會停止，會一直執行，因此當程式碼執行結束時，可以確保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的溫度夠低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90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5CCDB-02BC-734C-AB10-D7004769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strace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6F6064-4AFD-594B-A2D7-DB62CE75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TW" sz="2400" dirty="0"/>
              <a:t>$ </a:t>
            </a:r>
            <a:r>
              <a:rPr kumimoji="1" lang="en" altLang="zh-TW" sz="2400" dirty="0" err="1"/>
              <a:t>strace</a:t>
            </a:r>
            <a:r>
              <a:rPr kumimoji="1" lang="en" altLang="zh-TW" sz="2400" dirty="0"/>
              <a:t> sensors</a:t>
            </a:r>
          </a:p>
          <a:p>
            <a:pPr marL="0" indent="0">
              <a:buNone/>
            </a:pPr>
            <a:r>
              <a:rPr kumimoji="1" lang="en" altLang="zh-TW" sz="2400" dirty="0"/>
              <a:t>/*…*/</a:t>
            </a:r>
          </a:p>
          <a:p>
            <a:pPr marL="0" indent="0">
              <a:buNone/>
            </a:pPr>
            <a:r>
              <a:rPr kumimoji="1" lang="en" altLang="zh-TW" sz="2400" dirty="0">
                <a:solidFill>
                  <a:srgbClr val="FF0000"/>
                </a:solidFill>
              </a:rPr>
              <a:t>/*</a:t>
            </a:r>
            <a:r>
              <a:rPr kumimoji="1" lang="zh-CN" altLang="en-US" sz="2400" dirty="0">
                <a:solidFill>
                  <a:srgbClr val="FF0000"/>
                </a:solidFill>
              </a:rPr>
              <a:t>覺得底下的程式碼很可疑</a:t>
            </a:r>
            <a:r>
              <a:rPr kumimoji="1" lang="en" altLang="zh-TW" sz="2400" dirty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kumimoji="1" lang="en" altLang="zh-TW" sz="2400" dirty="0" err="1"/>
              <a:t>lstat</a:t>
            </a:r>
            <a:r>
              <a:rPr kumimoji="1" lang="en" altLang="zh-TW" sz="2400" dirty="0"/>
              <a:t>("/sys", {</a:t>
            </a:r>
            <a:r>
              <a:rPr kumimoji="1" lang="en" altLang="zh-TW" sz="2400" dirty="0" err="1"/>
              <a:t>st_mode</a:t>
            </a:r>
            <a:r>
              <a:rPr kumimoji="1" lang="en" altLang="zh-TW" sz="2400" dirty="0"/>
              <a:t>=S_IFDIR|0555, </a:t>
            </a:r>
            <a:r>
              <a:rPr kumimoji="1" lang="en" altLang="zh-TW" sz="2400" dirty="0" err="1"/>
              <a:t>st_size</a:t>
            </a:r>
            <a:r>
              <a:rPr kumimoji="1" lang="en" altLang="zh-TW" sz="2400" dirty="0"/>
              <a:t>=0, ...}) = 0</a:t>
            </a:r>
          </a:p>
          <a:p>
            <a:pPr marL="0" indent="0">
              <a:buNone/>
            </a:pPr>
            <a:r>
              <a:rPr kumimoji="1" lang="en" altLang="zh-TW" sz="2400" dirty="0" err="1"/>
              <a:t>lstat</a:t>
            </a:r>
            <a:r>
              <a:rPr kumimoji="1" lang="en" altLang="zh-TW" sz="2400" dirty="0"/>
              <a:t>("/sys/class", {</a:t>
            </a:r>
            <a:r>
              <a:rPr kumimoji="1" lang="en" altLang="zh-TW" sz="2400" dirty="0" err="1"/>
              <a:t>st_mode</a:t>
            </a:r>
            <a:r>
              <a:rPr kumimoji="1" lang="en" altLang="zh-TW" sz="2400" dirty="0"/>
              <a:t>=S_IFDIR|0755, </a:t>
            </a:r>
            <a:r>
              <a:rPr kumimoji="1" lang="en" altLang="zh-TW" sz="2400" dirty="0" err="1"/>
              <a:t>st_size</a:t>
            </a:r>
            <a:r>
              <a:rPr kumimoji="1" lang="en" altLang="zh-TW" sz="2400" dirty="0"/>
              <a:t>=0, ...}) = 0</a:t>
            </a:r>
          </a:p>
          <a:p>
            <a:pPr marL="0" indent="0">
              <a:buNone/>
            </a:pPr>
            <a:r>
              <a:rPr kumimoji="1" lang="en" altLang="zh-TW" sz="2400" dirty="0" err="1"/>
              <a:t>lstat</a:t>
            </a:r>
            <a:r>
              <a:rPr kumimoji="1" lang="en" altLang="zh-TW" sz="2400" dirty="0"/>
              <a:t>("/sys/class/</a:t>
            </a:r>
            <a:r>
              <a:rPr kumimoji="1" lang="en" altLang="zh-TW" sz="2400" dirty="0" err="1"/>
              <a:t>hwmon</a:t>
            </a:r>
            <a:r>
              <a:rPr kumimoji="1" lang="en" altLang="zh-TW" sz="2400" dirty="0"/>
              <a:t>", {</a:t>
            </a:r>
            <a:r>
              <a:rPr kumimoji="1" lang="en" altLang="zh-TW" sz="2400" dirty="0" err="1"/>
              <a:t>st_mode</a:t>
            </a:r>
            <a:r>
              <a:rPr kumimoji="1" lang="en" altLang="zh-TW" sz="2400" dirty="0"/>
              <a:t>=S_IFDIR|0755, </a:t>
            </a:r>
            <a:r>
              <a:rPr kumimoji="1" lang="en" altLang="zh-TW" sz="2400" dirty="0" err="1"/>
              <a:t>st_size</a:t>
            </a:r>
            <a:r>
              <a:rPr kumimoji="1" lang="en" altLang="zh-TW" sz="2400" dirty="0"/>
              <a:t>=0, ...}) = 0</a:t>
            </a:r>
          </a:p>
          <a:p>
            <a:pPr marL="0" indent="0">
              <a:buNone/>
            </a:pPr>
            <a:r>
              <a:rPr kumimoji="1" lang="en" altLang="zh-TW" sz="2400" dirty="0" err="1"/>
              <a:t>lstat</a:t>
            </a:r>
            <a:r>
              <a:rPr kumimoji="1" lang="en" altLang="zh-TW" sz="2400" dirty="0"/>
              <a:t>("/sys/class/</a:t>
            </a:r>
            <a:r>
              <a:rPr kumimoji="1" lang="en" altLang="zh-TW" sz="2400" dirty="0" err="1"/>
              <a:t>hwmon</a:t>
            </a:r>
            <a:r>
              <a:rPr kumimoji="1" lang="en" altLang="zh-TW" sz="2400" dirty="0"/>
              <a:t>/hwmon6", {</a:t>
            </a:r>
            <a:r>
              <a:rPr kumimoji="1" lang="en" altLang="zh-TW" sz="2400" dirty="0" err="1"/>
              <a:t>st_mode</a:t>
            </a:r>
            <a:r>
              <a:rPr kumimoji="1" lang="en" altLang="zh-TW" sz="2400" dirty="0"/>
              <a:t>=S_IFLNK|0777, </a:t>
            </a:r>
            <a:r>
              <a:rPr kumimoji="1" lang="en" altLang="zh-TW" sz="2400" dirty="0" err="1"/>
              <a:t>st_size</a:t>
            </a:r>
            <a:r>
              <a:rPr kumimoji="1" lang="en" altLang="zh-TW" sz="2400" dirty="0"/>
              <a:t>=0, ...}) = 0</a:t>
            </a:r>
          </a:p>
          <a:p>
            <a:pPr marL="0" indent="0">
              <a:buNone/>
            </a:pPr>
            <a:r>
              <a:rPr kumimoji="1" lang="en" altLang="zh-TW" sz="2400" dirty="0"/>
              <a:t>/*…*/</a:t>
            </a:r>
          </a:p>
        </p:txBody>
      </p:sp>
    </p:spTree>
    <p:extLst>
      <p:ext uri="{BB962C8B-B14F-4D97-AF65-F5344CB8AC3E}">
        <p14:creationId xmlns:p14="http://schemas.microsoft.com/office/powerpoint/2010/main" val="9602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84EDE-6D8C-2A4C-9A98-D79D08F0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進入目錄一個一個看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55C3E2-1309-3D4C-A548-633D9B1E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/*</a:t>
            </a:r>
            <a:r>
              <a:rPr kumimoji="1" lang="zh-CN" altLang="en-US" dirty="0">
                <a:solidFill>
                  <a:srgbClr val="FF0000"/>
                </a:solidFill>
              </a:rPr>
              <a:t>底下很可疑</a:t>
            </a:r>
            <a:r>
              <a:rPr kumimoji="1" lang="en-US" altLang="zh-CN" dirty="0">
                <a:solidFill>
                  <a:srgbClr val="FF0000"/>
                </a:solidFill>
              </a:rPr>
              <a:t>*/</a:t>
            </a:r>
            <a:endParaRPr kumimoji="1"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" altLang="zh-TW" dirty="0"/>
              <a:t>shiwulo@numa1:/sys/class/</a:t>
            </a:r>
            <a:r>
              <a:rPr kumimoji="1" lang="en" altLang="zh-TW" dirty="0" err="1"/>
              <a:t>hwmon</a:t>
            </a:r>
            <a:r>
              <a:rPr kumimoji="1" lang="en" altLang="zh-TW" dirty="0"/>
              <a:t>/hwmon1$ ls</a:t>
            </a:r>
          </a:p>
          <a:p>
            <a:pPr marL="0" indent="0">
              <a:buNone/>
            </a:pPr>
            <a:r>
              <a:rPr kumimoji="1" lang="en" altLang="zh-TW" dirty="0"/>
              <a:t>device  power      temp1_input  temp1_max    temp2_label</a:t>
            </a:r>
          </a:p>
          <a:p>
            <a:pPr marL="0" indent="0">
              <a:buNone/>
            </a:pPr>
            <a:r>
              <a:rPr kumimoji="1" lang="en" altLang="zh-TW" dirty="0"/>
              <a:t>name    subsystem  temp1_label  temp2_input  </a:t>
            </a:r>
            <a:r>
              <a:rPr kumimoji="1" lang="en" altLang="zh-TW" dirty="0" err="1"/>
              <a:t>uevent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>
                <a:solidFill>
                  <a:srgbClr val="FF0000"/>
                </a:solidFill>
              </a:rPr>
              <a:t>/*</a:t>
            </a:r>
            <a:r>
              <a:rPr kumimoji="1" lang="zh-CN" altLang="en-US" dirty="0">
                <a:solidFill>
                  <a:srgbClr val="FF0000"/>
                </a:solidFill>
              </a:rPr>
              <a:t>看一下內容</a:t>
            </a:r>
            <a:r>
              <a:rPr kumimoji="1" lang="en-US" altLang="zh-CN" dirty="0">
                <a:solidFill>
                  <a:srgbClr val="FF0000"/>
                </a:solidFill>
              </a:rPr>
              <a:t>*/</a:t>
            </a:r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shiwulo@numa1:/sys/class/</a:t>
            </a:r>
            <a:r>
              <a:rPr kumimoji="1" lang="en" altLang="zh-TW" dirty="0" err="1"/>
              <a:t>hwmon</a:t>
            </a:r>
            <a:r>
              <a:rPr kumimoji="1" lang="en" altLang="zh-TW" dirty="0"/>
              <a:t>/hwmon1$ cat name</a:t>
            </a:r>
          </a:p>
          <a:p>
            <a:pPr marL="0" indent="0">
              <a:buNone/>
            </a:pPr>
            <a:r>
              <a:rPr kumimoji="1" lang="en" altLang="zh-TW" dirty="0"/>
              <a:t>K10temp</a:t>
            </a:r>
          </a:p>
          <a:p>
            <a:pPr marL="0" indent="0">
              <a:buNone/>
            </a:pPr>
            <a:r>
              <a:rPr kumimoji="1" lang="en" altLang="zh-TW" dirty="0"/>
              <a:t>shiwulo@numa1:/sys/class/</a:t>
            </a:r>
            <a:r>
              <a:rPr kumimoji="1" lang="en" altLang="zh-TW" dirty="0" err="1"/>
              <a:t>hwmon</a:t>
            </a:r>
            <a:r>
              <a:rPr kumimoji="1" lang="en" altLang="zh-TW" dirty="0"/>
              <a:t>/hwmon1$ cat temp1_label</a:t>
            </a:r>
          </a:p>
          <a:p>
            <a:pPr marL="0" indent="0">
              <a:buNone/>
            </a:pPr>
            <a:r>
              <a:rPr kumimoji="1" lang="en" altLang="zh-TW" dirty="0" err="1"/>
              <a:t>Tdie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90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B666A-0323-454F-A909-7FA5819E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kumimoji="1" lang="en-US" altLang="zh-TW" sz="44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</a:t>
            </a:r>
            <a:r>
              <a:rPr kumimoji="1" lang="zh-CN" altLang="en-US" sz="44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一下</a:t>
            </a:r>
            <a:endParaRPr kumimoji="1" lang="zh-TW" altLang="en-US" sz="44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10862-0EC8-FF44-89B0-DF454169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shiwulo@numa1:/sys/class/</a:t>
            </a:r>
            <a:r>
              <a:rPr kumimoji="1" lang="en-US" altLang="zh-TW" sz="1800" dirty="0" err="1"/>
              <a:t>hwmon</a:t>
            </a:r>
            <a:r>
              <a:rPr kumimoji="1" lang="en-US" altLang="zh-TW" sz="1800" dirty="0"/>
              <a:t>/hwmon1$ </a:t>
            </a:r>
            <a:r>
              <a:rPr kumimoji="1" lang="en-US" altLang="zh-TW" sz="1800" dirty="0" err="1"/>
              <a:t>googler</a:t>
            </a:r>
            <a:r>
              <a:rPr kumimoji="1" lang="en-US" altLang="zh-TW" sz="1800" dirty="0"/>
              <a:t> k10temp</a:t>
            </a:r>
          </a:p>
          <a:p>
            <a:r>
              <a:rPr kumimoji="1" lang="zh-CN" altLang="en-US" sz="1800" dirty="0">
                <a:solidFill>
                  <a:srgbClr val="FF0000"/>
                </a:solidFill>
              </a:rPr>
              <a:t>果然是</a:t>
            </a:r>
            <a:endParaRPr kumimoji="1" lang="en-US" altLang="zh-TW" sz="18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5435E4-D3B0-9A4F-8853-E1B95D5CD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8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893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1016</Words>
  <Application>Microsoft Macintosh PowerPoint</Application>
  <PresentationFormat>寬螢幕</PresentationFormat>
  <Paragraphs>116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JhengHei Light</vt:lpstr>
      <vt:lpstr>Microsoft JhengHei UI</vt:lpstr>
      <vt:lpstr>Microsoft YaHei Light</vt:lpstr>
      <vt:lpstr>PingFang TC Thin</vt:lpstr>
      <vt:lpstr>Arial</vt:lpstr>
      <vt:lpstr>NotoMono Nerd Font Mono Book</vt:lpstr>
      <vt:lpstr>Office 佈景主題</vt:lpstr>
      <vt:lpstr>作業0B： 量測CPU的溫度</vt:lpstr>
      <vt:lpstr>前言：</vt:lpstr>
      <vt:lpstr>前言：</vt:lpstr>
      <vt:lpstr>透過指令知道CPU目前的溫度</vt:lpstr>
      <vt:lpstr>上網查了一下AMD的處理器  只有底下四個是CPU</vt:lpstr>
      <vt:lpstr>困境：我想要自己寫一支程式  隨時監控CPU溫度</vt:lpstr>
      <vt:lpstr>使用strace</vt:lpstr>
      <vt:lpstr>進入目錄一個一個看</vt:lpstr>
      <vt:lpstr>Google一下</vt:lpstr>
      <vt:lpstr>撰寫程式碼</vt:lpstr>
      <vt:lpstr>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作業0A： 量測CPU的溫度</dc:title>
  <dc:creator>習五 羅</dc:creator>
  <cp:lastModifiedBy>習五 羅</cp:lastModifiedBy>
  <cp:revision>3</cp:revision>
  <dcterms:created xsi:type="dcterms:W3CDTF">2019-10-29T07:49:32Z</dcterms:created>
  <dcterms:modified xsi:type="dcterms:W3CDTF">2019-10-29T07:54:44Z</dcterms:modified>
</cp:coreProperties>
</file>