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4" r:id="rId3"/>
    <p:sldId id="435" r:id="rId4"/>
    <p:sldId id="418" r:id="rId5"/>
    <p:sldId id="436" r:id="rId6"/>
    <p:sldId id="437" r:id="rId7"/>
    <p:sldId id="441" r:id="rId8"/>
    <p:sldId id="440" r:id="rId9"/>
    <p:sldId id="439" r:id="rId10"/>
    <p:sldId id="442" r:id="rId11"/>
    <p:sldId id="42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626"/>
  </p:normalViewPr>
  <p:slideViewPr>
    <p:cSldViewPr snapToGrid="0">
      <p:cViewPr varScale="1">
        <p:scale>
          <a:sx n="107" d="100"/>
          <a:sy n="107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2019/9/30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44000">
                <a:schemeClr val="accent5">
                  <a:lumMod val="75000"/>
                </a:schemeClr>
              </a:gs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6354066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wulo/osdi/tree/master/hw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yscalls.kernelgro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chapman.org/posts/Linux_System_Call_Table_for_x86_6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作業三：</a:t>
            </a:r>
            <a:br>
              <a:rPr kumimoji="1" lang="en-US" altLang="zh-CN" dirty="0"/>
            </a:br>
            <a:r>
              <a:rPr kumimoji="1" lang="zh-TW" altLang="en-US" dirty="0"/>
              <a:t>系統呼叫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3403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16E1C-147E-7740-9450-20401E95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05075-9AA2-E843-BC53-B2E87CE9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使用組合語言呼叫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，從</a:t>
            </a:r>
            <a:r>
              <a:rPr kumimoji="1" lang="en-US" altLang="zh-TW" dirty="0"/>
              <a:t>stdin</a:t>
            </a:r>
            <a:r>
              <a:rPr kumimoji="1" lang="zh-CN" altLang="en-US" dirty="0"/>
              <a:t>讀進一個字元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85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71776-51D6-0E4C-BCBB-457CD35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作業繳交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2695B-C9A1-5B46-813B-0E5E4AC5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繳交</a:t>
            </a:r>
            <a:r>
              <a:rPr kumimoji="1" lang="en-US" altLang="zh-TW" dirty="0"/>
              <a:t>pdf</a:t>
            </a:r>
            <a:r>
              <a:rPr kumimoji="1" lang="zh-CN" altLang="en-US" dirty="0"/>
              <a:t>檔案，檔名必須是你的學號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作業請繳交到</a:t>
            </a:r>
            <a:r>
              <a:rPr kumimoji="1" lang="en-US" altLang="zh-CN" dirty="0"/>
              <a:t>ecourse</a:t>
            </a:r>
            <a:r>
              <a:rPr kumimoji="1" lang="en-US" altLang="zh-TW" dirty="0"/>
              <a:t>2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期限：</a:t>
            </a:r>
            <a:r>
              <a:rPr kumimoji="1" lang="en-US" altLang="zh-CN" dirty="0"/>
              <a:t>2019-</a:t>
            </a:r>
            <a:r>
              <a:rPr kumimoji="1" lang="en-US" altLang="zh-TW" dirty="0"/>
              <a:t>10</a:t>
            </a:r>
            <a:r>
              <a:rPr kumimoji="1" lang="en-US" altLang="zh-CN" dirty="0"/>
              <a:t>-</a:t>
            </a:r>
            <a:r>
              <a:rPr kumimoji="1" lang="en-US" altLang="zh-TW" dirty="0"/>
              <a:t>14</a:t>
            </a:r>
            <a:r>
              <a:rPr kumimoji="1" lang="en-US" altLang="zh-CN" dirty="0"/>
              <a:t> 23:59:59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</a:rPr>
              <a:t>不能遲交，遲交一律零分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1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9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03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5ECDA-0FA6-FA41-8B72-39C3715E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作業目標及負責助教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B38-CA28-7A4F-8252-17BC8AB5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作業目標：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32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位元和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64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位元的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system call</a:t>
            </a: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有何不同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了解如何傳遞參數給</a:t>
            </a:r>
            <a:r>
              <a:rPr kumimoji="1" lang="en-US" altLang="zh-CN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Linux kernel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程式碼在：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" altLang="zh-TW" dirty="0">
                <a:hlinkClick r:id="rId2"/>
              </a:rPr>
              <a:t>https://github.com/shiwulo/osdi/tree/master/hw03</a:t>
            </a:r>
            <a:endParaRPr kumimoji="1" lang="en-US" altLang="zh-CN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Noto Sans CJK SC Light" panose="020B0300000000000000" pitchFamily="34" charset="-128"/>
                <a:ea typeface="Noto Sans CJK SC Light" panose="020B0300000000000000" pitchFamily="34" charset="-128"/>
              </a:rPr>
              <a:t>負責助教：</a:t>
            </a:r>
            <a:endParaRPr kumimoji="1" lang="en-US" altLang="zh-TW" dirty="0">
              <a:latin typeface="Noto Sans CJK SC Light" panose="020B0300000000000000" pitchFamily="34" charset="-128"/>
              <a:ea typeface="Noto Sans CJK S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7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A4E4DE-1776-704F-A04B-F322520B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32</a:t>
            </a:r>
            <a:r>
              <a:rPr kumimoji="1" lang="zh-TW" altLang="en-US" dirty="0"/>
              <a:t>位元時代的</a:t>
            </a:r>
            <a:r>
              <a:rPr kumimoji="1" lang="en-US" altLang="zh-TW" dirty="0"/>
              <a:t>system call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606DE0-3D80-BB4F-A08B-804086DB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435"/>
            <a:ext cx="10515600" cy="5040592"/>
          </a:xfrm>
        </p:spPr>
        <p:txBody>
          <a:bodyPr>
            <a:normAutofit fontScale="62500" lnSpcReduction="20000"/>
          </a:bodyPr>
          <a:lstStyle/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hello =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"hello world\n"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strlen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(hello)+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ret;</a:t>
            </a: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使用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'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int 0x80' 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呼叫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system call\n"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“mov $4,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\n”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//write</a:t>
            </a:r>
            <a:r>
              <a:rPr lang="zh-CN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是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第</a:t>
            </a:r>
            <a:r>
              <a:rPr lang="en-US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4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號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system call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stdout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 size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"int $0x80\n"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發出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system call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//system call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的回傳值放在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ax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(ret)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(hello),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回傳值是：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</p:txBody>
      </p:sp>
    </p:spTree>
    <p:extLst>
      <p:ext uri="{BB962C8B-B14F-4D97-AF65-F5344CB8AC3E}">
        <p14:creationId xmlns:p14="http://schemas.microsoft.com/office/powerpoint/2010/main" val="41280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23BF8-DBC7-7945-AA89-AD767AEC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64</a:t>
            </a:r>
            <a:r>
              <a:rPr kumimoji="1" lang="zh-TW" altLang="en-US" dirty="0"/>
              <a:t>位元時代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D3AD3-450B-A04C-94EA-37A001EA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5094379"/>
          </a:xfrm>
        </p:spPr>
        <p:txBody>
          <a:bodyPr>
            <a:normAutofit fontScale="77500" lnSpcReduction="20000"/>
          </a:bodyPr>
          <a:lstStyle/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全世界，你好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strlen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)+</a:t>
            </a:r>
            <a:r>
              <a:rPr lang="en" altLang="zh-TW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注意我宣告為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long</a:t>
            </a:r>
            <a:r>
              <a:rPr lang="zh-TW" altLang="en" i="1" dirty="0">
                <a:solidFill>
                  <a:srgbClr val="536579"/>
                </a:solidFill>
                <a:latin typeface="Menlo" panose="020B0609030804020204" pitchFamily="49" charset="0"/>
              </a:rPr>
              <a:t>，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因為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long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是</a:t>
            </a:r>
            <a:r>
              <a:rPr lang="en-US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64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位元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使用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'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' 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呼叫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system call\n"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//write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是第</a:t>
            </a:r>
            <a:r>
              <a:rPr lang="en-US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1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號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system call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$2,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rdi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//stderr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rsi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//buffer size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 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使用</a:t>
            </a:r>
            <a:r>
              <a:rPr lang="en" altLang="zh-TW" i="1" dirty="0" err="1">
                <a:solidFill>
                  <a:srgbClr val="536579"/>
                </a:solidFill>
                <a:latin typeface="Menlo" panose="020B0609030804020204" pitchFamily="49" charset="0"/>
              </a:rPr>
              <a:t>syscall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比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int 0x80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快</a:t>
            </a:r>
            <a:endParaRPr lang="zh-TW" altLang="en-US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mov %%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//system call</a:t>
            </a:r>
            <a:r>
              <a:rPr lang="zh-TW" altLang="en-US" i="1" dirty="0">
                <a:solidFill>
                  <a:srgbClr val="536579"/>
                </a:solidFill>
                <a:latin typeface="Menlo" panose="020B0609030804020204" pitchFamily="49" charset="0"/>
              </a:rPr>
              <a:t>的回傳值依然放在</a:t>
            </a:r>
            <a:r>
              <a:rPr lang="en" altLang="zh-TW" i="1" dirty="0">
                <a:solidFill>
                  <a:srgbClr val="536579"/>
                </a:solidFill>
                <a:latin typeface="Menlo" panose="020B0609030804020204" pitchFamily="49" charset="0"/>
              </a:rPr>
              <a:t>AX</a:t>
            </a:r>
            <a:endParaRPr lang="en" altLang="zh-TW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 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(ret)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: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C41A16"/>
                </a:solidFill>
                <a:latin typeface="Menlo" panose="020B0609030804020204" pitchFamily="49" charset="0"/>
              </a:rPr>
              <a:t>回傳值是：</a:t>
            </a:r>
            <a:r>
              <a:rPr lang="en-US" altLang="zh-TW" dirty="0">
                <a:solidFill>
                  <a:srgbClr val="C41A16"/>
                </a:solidFill>
                <a:latin typeface="Menlo" panose="020B0609030804020204" pitchFamily="49" charset="0"/>
              </a:rPr>
              <a:t>%</a:t>
            </a:r>
            <a:r>
              <a:rPr lang="en" altLang="zh-TW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</p:txBody>
      </p:sp>
    </p:spTree>
    <p:extLst>
      <p:ext uri="{BB962C8B-B14F-4D97-AF65-F5344CB8AC3E}">
        <p14:creationId xmlns:p14="http://schemas.microsoft.com/office/powerpoint/2010/main" val="24547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6DC62F-DA4E-5849-B726-A79DBEE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ADDE4D0-66C3-0341-A821-DE9A5D67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TW" dirty="0" err="1"/>
              <a:t>ubuntu@oslab</a:t>
            </a:r>
            <a:r>
              <a:rPr kumimoji="1" lang="en" altLang="zh-TW" dirty="0"/>
              <a:t>:~/</a:t>
            </a:r>
            <a:r>
              <a:rPr kumimoji="1" lang="en" altLang="zh-TW" dirty="0" err="1"/>
              <a:t>os</a:t>
            </a:r>
            <a:r>
              <a:rPr kumimoji="1" lang="en" altLang="zh-TW" dirty="0"/>
              <a:t>-lab/</a:t>
            </a:r>
            <a:r>
              <a:rPr kumimoji="1" lang="en" altLang="zh-TW" dirty="0" err="1"/>
              <a:t>sharedFolder</a:t>
            </a:r>
            <a:r>
              <a:rPr kumimoji="1" lang="en" altLang="zh-TW" dirty="0"/>
              <a:t>/hw03$ ./</a:t>
            </a:r>
            <a:r>
              <a:rPr kumimoji="1" lang="en" altLang="zh-TW" dirty="0" err="1"/>
              <a:t>syscall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zh-TW" altLang="en-US" dirty="0"/>
              <a:t>使用 </a:t>
            </a:r>
            <a:r>
              <a:rPr kumimoji="1" lang="en-US" altLang="zh-TW" dirty="0"/>
              <a:t>'</a:t>
            </a:r>
            <a:r>
              <a:rPr kumimoji="1" lang="en" altLang="zh-TW" dirty="0"/>
              <a:t>int 0x80' </a:t>
            </a:r>
            <a:r>
              <a:rPr kumimoji="1" lang="zh-TW" altLang="en-US" dirty="0"/>
              <a:t>呼叫</a:t>
            </a:r>
            <a:r>
              <a:rPr kumimoji="1" lang="en" altLang="zh-TW" dirty="0"/>
              <a:t>system call</a:t>
            </a:r>
          </a:p>
          <a:p>
            <a:pPr marL="0" indent="0">
              <a:buNone/>
            </a:pPr>
            <a:r>
              <a:rPr kumimoji="1" lang="en" altLang="zh-TW" dirty="0"/>
              <a:t>hello world</a:t>
            </a:r>
          </a:p>
          <a:p>
            <a:pPr marL="0" indent="0">
              <a:buNone/>
            </a:pPr>
            <a:r>
              <a:rPr kumimoji="1" lang="zh-TW" altLang="en-US" dirty="0"/>
              <a:t>回傳值是：</a:t>
            </a:r>
            <a:r>
              <a:rPr kumimoji="1" lang="en-US" altLang="zh-TW" dirty="0"/>
              <a:t>13</a:t>
            </a:r>
          </a:p>
          <a:p>
            <a:pPr marL="0" indent="0">
              <a:buNone/>
            </a:pPr>
            <a:r>
              <a:rPr kumimoji="1" lang="zh-TW" altLang="en-US" dirty="0"/>
              <a:t>使用 </a:t>
            </a:r>
            <a:r>
              <a:rPr kumimoji="1" lang="en-US" altLang="zh-TW" dirty="0"/>
              <a:t>'</a:t>
            </a:r>
            <a:r>
              <a:rPr kumimoji="1" lang="en" altLang="zh-TW" dirty="0" err="1"/>
              <a:t>syscall</a:t>
            </a:r>
            <a:r>
              <a:rPr kumimoji="1" lang="en" altLang="zh-TW" dirty="0"/>
              <a:t>' </a:t>
            </a:r>
            <a:r>
              <a:rPr kumimoji="1" lang="zh-TW" altLang="en-US" dirty="0"/>
              <a:t>呼叫</a:t>
            </a:r>
            <a:r>
              <a:rPr kumimoji="1" lang="en" altLang="zh-TW" dirty="0"/>
              <a:t>system call</a:t>
            </a:r>
          </a:p>
          <a:p>
            <a:pPr marL="0" indent="0">
              <a:buNone/>
            </a:pPr>
            <a:r>
              <a:rPr kumimoji="1" lang="zh-TW" altLang="en-US" dirty="0"/>
              <a:t>全世界，你好</a:t>
            </a:r>
          </a:p>
          <a:p>
            <a:pPr marL="0" indent="0">
              <a:buNone/>
            </a:pPr>
            <a:r>
              <a:rPr kumimoji="1" lang="zh-TW" altLang="en-US" dirty="0"/>
              <a:t>回傳值是：</a:t>
            </a:r>
            <a:r>
              <a:rPr kumimoji="1" lang="en-US" altLang="zh-TW" dirty="0"/>
              <a:t>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70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72636ED-BD36-C64E-85CA-17B5CFAB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32</a:t>
            </a:r>
            <a:r>
              <a:rPr kumimoji="1" lang="zh-CN" altLang="en-US" dirty="0"/>
              <a:t>位元形式的</a:t>
            </a:r>
            <a:r>
              <a:rPr kumimoji="1" lang="en-US" altLang="zh-CN" dirty="0"/>
              <a:t>system call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143DAD7-6A21-4743-AB39-061AF375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底下是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位元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的編號及參數順序</a:t>
            </a:r>
            <a:endParaRPr kumimoji="1" lang="en-US" altLang="zh-CN" dirty="0"/>
          </a:p>
          <a:p>
            <a:r>
              <a:rPr lang="en" altLang="zh-TW" dirty="0">
                <a:hlinkClick r:id="rId2"/>
              </a:rPr>
              <a:t>https://syscalls.kernelgrok.com/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4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DD63D9-FB4E-E847-9701-219EA976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64</a:t>
            </a:r>
            <a:r>
              <a:rPr kumimoji="1" lang="zh-TW" altLang="en-US" dirty="0"/>
              <a:t>位元下的系統呼叫方式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9CC503C-F918-9148-A7E4-090B7A83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底下是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位元的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的編號和參數傳遞的順序</a:t>
            </a:r>
            <a:endParaRPr kumimoji="1" lang="en-US" altLang="zh-CN" dirty="0"/>
          </a:p>
          <a:p>
            <a:r>
              <a:rPr lang="en" altLang="zh-TW" dirty="0">
                <a:hlinkClick r:id="rId2"/>
              </a:rPr>
              <a:t>https://blog.rchapman.org/posts/Linux_System_Call_Table_for_x86_64/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61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613</Words>
  <Application>Microsoft Office PowerPoint</Application>
  <PresentationFormat>寬螢幕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Menlo</vt:lpstr>
      <vt:lpstr>Microsoft JhengHei Light</vt:lpstr>
      <vt:lpstr>Microsoft JhengHei UI</vt:lpstr>
      <vt:lpstr>Microsoft YaHei Light</vt:lpstr>
      <vt:lpstr>Noto Sans CJK SC Light</vt:lpstr>
      <vt:lpstr>PingFang TC Thin</vt:lpstr>
      <vt:lpstr>微軟正黑體</vt:lpstr>
      <vt:lpstr>Arial</vt:lpstr>
      <vt:lpstr>Consolas</vt:lpstr>
      <vt:lpstr>Office 佈景主題</vt:lpstr>
      <vt:lpstr>作業三： 系統呼叫</vt:lpstr>
      <vt:lpstr>前言：</vt:lpstr>
      <vt:lpstr>前言：</vt:lpstr>
      <vt:lpstr>作業目標及負責助教</vt:lpstr>
      <vt:lpstr>32位元時代的system call</vt:lpstr>
      <vt:lpstr>64位元時代</vt:lpstr>
      <vt:lpstr>PowerPoint 簡報</vt:lpstr>
      <vt:lpstr>32位元形式的system call</vt:lpstr>
      <vt:lpstr>64位元下的系統呼叫方式</vt:lpstr>
      <vt:lpstr>作業</vt:lpstr>
      <vt:lpstr>作業繳交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oslab</cp:lastModifiedBy>
  <cp:revision>46</cp:revision>
  <dcterms:created xsi:type="dcterms:W3CDTF">2018-12-19T10:35:55Z</dcterms:created>
  <dcterms:modified xsi:type="dcterms:W3CDTF">2019-09-30T01:45:28Z</dcterms:modified>
</cp:coreProperties>
</file>