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466"/>
    <a:srgbClr val="003466"/>
    <a:srgbClr val="003436"/>
    <a:srgbClr val="4C86AC"/>
    <a:srgbClr val="104372"/>
    <a:srgbClr val="023466"/>
    <a:srgbClr val="4E73A6"/>
    <a:srgbClr val="0F4374"/>
    <a:srgbClr val="A35C6E"/>
    <a:srgbClr val="6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2"/>
    <p:restoredTop sz="95865"/>
  </p:normalViewPr>
  <p:slideViewPr>
    <p:cSldViewPr snapToGrid="0" snapToObjects="1" showGuides="1">
      <p:cViewPr varScale="1">
        <p:scale>
          <a:sx n="113" d="100"/>
          <a:sy n="113" d="100"/>
        </p:scale>
        <p:origin x="680" y="176"/>
      </p:cViewPr>
      <p:guideLst>
        <p:guide orient="horz" pos="2137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7968-F7B5-E248-8F1E-0B7CAD49CDA3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timcknowles.github.io/SIVA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7864DC-635B-BCA0-0004-7A1CFDBA45CA}"/>
              </a:ext>
            </a:extLst>
          </p:cNvPr>
          <p:cNvSpPr/>
          <p:nvPr/>
        </p:nvSpPr>
        <p:spPr>
          <a:xfrm>
            <a:off x="184202" y="597255"/>
            <a:ext cx="4373176" cy="5406692"/>
          </a:xfrm>
          <a:prstGeom prst="roundRect">
            <a:avLst/>
          </a:prstGeom>
          <a:noFill/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What?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 chance to win the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2022 SIVA ASM infographic competition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is a copy of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TIVA &amp; TCI - a comprehensive global anthology (Absalom &amp; Mason)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Conference fees waived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for top 3 submissions.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(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for SAS doctors and trainees) 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All TIVA related topics welcomed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Use of symbols, icons, diagrams encouraged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looking for snappy engaging 1 page summaries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8F3-D14B-C59C-FABE-1BA2E630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647"/>
            <a:ext cx="9144000" cy="485846"/>
          </a:xfrm>
          <a:solidFill>
            <a:srgbClr val="4C86AC"/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SIVA infographic competition: In it to win 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6169A-9F46-5642-037A-2FC768F3C6C8}"/>
              </a:ext>
            </a:extLst>
          </p:cNvPr>
          <p:cNvSpPr/>
          <p:nvPr/>
        </p:nvSpPr>
        <p:spPr>
          <a:xfrm>
            <a:off x="0" y="6107907"/>
            <a:ext cx="9144000" cy="750094"/>
          </a:xfrm>
          <a:prstGeom prst="rect">
            <a:avLst/>
          </a:prstGeom>
          <a:solidFill>
            <a:srgbClr val="003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7684CE-C85F-0CCA-3FB0-BBFE2918361F}"/>
              </a:ext>
            </a:extLst>
          </p:cNvPr>
          <p:cNvSpPr txBox="1">
            <a:spLocks/>
          </p:cNvSpPr>
          <p:nvPr/>
        </p:nvSpPr>
        <p:spPr>
          <a:xfrm>
            <a:off x="800631" y="6115233"/>
            <a:ext cx="3729038" cy="4916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infographics - education with a big k</a:t>
            </a:r>
            <a:r>
              <a:rPr lang="en-US" sz="1600" b="1" baseline="-11000" dirty="0">
                <a:solidFill>
                  <a:schemeClr val="bg1"/>
                </a:solidFill>
                <a:latin typeface="Avenir Book" panose="02000503020000020003" pitchFamily="2" charset="0"/>
              </a:rPr>
              <a:t>e0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6436F-CC17-A55A-694C-4526D0895377}"/>
              </a:ext>
            </a:extLst>
          </p:cNvPr>
          <p:cNvSpPr txBox="1">
            <a:spLocks/>
          </p:cNvSpPr>
          <p:nvPr/>
        </p:nvSpPr>
        <p:spPr>
          <a:xfrm>
            <a:off x="5824625" y="6403826"/>
            <a:ext cx="3314700" cy="406027"/>
          </a:xfrm>
          <a:prstGeom prst="rect">
            <a:avLst/>
          </a:prstGeom>
          <a:solidFill>
            <a:srgbClr val="003466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Designed by: (maximum of 2 authors) 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Insert your twitter handle (if appropriate): e.g.  @</a:t>
            </a:r>
            <a:r>
              <a:rPr lang="en-US" sz="1000" dirty="0" err="1">
                <a:solidFill>
                  <a:schemeClr val="bg1"/>
                </a:solidFill>
                <a:latin typeface="Avenir Light" panose="020B0402020203020204" pitchFamily="34" charset="77"/>
              </a:rPr>
              <a:t>SIVAtrainees</a:t>
            </a:r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BF5073B-D0FD-B73C-9455-7150BB1989A7}"/>
              </a:ext>
            </a:extLst>
          </p:cNvPr>
          <p:cNvSpPr/>
          <p:nvPr/>
        </p:nvSpPr>
        <p:spPr>
          <a:xfrm>
            <a:off x="4801396" y="597255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When?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Submission deadline: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Midnight 1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2022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Top 3 submissions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invited to give a 3 minute (in person) presentation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at the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SIVA ASM 24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-25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2022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awarded to the best combined  infographic and presentation</a:t>
            </a: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5B9F14-C7C3-0C56-C423-0C6F2482DEAA}"/>
              </a:ext>
            </a:extLst>
          </p:cNvPr>
          <p:cNvSpPr/>
          <p:nvPr/>
        </p:nvSpPr>
        <p:spPr>
          <a:xfrm>
            <a:off x="4801396" y="3369448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>
                <a:solidFill>
                  <a:schemeClr val="tx1"/>
                </a:solidFill>
                <a:latin typeface="Avenir Book" panose="02000503020000020003" pitchFamily="2" charset="0"/>
              </a:rPr>
              <a:t>Style Guide</a:t>
            </a:r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Maximum: 1 page</a:t>
            </a: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Size: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Width 25.4 cm height 19.05 cm 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Orientation: portrait or landscape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File format: .PDF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palette:</a:t>
            </a: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(additional </a:t>
            </a:r>
            <a:r>
              <a:rPr lang="en-US" sz="12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colours</a:t>
            </a:r>
            <a:endParaRPr lang="en-US" sz="12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may be used)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Font: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Avenir</a:t>
            </a:r>
          </a:p>
          <a:p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8A7FB8-F369-DA45-66F2-B50300FEF43B}"/>
              </a:ext>
            </a:extLst>
          </p:cNvPr>
          <p:cNvGrpSpPr/>
          <p:nvPr/>
        </p:nvGrpSpPr>
        <p:grpSpPr>
          <a:xfrm>
            <a:off x="6586156" y="5011316"/>
            <a:ext cx="2213126" cy="817591"/>
            <a:chOff x="6502070" y="5011316"/>
            <a:chExt cx="2213126" cy="817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D2B3C9-8D41-EE4A-D9D2-F059533306A6}"/>
                </a:ext>
              </a:extLst>
            </p:cNvPr>
            <p:cNvSpPr/>
            <p:nvPr/>
          </p:nvSpPr>
          <p:spPr>
            <a:xfrm>
              <a:off x="7433734" y="5278049"/>
              <a:ext cx="1281462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4C86AC"/>
                    </a:solidFill>
                  </a:ln>
                  <a:latin typeface="Avenir Book" panose="02000503020000020003" pitchFamily="2" charset="0"/>
                </a:rPr>
                <a:t>Hex: 4C86AC</a:t>
              </a:r>
              <a:endParaRPr lang="en-US" sz="1200" dirty="0">
                <a:ln>
                  <a:solidFill>
                    <a:srgbClr val="4C86AC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3EB6F9-D4F8-71AF-EAC6-0B64384E07D4}"/>
                </a:ext>
              </a:extLst>
            </p:cNvPr>
            <p:cNvSpPr/>
            <p:nvPr/>
          </p:nvSpPr>
          <p:spPr>
            <a:xfrm>
              <a:off x="6917824" y="5011316"/>
              <a:ext cx="1281461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104372"/>
                    </a:solidFill>
                  </a:ln>
                  <a:solidFill>
                    <a:srgbClr val="003436"/>
                  </a:solidFill>
                  <a:latin typeface="Avenir Book" panose="02000503020000020003" pitchFamily="2" charset="0"/>
                </a:rPr>
                <a:t>Hex: 003466</a:t>
              </a:r>
              <a:endParaRPr lang="en-US" sz="1200" b="1" dirty="0">
                <a:ln>
                  <a:solidFill>
                    <a:srgbClr val="104372"/>
                  </a:solidFill>
                </a:ln>
                <a:solidFill>
                  <a:srgbClr val="003436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364F44CC-03DB-593C-3981-3561E0984178}"/>
                </a:ext>
              </a:extLst>
            </p:cNvPr>
            <p:cNvSpPr/>
            <p:nvPr/>
          </p:nvSpPr>
          <p:spPr>
            <a:xfrm>
              <a:off x="6502070" y="5014288"/>
              <a:ext cx="598241" cy="528638"/>
            </a:xfrm>
            <a:prstGeom prst="hexagon">
              <a:avLst/>
            </a:prstGeom>
            <a:solidFill>
              <a:srgbClr val="003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B05EA2A0-A8E6-B3FB-E76C-4DCEF781F4BB}"/>
                </a:ext>
              </a:extLst>
            </p:cNvPr>
            <p:cNvSpPr/>
            <p:nvPr/>
          </p:nvSpPr>
          <p:spPr>
            <a:xfrm>
              <a:off x="7017981" y="5300269"/>
              <a:ext cx="598241" cy="528638"/>
            </a:xfrm>
            <a:prstGeom prst="hexagon">
              <a:avLst/>
            </a:prstGeom>
            <a:solidFill>
              <a:srgbClr val="4C8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FCB28A5-0D4A-F9BE-354A-193A37A42C48}"/>
              </a:ext>
            </a:extLst>
          </p:cNvPr>
          <p:cNvSpPr txBox="1"/>
          <p:nvPr/>
        </p:nvSpPr>
        <p:spPr>
          <a:xfrm>
            <a:off x="1359498" y="4844046"/>
            <a:ext cx="1916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For 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information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latin typeface="Avenir Book" panose="02000503020000020003" pitchFamily="2" charset="0"/>
              </a:rPr>
              <a:t>on how to create and submit an infographic please scan the QR.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0CD83E2-94D3-A643-1824-E01747A5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6" y="6325111"/>
            <a:ext cx="768906" cy="190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4003A-C686-0713-06EE-C064EA4A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9" y="6620185"/>
            <a:ext cx="2919350" cy="18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44C5C-0219-3AC4-CF36-B6861059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02" y="4760383"/>
            <a:ext cx="868296" cy="936249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5696F78-435F-88A8-C63F-7FC7362F3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86" t="7587" r="8156" b="6005"/>
          <a:stretch/>
        </p:blipFill>
        <p:spPr>
          <a:xfrm>
            <a:off x="3192943" y="4744353"/>
            <a:ext cx="1025390" cy="10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VA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86AC"/>
      </a:accent1>
      <a:accent2>
        <a:srgbClr val="003466"/>
      </a:accent2>
      <a:accent3>
        <a:srgbClr val="ED7D30"/>
      </a:accent3>
      <a:accent4>
        <a:srgbClr val="FFC000"/>
      </a:accent4>
      <a:accent5>
        <a:srgbClr val="5B9BD5"/>
      </a:accent5>
      <a:accent6>
        <a:srgbClr val="70AD47"/>
      </a:accent6>
      <a:hlink>
        <a:srgbClr val="003466"/>
      </a:hlink>
      <a:folHlink>
        <a:srgbClr val="D546B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VA infographic template and style guide (landscape)" id="{A0647A6A-43EB-0149-817C-1C1CBDFDED50}" vid="{8875564B-D7BD-6E4D-BBBB-9C8B0D9E95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17183</TotalTime>
  <Words>211</Words>
  <Application>Microsoft Macintosh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Light</vt:lpstr>
      <vt:lpstr>Calibri</vt:lpstr>
      <vt:lpstr>Calibri Light</vt:lpstr>
      <vt:lpstr>Office Theme</vt:lpstr>
      <vt:lpstr>SIVA infographic competition: In it to win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Knowles</dc:creator>
  <cp:lastModifiedBy>Tim Knowles</cp:lastModifiedBy>
  <cp:revision>58</cp:revision>
  <cp:lastPrinted>2022-09-01T16:56:07Z</cp:lastPrinted>
  <dcterms:created xsi:type="dcterms:W3CDTF">2022-07-13T09:34:23Z</dcterms:created>
  <dcterms:modified xsi:type="dcterms:W3CDTF">2022-10-06T18:57:08Z</dcterms:modified>
</cp:coreProperties>
</file>