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65" r:id="rId8"/>
    <p:sldId id="2146847060" r:id="rId9"/>
    <p:sldId id="2146847061" r:id="rId10"/>
    <p:sldId id="2146847062" r:id="rId11"/>
    <p:sldId id="2146847063" r:id="rId12"/>
    <p:sldId id="2146847064" r:id="rId13"/>
    <p:sldId id="2146847065" r:id="rId14"/>
    <p:sldId id="266" r:id="rId15"/>
    <p:sldId id="267" r:id="rId16"/>
    <p:sldId id="2146847056" r:id="rId17"/>
    <p:sldId id="2146847057" r:id="rId18"/>
    <p:sldId id="2146847058" r:id="rId19"/>
    <p:sldId id="2146847059" r:id="rId20"/>
    <p:sldId id="268" r:id="rId21"/>
    <p:sldId id="2146847055" r:id="rId22"/>
    <p:sldId id="269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34" d="100"/>
          <a:sy n="34" d="100"/>
        </p:scale>
        <p:origin x="-11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imcoder-12.github.io/study-dashboar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" TargetMode="External"/><Relationship Id="rId2" Type="http://schemas.openxmlformats.org/officeDocument/2006/relationships/hyperlink" Target="https://www.chart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hub.com/en/pages" TargetMode="External"/><Relationship Id="rId5" Type="http://schemas.openxmlformats.org/officeDocument/2006/relationships/hyperlink" Target="https://docs.netlify.com/" TargetMode="External"/><Relationship Id="rId4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Study planner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Thimothy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John-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Seshadripuram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Degree College-BCA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(</a:t>
            </a:r>
            <a:r>
              <a:rPr lang="en-IN" dirty="0" err="1"/>
              <a:t>GitHub</a:t>
            </a:r>
            <a:r>
              <a:rPr lang="en-IN" dirty="0"/>
              <a:t> Pages / </a:t>
            </a:r>
            <a:r>
              <a:rPr lang="en-IN" dirty="0" err="1"/>
              <a:t>Netlify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GitHub</a:t>
            </a:r>
            <a:r>
              <a:rPr lang="en-GB" b="1" dirty="0"/>
              <a:t> Pages</a:t>
            </a:r>
            <a:r>
              <a:rPr lang="en-GB" dirty="0"/>
              <a:t>: Free hosting directly from your </a:t>
            </a:r>
            <a:r>
              <a:rPr lang="en-GB" dirty="0" err="1"/>
              <a:t>GitHub</a:t>
            </a:r>
            <a:r>
              <a:rPr lang="en-GB" dirty="0"/>
              <a:t> repository.</a:t>
            </a:r>
          </a:p>
          <a:p>
            <a:r>
              <a:rPr lang="en-GB" b="1" dirty="0" err="1"/>
              <a:t>Netlify</a:t>
            </a:r>
            <a:r>
              <a:rPr lang="en-GB" dirty="0"/>
              <a:t>: Easy drag-and-drop deployment or Git integration.</a:t>
            </a:r>
          </a:p>
          <a:p>
            <a:r>
              <a:rPr lang="en-GB" b="1" dirty="0"/>
              <a:t>Role</a:t>
            </a:r>
            <a:r>
              <a:rPr lang="en-GB" dirty="0"/>
              <a:t>: Makes the planner accessible online without paid servers.</a:t>
            </a:r>
          </a:p>
          <a:p>
            <a:r>
              <a:rPr lang="en-GB" b="1" dirty="0"/>
              <a:t>Advantages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Free &amp; reliable hosting</a:t>
            </a:r>
          </a:p>
          <a:p>
            <a:pPr lvl="1"/>
            <a:r>
              <a:rPr lang="en-GB" dirty="0"/>
              <a:t>Continuous deployment with Git updates</a:t>
            </a:r>
          </a:p>
          <a:p>
            <a:pPr lvl="1"/>
            <a:r>
              <a:rPr lang="en-GB" dirty="0"/>
              <a:t>Supports custom domains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59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82400"/>
            <a:ext cx="11165331" cy="280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dirty="0"/>
              <a:t>Product </a:t>
            </a:r>
            <a:r>
              <a:rPr lang="en-GB" sz="1800" b="1" dirty="0" err="1"/>
              <a:t>Catalog</a:t>
            </a:r>
            <a:r>
              <a:rPr lang="en-GB" sz="1800" b="1" dirty="0"/>
              <a:t> Creation:</a:t>
            </a:r>
            <a:r>
              <a:rPr lang="en-GB" sz="1800" dirty="0"/>
              <a:t> Define and organize products with images, prices, and descriptions for easy display.</a:t>
            </a:r>
          </a:p>
          <a:p>
            <a:r>
              <a:rPr lang="en-GB" sz="1800" b="1" dirty="0"/>
              <a:t>Frontend Design:</a:t>
            </a:r>
            <a:r>
              <a:rPr lang="en-GB" sz="1800" dirty="0"/>
              <a:t> Create a visually appealing layout using HTML and CSS grids/cards for product presentation.</a:t>
            </a:r>
          </a:p>
          <a:p>
            <a:r>
              <a:rPr lang="en-GB" sz="1800" b="1" dirty="0"/>
              <a:t>Interactive Features:</a:t>
            </a:r>
            <a:r>
              <a:rPr lang="en-GB" sz="1800" dirty="0"/>
              <a:t> Implement Add-to-Cart, Remove-from-Cart, real-time total calculation, filtering, 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                                    and </a:t>
            </a:r>
            <a:r>
              <a:rPr lang="en-GB" sz="1800" dirty="0"/>
              <a:t>modal product views using JavaScript.</a:t>
            </a:r>
          </a:p>
          <a:p>
            <a:r>
              <a:rPr lang="en-GB" sz="1800" b="1" dirty="0"/>
              <a:t>Testing:</a:t>
            </a:r>
            <a:r>
              <a:rPr lang="en-GB" sz="1800" dirty="0"/>
              <a:t> Ensure cross-browser compatibility and mobile responsiveness for smooth user experience.</a:t>
            </a:r>
          </a:p>
          <a:p>
            <a:r>
              <a:rPr lang="en-GB" sz="1800" b="1" dirty="0"/>
              <a:t>Deployment:</a:t>
            </a:r>
            <a:r>
              <a:rPr lang="en-GB" sz="1800" dirty="0"/>
              <a:t> Publish the project online using </a:t>
            </a:r>
            <a:r>
              <a:rPr lang="en-GB" sz="1800" dirty="0" err="1"/>
              <a:t>GitHub</a:t>
            </a:r>
            <a:r>
              <a:rPr lang="en-GB" sz="1800" dirty="0"/>
              <a:t> Pages or </a:t>
            </a:r>
            <a:r>
              <a:rPr lang="en-GB" sz="1800" dirty="0" err="1"/>
              <a:t>Netlify</a:t>
            </a:r>
            <a:r>
              <a:rPr lang="en-GB" sz="1800" dirty="0"/>
              <a:t> for free and accessible hosting.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516" y="-586154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/>
          </a:p>
          <a:p>
            <a:pPr marL="305435" indent="-305435"/>
            <a:r>
              <a:rPr lang="en-US" sz="2800" b="1" dirty="0" err="1" smtClean="0"/>
              <a:t>Github</a:t>
            </a:r>
            <a:r>
              <a:rPr lang="en-US" sz="2800" b="1" dirty="0"/>
              <a:t> </a:t>
            </a:r>
            <a:r>
              <a:rPr lang="en-US" sz="2800" b="1" dirty="0" smtClean="0"/>
              <a:t>link: </a:t>
            </a:r>
            <a:r>
              <a:rPr lang="en-US" sz="2800" b="1" dirty="0" smtClean="0">
                <a:hlinkClick r:id="rId2"/>
              </a:rPr>
              <a:t>https</a:t>
            </a:r>
            <a:r>
              <a:rPr lang="en-US" sz="2800" b="1" dirty="0">
                <a:hlinkClick r:id="rId2"/>
              </a:rPr>
              <a:t>://timcoder-12.github.io/study-dashboard</a:t>
            </a:r>
            <a:r>
              <a:rPr lang="en-US" sz="2800" b="1" dirty="0" smtClean="0">
                <a:hlinkClick r:id="rId2"/>
              </a:rPr>
              <a:t>/</a:t>
            </a:r>
            <a:endParaRPr lang="en-US" sz="2800" b="1" dirty="0" smtClean="0"/>
          </a:p>
          <a:p>
            <a:pPr marL="305435" indent="-305435"/>
            <a:r>
              <a:rPr lang="en-US" sz="2800" b="1" dirty="0" smtClean="0"/>
              <a:t>Images of code and Output:</a:t>
            </a:r>
          </a:p>
          <a:p>
            <a:pPr marL="305435" indent="-305435"/>
            <a:endParaRPr lang="en-US" sz="2800" b="1" dirty="0"/>
          </a:p>
        </p:txBody>
      </p:sp>
      <p:pic>
        <p:nvPicPr>
          <p:cNvPr id="1026" name="Picture 2" descr="C:\Users\user\Pictures\Cod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871" y="2344616"/>
            <a:ext cx="7709621" cy="4108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36" y="1231412"/>
            <a:ext cx="9302387" cy="4964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197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:\Users\user\Pictures\Output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746" y="1323178"/>
            <a:ext cx="9146794" cy="4908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7899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user\Pictures\Output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93" y="1312984"/>
            <a:ext cx="9190629" cy="48846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091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user\Pictures\Output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24" y="1403526"/>
            <a:ext cx="9121408" cy="4868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097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03129"/>
            <a:ext cx="11879021" cy="127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/>
              <a:t>The </a:t>
            </a:r>
            <a:r>
              <a:rPr lang="en-GB" sz="1800" b="1" dirty="0"/>
              <a:t>Smart Study Planner</a:t>
            </a:r>
            <a:r>
              <a:rPr lang="en-GB" sz="1800" dirty="0"/>
              <a:t> provides a seamless way for students to organize, manage, and track their academic tasks. </a:t>
            </a:r>
            <a:endParaRPr lang="en-GB" sz="1800" dirty="0" smtClean="0"/>
          </a:p>
          <a:p>
            <a:r>
              <a:rPr lang="en-GB" sz="1800" dirty="0" smtClean="0"/>
              <a:t>By </a:t>
            </a:r>
            <a:r>
              <a:rPr lang="en-GB" sz="1800" dirty="0"/>
              <a:t>combining interactive features, visual progress tracking, and motivational </a:t>
            </a:r>
            <a:r>
              <a:rPr lang="en-GB" sz="1800" dirty="0" smtClean="0"/>
              <a:t>tools.</a:t>
            </a:r>
          </a:p>
          <a:p>
            <a:r>
              <a:rPr lang="en-GB" sz="1800" dirty="0" smtClean="0"/>
              <a:t>Boosts </a:t>
            </a:r>
            <a:r>
              <a:rPr lang="en-GB" sz="1800" dirty="0"/>
              <a:t>productivity and encourages disciplined study habits.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66088"/>
            <a:ext cx="6119176" cy="214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dirty="0"/>
              <a:t>Add </a:t>
            </a:r>
            <a:r>
              <a:rPr lang="en-IN" sz="1800" b="1" dirty="0"/>
              <a:t>cloud sync</a:t>
            </a:r>
            <a:r>
              <a:rPr lang="en-IN" sz="1800" dirty="0"/>
              <a:t> to access tasks across devices.</a:t>
            </a:r>
          </a:p>
          <a:p>
            <a:r>
              <a:rPr lang="en-IN" sz="1800" dirty="0"/>
              <a:t>Implement </a:t>
            </a:r>
            <a:r>
              <a:rPr lang="en-IN" sz="1800" b="1" dirty="0"/>
              <a:t>reminder notifications</a:t>
            </a:r>
            <a:r>
              <a:rPr lang="en-IN" sz="1800" dirty="0"/>
              <a:t> and email alerts.</a:t>
            </a:r>
          </a:p>
          <a:p>
            <a:r>
              <a:rPr lang="en-IN" sz="1800" dirty="0"/>
              <a:t>Add </a:t>
            </a:r>
            <a:r>
              <a:rPr lang="en-IN" sz="1800" b="1" dirty="0"/>
              <a:t>AI suggestions</a:t>
            </a:r>
            <a:r>
              <a:rPr lang="en-IN" sz="1800" dirty="0"/>
              <a:t> for optimal study schedules.</a:t>
            </a:r>
          </a:p>
          <a:p>
            <a:r>
              <a:rPr lang="en-IN" sz="1800" dirty="0"/>
              <a:t>Integrate </a:t>
            </a:r>
            <a:r>
              <a:rPr lang="en-IN" sz="1800" b="1" dirty="0"/>
              <a:t>analytics</a:t>
            </a:r>
            <a:r>
              <a:rPr lang="en-IN" sz="1800" dirty="0"/>
              <a:t> for long-term performance tracking.</a:t>
            </a:r>
          </a:p>
          <a:p>
            <a:r>
              <a:rPr lang="en-IN" sz="1800" dirty="0"/>
              <a:t>Mobile app version for Android/</a:t>
            </a:r>
            <a:r>
              <a:rPr lang="en-IN" sz="1800" dirty="0" err="1"/>
              <a:t>iOS</a:t>
            </a:r>
            <a:r>
              <a:rPr lang="en-IN" sz="1800" dirty="0"/>
              <a:t> for better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Chart.js </a:t>
            </a:r>
            <a:r>
              <a:rPr lang="en-IN" sz="2400" dirty="0"/>
              <a:t>Documentation: </a:t>
            </a:r>
            <a:r>
              <a:rPr lang="en-IN" sz="2400" dirty="0">
                <a:hlinkClick r:id="rId2"/>
              </a:rPr>
              <a:t>https://www.chartjs.org</a:t>
            </a:r>
            <a:r>
              <a:rPr lang="en-IN" sz="2400" dirty="0" smtClean="0">
                <a:hlinkClick r:id="rId2"/>
              </a:rPr>
              <a:t>/</a:t>
            </a:r>
            <a:endParaRPr lang="en-IN" sz="2400" dirty="0" smtClean="0"/>
          </a:p>
          <a:p>
            <a:r>
              <a:rPr lang="en-IN" sz="2400" dirty="0" smtClean="0"/>
              <a:t>MDN </a:t>
            </a:r>
            <a:r>
              <a:rPr lang="en-IN" sz="2400" dirty="0"/>
              <a:t>Web Docs - JavaScript: </a:t>
            </a:r>
            <a:r>
              <a:rPr lang="en-IN" sz="2400" dirty="0">
                <a:hlinkClick r:id="rId3"/>
              </a:rPr>
              <a:t>https://</a:t>
            </a:r>
            <a:r>
              <a:rPr lang="en-IN" sz="2400" dirty="0" smtClean="0">
                <a:hlinkClick r:id="rId3"/>
              </a:rPr>
              <a:t>developer.mozilla.org/en-US/docs/Web/JavaScript</a:t>
            </a:r>
            <a:endParaRPr lang="en-IN" sz="2400" dirty="0" smtClean="0"/>
          </a:p>
          <a:p>
            <a:r>
              <a:rPr lang="en-IN" sz="2400" dirty="0" smtClean="0"/>
              <a:t>HTML </a:t>
            </a:r>
            <a:r>
              <a:rPr lang="en-IN" sz="2400" dirty="0"/>
              <a:t>&amp; CSS Tutorials - W3Schools: </a:t>
            </a:r>
            <a:r>
              <a:rPr lang="en-IN" sz="2400" dirty="0">
                <a:hlinkClick r:id="rId4"/>
              </a:rPr>
              <a:t>https://www.w3schools.com</a:t>
            </a:r>
            <a:r>
              <a:rPr lang="en-IN" sz="2400" dirty="0" smtClean="0">
                <a:hlinkClick r:id="rId4"/>
              </a:rPr>
              <a:t>/</a:t>
            </a:r>
            <a:endParaRPr lang="en-IN" sz="2400" dirty="0" smtClean="0"/>
          </a:p>
          <a:p>
            <a:r>
              <a:rPr lang="en-IN" sz="2400" dirty="0" err="1" smtClean="0"/>
              <a:t>Netlify</a:t>
            </a:r>
            <a:r>
              <a:rPr lang="en-IN" sz="2400" dirty="0" smtClean="0"/>
              <a:t> </a:t>
            </a:r>
            <a:r>
              <a:rPr lang="en-IN" sz="2400" dirty="0"/>
              <a:t>Documentation: </a:t>
            </a:r>
            <a:r>
              <a:rPr lang="en-IN" sz="2400" dirty="0">
                <a:hlinkClick r:id="rId5"/>
              </a:rPr>
              <a:t>https://docs.netlify.com</a:t>
            </a:r>
            <a:r>
              <a:rPr lang="en-IN" sz="2400" dirty="0" smtClean="0">
                <a:hlinkClick r:id="rId5"/>
              </a:rPr>
              <a:t>/</a:t>
            </a:r>
            <a:endParaRPr lang="en-IN" sz="2400" dirty="0" smtClean="0"/>
          </a:p>
          <a:p>
            <a:r>
              <a:rPr lang="en-IN" sz="2400" dirty="0" err="1" smtClean="0"/>
              <a:t>GitHub</a:t>
            </a:r>
            <a:r>
              <a:rPr lang="en-IN" sz="2400" dirty="0" smtClean="0"/>
              <a:t> </a:t>
            </a:r>
            <a:r>
              <a:rPr lang="en-IN" sz="2400" dirty="0"/>
              <a:t>Pages Documentation: </a:t>
            </a:r>
            <a:r>
              <a:rPr lang="en-IN" sz="2400" dirty="0">
                <a:hlinkClick r:id="rId6"/>
              </a:rPr>
              <a:t>https://docs.github.com/en/pages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 smtClean="0">
                <a:latin typeface="Arial"/>
                <a:ea typeface="+mn-lt"/>
                <a:cs typeface="Arial"/>
              </a:rPr>
              <a:t>(Should not include solution)</a:t>
            </a:r>
            <a:endParaRPr lang="en-US" dirty="0" smtClean="0">
              <a:latin typeface="Arial"/>
              <a:cs typeface="Arial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 smtClean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 smtClean="0">
                <a:latin typeface="Arial"/>
                <a:ea typeface="+mn-lt"/>
                <a:cs typeface="+mn-lt"/>
              </a:rPr>
              <a:t>(Technology Used) </a:t>
            </a:r>
            <a:endParaRPr lang="en-US" dirty="0" smtClean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+mn-lt"/>
              </a:rPr>
              <a:t>Algorithm </a:t>
            </a:r>
            <a:r>
              <a:rPr lang="en-US" sz="2000" b="1" dirty="0">
                <a:latin typeface="Arial"/>
                <a:ea typeface="+mn-lt"/>
                <a:cs typeface="+mn-lt"/>
              </a:rPr>
              <a:t>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38524"/>
            <a:ext cx="112337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1800" dirty="0"/>
              <a:t>Students often struggle to manage their study schedules effectively and track tasks</a:t>
            </a:r>
            <a:r>
              <a:rPr lang="en-GB" sz="1800" dirty="0" smtClean="0"/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1800" dirty="0"/>
              <a:t>Lack of proper organization can lead to missed deadlines, inefficient study sessions, and lower productivity. </a:t>
            </a:r>
            <a:endParaRPr lang="en-GB" sz="1800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1800" dirty="0" smtClean="0"/>
              <a:t>We need a application that save </a:t>
            </a:r>
            <a:r>
              <a:rPr lang="en-GB" sz="1800" dirty="0"/>
              <a:t>all tasks locally for </a:t>
            </a:r>
            <a:r>
              <a:rPr lang="en-GB" sz="1800" dirty="0" smtClean="0"/>
              <a:t>accessing  and monitoring</a:t>
            </a:r>
            <a:r>
              <a:rPr lang="en-GB" sz="1800" dirty="0"/>
              <a:t> </a:t>
            </a:r>
            <a:r>
              <a:rPr lang="en-GB" sz="1800" dirty="0" smtClean="0"/>
              <a:t>quickly.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1800" dirty="0" smtClean="0"/>
              <a:t> Students are not having an interactive interface  that tracks their progress and make them a interesting platform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57569"/>
            <a:ext cx="8023287" cy="2562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b="1" dirty="0"/>
              <a:t>Front-end:</a:t>
            </a:r>
            <a:r>
              <a:rPr lang="en-IN" sz="1800" dirty="0"/>
              <a:t> HTML, CSS</a:t>
            </a:r>
          </a:p>
          <a:p>
            <a:r>
              <a:rPr lang="en-IN" sz="1800" b="1" dirty="0"/>
              <a:t>Scripting:</a:t>
            </a:r>
            <a:r>
              <a:rPr lang="en-IN" sz="1800" dirty="0"/>
              <a:t> JavaScript</a:t>
            </a:r>
          </a:p>
          <a:p>
            <a:r>
              <a:rPr lang="en-IN" sz="1800" b="1" dirty="0"/>
              <a:t>Data Storage:</a:t>
            </a:r>
            <a:r>
              <a:rPr lang="en-IN" sz="1800" dirty="0"/>
              <a:t> Browser Local Storage (no database required)</a:t>
            </a:r>
          </a:p>
          <a:p>
            <a:r>
              <a:rPr lang="en-IN" sz="1800" b="1" dirty="0"/>
              <a:t>Visualization:</a:t>
            </a:r>
            <a:r>
              <a:rPr lang="en-IN" sz="1800" dirty="0"/>
              <a:t> Chart.js for progress charts</a:t>
            </a:r>
          </a:p>
          <a:p>
            <a:r>
              <a:rPr lang="en-IN" sz="1800" b="1" dirty="0"/>
              <a:t>UI/UX Enhancements:</a:t>
            </a:r>
            <a:r>
              <a:rPr lang="en-IN" sz="1800" dirty="0"/>
              <a:t> Font Awesome icons, animations, interactive templates</a:t>
            </a:r>
          </a:p>
          <a:p>
            <a:r>
              <a:rPr lang="en-IN" sz="1800" b="1" dirty="0"/>
              <a:t>Deployment:</a:t>
            </a:r>
            <a:r>
              <a:rPr lang="en-IN" sz="1800" dirty="0"/>
              <a:t> </a:t>
            </a:r>
            <a:r>
              <a:rPr lang="en-IN" sz="1800" dirty="0" err="1"/>
              <a:t>GitHub</a:t>
            </a:r>
            <a:r>
              <a:rPr lang="en-IN" sz="1800" dirty="0"/>
              <a:t> Pages / </a:t>
            </a:r>
            <a:r>
              <a:rPr lang="en-IN" sz="1800" dirty="0" err="1"/>
              <a:t>Netlify</a:t>
            </a:r>
            <a:r>
              <a:rPr lang="en-IN" sz="1800" dirty="0"/>
              <a:t> for hosting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609" y="103466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Front-end:</a:t>
            </a:r>
            <a:r>
              <a:rPr lang="en-IN" dirty="0"/>
              <a:t> HTML, CSS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HTML</a:t>
            </a:r>
            <a:r>
              <a:rPr lang="en-GB" dirty="0"/>
              <a:t>: Provides the structure of the study planner (tasks, goals, buttons, charts).</a:t>
            </a:r>
          </a:p>
          <a:p>
            <a:r>
              <a:rPr lang="en-GB" b="1" dirty="0"/>
              <a:t>CSS</a:t>
            </a:r>
            <a:r>
              <a:rPr lang="en-GB" dirty="0"/>
              <a:t>: Styles the layout using grids, cards, and responsive design.</a:t>
            </a:r>
          </a:p>
          <a:p>
            <a:r>
              <a:rPr lang="en-GB" b="1" dirty="0"/>
              <a:t>Role</a:t>
            </a:r>
            <a:r>
              <a:rPr lang="en-GB" dirty="0"/>
              <a:t>: Makes the application visually appealing, consistent, and mobile-friendly.</a:t>
            </a:r>
          </a:p>
          <a:p>
            <a:r>
              <a:rPr lang="en-GB" b="1" dirty="0"/>
              <a:t>Key Features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Clean layouts with sections for tasks &amp; charts</a:t>
            </a:r>
          </a:p>
          <a:p>
            <a:pPr lvl="1"/>
            <a:r>
              <a:rPr lang="en-GB" dirty="0"/>
              <a:t>Responsive grid system for different screen sizes</a:t>
            </a:r>
          </a:p>
          <a:p>
            <a:pPr lvl="1"/>
            <a:r>
              <a:rPr lang="en-GB" dirty="0" err="1"/>
              <a:t>Color</a:t>
            </a:r>
            <a:r>
              <a:rPr lang="en-GB" dirty="0"/>
              <a:t> schemes and typography for readability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89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610" y="111779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Scripting:</a:t>
            </a:r>
            <a:r>
              <a:rPr lang="en-IN" dirty="0"/>
              <a:t> JavaScript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JavaScript</a:t>
            </a:r>
            <a:r>
              <a:rPr lang="en-GB" dirty="0"/>
              <a:t>: Adds interactivity and functionality to the planner.</a:t>
            </a:r>
          </a:p>
          <a:p>
            <a:r>
              <a:rPr lang="en-GB" b="1" dirty="0"/>
              <a:t>Role</a:t>
            </a:r>
            <a:r>
              <a:rPr lang="en-GB" dirty="0"/>
              <a:t>: Manages task creation, editing, deletion, and reminders.</a:t>
            </a:r>
          </a:p>
          <a:p>
            <a:r>
              <a:rPr lang="en-GB" b="1" dirty="0"/>
              <a:t>Key Features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Add/Remove tasks dynamically</a:t>
            </a:r>
          </a:p>
          <a:p>
            <a:pPr lvl="1"/>
            <a:r>
              <a:rPr lang="en-GB" dirty="0"/>
              <a:t>Update progress in real-time</a:t>
            </a:r>
          </a:p>
          <a:p>
            <a:pPr lvl="1"/>
            <a:r>
              <a:rPr lang="en-GB" dirty="0"/>
              <a:t>Filter and sort tasks by priority/deadline</a:t>
            </a:r>
          </a:p>
          <a:p>
            <a:pPr lvl="1"/>
            <a:r>
              <a:rPr lang="en-GB" dirty="0"/>
              <a:t>Event listeners for buttons and inputs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47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2382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Storage:</a:t>
            </a:r>
            <a:r>
              <a:rPr lang="en-IN" dirty="0"/>
              <a:t> Browser Local Storage (no database required)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Local Storage</a:t>
            </a:r>
            <a:r>
              <a:rPr lang="en-GB" dirty="0"/>
              <a:t>: Stores data in the browser itself.</a:t>
            </a:r>
          </a:p>
          <a:p>
            <a:r>
              <a:rPr lang="en-GB" b="1" dirty="0"/>
              <a:t>Role</a:t>
            </a:r>
            <a:r>
              <a:rPr lang="en-GB" dirty="0"/>
              <a:t>: Ensures study goals and tasks are saved even after refreshing.</a:t>
            </a:r>
          </a:p>
          <a:p>
            <a:r>
              <a:rPr lang="en-GB" b="1" dirty="0"/>
              <a:t>Advantages</a:t>
            </a:r>
            <a:r>
              <a:rPr lang="en-GB" dirty="0"/>
              <a:t>:</a:t>
            </a:r>
          </a:p>
          <a:p>
            <a:r>
              <a:rPr lang="en-GB" dirty="0"/>
              <a:t>No database required</a:t>
            </a:r>
          </a:p>
          <a:p>
            <a:r>
              <a:rPr lang="en-GB" dirty="0"/>
              <a:t>Fast read/write operations</a:t>
            </a:r>
          </a:p>
          <a:p>
            <a:r>
              <a:rPr lang="en-GB" dirty="0"/>
              <a:t>Persistent across sessions on the same device</a:t>
            </a:r>
          </a:p>
          <a:p>
            <a:r>
              <a:rPr lang="en-GB" b="1" dirty="0"/>
              <a:t>Usage in Planner</a:t>
            </a:r>
            <a:r>
              <a:rPr lang="en-GB" dirty="0"/>
              <a:t>: Saves tasks, user settings, and progress history.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72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 (Chart.js)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Chart.js</a:t>
            </a:r>
            <a:r>
              <a:rPr lang="en-GB" dirty="0"/>
              <a:t>: A lightweight JavaScript library for data visualization.</a:t>
            </a:r>
          </a:p>
          <a:p>
            <a:r>
              <a:rPr lang="en-GB" b="1" dirty="0"/>
              <a:t>Role</a:t>
            </a:r>
            <a:r>
              <a:rPr lang="en-GB" dirty="0"/>
              <a:t>: Shows progress and performance visually.</a:t>
            </a:r>
          </a:p>
          <a:p>
            <a:r>
              <a:rPr lang="en-GB" b="1" dirty="0"/>
              <a:t>Key Features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Pie charts for task completion status</a:t>
            </a:r>
          </a:p>
          <a:p>
            <a:pPr lvl="1"/>
            <a:r>
              <a:rPr lang="en-GB" dirty="0"/>
              <a:t>Line charts for progress over time</a:t>
            </a:r>
          </a:p>
          <a:p>
            <a:pPr lvl="1"/>
            <a:r>
              <a:rPr lang="en-GB" dirty="0"/>
              <a:t>Bar charts for subject/topic tracking</a:t>
            </a:r>
          </a:p>
          <a:p>
            <a:r>
              <a:rPr lang="en-GB" b="1" dirty="0"/>
              <a:t>Benefit</a:t>
            </a:r>
            <a:r>
              <a:rPr lang="en-GB" dirty="0"/>
              <a:t>: Helps students see trends and stay motivated.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30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UI/UX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Font Awesome Icons</a:t>
            </a:r>
            <a:r>
              <a:rPr lang="en-IN" dirty="0"/>
              <a:t>: Used for buttons (add, delete, edit) and navigation.</a:t>
            </a:r>
          </a:p>
          <a:p>
            <a:r>
              <a:rPr lang="en-IN" b="1" dirty="0"/>
              <a:t>Animations</a:t>
            </a:r>
            <a:r>
              <a:rPr lang="en-IN" dirty="0"/>
              <a:t>: Smooth transitions for task updates, modals, and progress changes.</a:t>
            </a:r>
          </a:p>
          <a:p>
            <a:r>
              <a:rPr lang="en-IN" b="1" dirty="0"/>
              <a:t>Interactive Templates</a:t>
            </a:r>
            <a:r>
              <a:rPr lang="en-IN" dirty="0"/>
              <a:t>: Different themes like Workspace, Night Owl, Coffee Shop.</a:t>
            </a:r>
          </a:p>
          <a:p>
            <a:r>
              <a:rPr lang="en-IN" b="1" dirty="0"/>
              <a:t>Goal</a:t>
            </a:r>
            <a:r>
              <a:rPr lang="en-IN" dirty="0"/>
              <a:t>: Make the app </a:t>
            </a:r>
            <a:r>
              <a:rPr lang="en-IN" b="1" dirty="0"/>
              <a:t>engaging and user-friendly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47421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87</TotalTime>
  <Words>676</Words>
  <Application>Microsoft Office PowerPoint</Application>
  <PresentationFormat>Custom</PresentationFormat>
  <Paragraphs>101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DividendVTI</vt:lpstr>
      <vt:lpstr>Smart Study planner</vt:lpstr>
      <vt:lpstr>OUTLINE</vt:lpstr>
      <vt:lpstr>Problem Statement</vt:lpstr>
      <vt:lpstr>System  Approach</vt:lpstr>
      <vt:lpstr>Front-end: HTML, CSS </vt:lpstr>
      <vt:lpstr>Scripting: JavaScript </vt:lpstr>
      <vt:lpstr>Data Storage: Browser Local Storage (no database required) </vt:lpstr>
      <vt:lpstr>Visualization (Chart.js)</vt:lpstr>
      <vt:lpstr>UI/UX Enhancements</vt:lpstr>
      <vt:lpstr>Deployment (GitHub Pages / Netlify)</vt:lpstr>
      <vt:lpstr>Algorithm &amp; Deployment</vt:lpstr>
      <vt:lpstr>Result</vt:lpstr>
      <vt:lpstr>Code 2</vt:lpstr>
      <vt:lpstr>Output 1</vt:lpstr>
      <vt:lpstr>Output 2</vt:lpstr>
      <vt:lpstr>Output 3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51</cp:revision>
  <dcterms:created xsi:type="dcterms:W3CDTF">2021-05-26T16:50:10Z</dcterms:created>
  <dcterms:modified xsi:type="dcterms:W3CDTF">2025-09-24T14:59:59Z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