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7"/>
    <p:restoredTop sz="93878"/>
  </p:normalViewPr>
  <p:slideViewPr>
    <p:cSldViewPr snapToGrid="0" snapToObjects="1">
      <p:cViewPr varScale="1">
        <p:scale>
          <a:sx n="68" d="100"/>
          <a:sy n="68" d="100"/>
        </p:scale>
        <p:origin x="24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3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E68FE4-6BBA-D442-816C-4579F7E12A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9EB1A-A755-4C4E-971F-AB3DEA58DB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0DA63-6C45-3A4C-A865-65FA6229207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EBC7-0B75-524E-9F1B-390070C3E5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564BC-E2C4-8F4A-85A1-D7FBFE3F97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37330-51BA-5144-B67C-7C833AA6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6E5C3-CAA7-F046-8FAC-50DBCF25B5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A4A7C-5D63-6C44-ABD7-1069E84F2A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A21BC0B0-B14F-5E42-8BCC-99600FCD7E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58F4D32-CD4C-C142-B8A2-3BD38BD717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03709-663E-E440-95D0-02136FB6A93F}" type="datetimeFigureOut">
              <a:rPr lang="en-US" smtClean="0"/>
              <a:t>2/15/21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7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1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4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459D64-5D36-404A-A07E-D531D0E13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53EF89-7DE6-B143-81E0-A50C235C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8381486-BDCA-2745-BC96-E57CCBD2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94D9C69-A76D-4040-AB73-F7E91B3C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5404D39-9C60-9C48-925F-B6030CE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9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5D77-12E7-7040-9475-5F3266D2B6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000" baseline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Tim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59D64-5D36-404A-A07E-D531D0E137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Tim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339A-614C-D641-A01B-46D6CD9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F536D-137A-BC4A-9A21-10E9F1FC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826F-499A-5F4E-9ABB-1B5B8BC4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23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6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4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9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6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5002-4978-8F48-8E24-AE6B89E7A5A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6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64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{88BAE867-3C84-C44F-9D11-ECE662091595}tf10001119</Template>
  <TotalTime>1810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Gill Sans MT</vt:lpstr>
      <vt:lpstr>Gallery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Source1-Title</dc:title>
  <dc:creator>Tim Colson</dc:creator>
  <cp:lastModifiedBy>Tim Colson</cp:lastModifiedBy>
  <cp:revision>16</cp:revision>
  <dcterms:created xsi:type="dcterms:W3CDTF">2021-02-10T21:02:39Z</dcterms:created>
  <dcterms:modified xsi:type="dcterms:W3CDTF">2021-02-15T18:10:19Z</dcterms:modified>
</cp:coreProperties>
</file>