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703"/>
    <p:restoredTop sz="93856"/>
  </p:normalViewPr>
  <p:slideViewPr>
    <p:cSldViewPr snapToGrid="0" snapToObjects="1">
      <p:cViewPr varScale="1">
        <p:scale>
          <a:sx n="50" d="100"/>
          <a:sy n="50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33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E68FE4-6BBA-D442-816C-4579F7E12A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9EB1A-A755-4C4E-971F-AB3DEA58DB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0DA63-6C45-3A4C-A865-65FA6229207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3EBC7-0B75-524E-9F1B-390070C3E5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564BC-E2C4-8F4A-85A1-D7FBFE3F97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37330-51BA-5144-B67C-7C833AA6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7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6E5C3-CAA7-F046-8FAC-50DBCF25B5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A4A7C-5D63-6C44-ABD7-1069E84F2A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A21BC0B0-B14F-5E42-8BCC-99600FCD7E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B58F4D32-CD4C-C142-B8A2-3BD38BD7170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03709-663E-E440-95D0-02136FB6A93F}" type="datetimeFigureOut">
              <a:rPr lang="en-US" smtClean="0"/>
              <a:t>2/11/21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8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459D64-5D36-404A-A07E-D531D0E13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653EF89-7DE6-B143-81E0-A50C235C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8381486-BDCA-2745-BC96-E57CCBD2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94D9C69-A76D-4040-AB73-F7E91B3C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5404D39-9C60-9C48-925F-B6030CE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7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82FE-3200-894E-A761-8D2E01AF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92381-FC38-8C48-ACBB-AB82B0E60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E6136-68FB-204A-89EB-B89D70348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BF1CD-29DF-B346-900B-CB468E2A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9EBE6-E75E-594D-93B4-7DEBBBB4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81BDA-EF14-5D49-8E96-19C39F66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1CDF-6178-9F44-8A4A-297C8EBE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1F6D5-2D33-2144-84A8-6ACCA5A5C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A5D58-CC79-284C-BF83-CF1B53CA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211B5-4F4B-1341-A4C1-1BEF55A3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E5AE-5700-434B-A467-B2DBD653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31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3D664-8DEB-FC45-B4E0-33B5B80EF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A3E9D-87AD-D041-BC6C-125F2F775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BB1DC-7958-054A-A4EE-566C431C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E775A-F41E-9945-8F71-2D9C5AEE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98B59-ACBB-1C43-8CAC-46BCE3C9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4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5D77-12E7-7040-9475-5F3266D2B6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aseline="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Tim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59D64-5D36-404A-A07E-D531D0E137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Tim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3339A-614C-D641-A01B-46D6CD94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F536D-137A-BC4A-9A21-10E9F1FC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2826F-499A-5F4E-9ABB-1B5B8BC4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6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5C7E-3166-374B-8C61-0453CEEC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8AE26-3A41-8341-8BF6-C431F720F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40A76-0C85-E94A-8EAA-9875F769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83D27-A3C8-1843-8F81-B7999B61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5D47E-F88A-334F-BB94-5C9D726A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5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2CE5-1372-F848-B8BB-30F10911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BB862-DC99-C94E-886B-1A1AF1AB0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E46CB-6413-0942-9C5B-7B229C5C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96D0A-6880-0440-A869-DC61E37F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E180D-508E-A14A-889A-9B9171ED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8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5F7E-8133-5743-9994-046C73BE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7DB-09D0-5545-89B5-61D0B6F45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F87FB-E10A-5F43-827E-7B53C23D0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ADAD8-1A6C-1648-B7DA-135B54B9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EFC83-ED67-414D-A33D-09018195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B3C9E-96DB-9D4E-8469-BE483774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34CD-9CE0-6F4A-9778-3FA59FCD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68566-5732-FA49-8168-7D0D8AB4F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2B850-82C9-B44B-AF7D-F9FB987C6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C8F94-6E07-C54E-8AA0-5A390BCAE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E1A59-3FFE-CA48-84DE-B1BBA0F93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8790A-9675-D044-B517-81F6C825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0205B-AE8B-8E4E-90B4-C31BD6B3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0CA5A-66C4-3843-9C8D-898A781C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1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F39C-7C5F-344A-A849-B541E4D0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3C845-9B1F-E943-B85E-68576B49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667E7-4DDE-8F4C-BE06-3D97C7DA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9067-454E-0B4C-8249-C9CAD5CA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7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E647A-B9F9-BA4B-87B2-C9F11944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91DF3-FA5D-3A48-8BB2-2668485E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274C0-E0E4-4D4D-AA8A-3B9FFA1C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5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CABE-7DC5-7E44-86B1-0F00D0A0C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F3640-F994-024E-91BD-6EA59DEE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BD767-883F-1345-86FB-61FCD7951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43C0D-E12A-4C41-A496-90374050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323EF-BEBB-A24A-9B98-05EC34D4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5057A-093F-3547-83D5-49CE4DBA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0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C33DE-3347-2F45-8E63-8E9A0563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E4D96-3C16-B24C-BBE2-E0BF89FF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E015-63BE-4648-A25D-5776EE420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85002-4978-8F48-8E24-AE6B89E7A5A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E51FF-0A59-684B-B405-DAB932709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F5750-DF86-A64D-B497-AB35EDEF3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20AE-E261-6342-95D7-A8838C125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Source1-Title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63E57-A579-2047-8A3A-5CF6356E6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Source1-SubTitle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5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D87C-212E-B241-B6AC-55237052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0D94-3EAF-3C45-90C9-DBCC29493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1</a:t>
            </a:r>
          </a:p>
          <a:p>
            <a:r>
              <a:rPr lang="en-US" dirty="0"/>
              <a:t>Bullet 2</a:t>
            </a:r>
          </a:p>
          <a:p>
            <a:r>
              <a:rPr lang="en-US" dirty="0"/>
              <a:t>Bullet 3</a:t>
            </a:r>
          </a:p>
        </p:txBody>
      </p:sp>
      <p:pic>
        <p:nvPicPr>
          <p:cNvPr id="11" name="Graphic 10" descr="Voice with solid fill">
            <a:extLst>
              <a:ext uri="{FF2B5EF4-FFF2-40B4-BE49-F238E27FC236}">
                <a16:creationId xmlns:a16="http://schemas.microsoft.com/office/drawing/2014/main" id="{E5213559-BFD6-1F42-BF60-DB9BCF992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8800" y="1690688"/>
            <a:ext cx="3714750" cy="3714750"/>
          </a:xfrm>
          <a:prstGeom prst="rect">
            <a:avLst/>
          </a:prstGeom>
        </p:spPr>
      </p:pic>
      <p:pic>
        <p:nvPicPr>
          <p:cNvPr id="6" name="sample-audio" descr="sample-audio">
            <a:hlinkClick r:id="" action="ppaction://media"/>
            <a:extLst>
              <a:ext uri="{FF2B5EF4-FFF2-40B4-BE49-F238E27FC236}">
                <a16:creationId xmlns:a16="http://schemas.microsoft.com/office/drawing/2014/main" id="{2A839A2C-68A7-3348-B7D8-C2DE1377EB0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927600" y="2744788"/>
            <a:ext cx="1606550" cy="1606550"/>
          </a:xfrm>
          <a:prstGeom prst="rect">
            <a:avLst/>
          </a:prstGeom>
          <a:solidFill>
            <a:schemeClr val="accent1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81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Sld-name-9C3C9787-305F-4251-9A7D-2B0E5B0DC7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6034-3703-924C-8ED0-4CAD950B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Originally Slide #3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E9B6A-FDA2-D843-B2F1-494D5422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107" cy="4351338"/>
          </a:xfrm>
        </p:spPr>
        <p:txBody>
          <a:bodyPr/>
          <a:lstStyle/>
          <a:p>
            <a:r>
              <a:rPr lang="en-US"/>
              <a:t>Bullets on Slide #3</a:t>
            </a:r>
          </a:p>
          <a:p>
            <a:r>
              <a:rPr lang="en-US"/>
              <a:t>Slide has a unique name, embedded into the XML</a:t>
            </a:r>
          </a:p>
          <a:p>
            <a:r>
              <a:rPr lang="en-US"/>
              <a:t>In PPT on Windows, name can be viewed/edited via the Developer tab. </a:t>
            </a:r>
          </a:p>
          <a:p>
            <a:pPr lvl="1"/>
            <a:r>
              <a:rPr lang="en-US"/>
              <a:t>Add a control to the slide.</a:t>
            </a:r>
          </a:p>
          <a:p>
            <a:pPr lvl="1"/>
            <a:r>
              <a:rPr lang="en-US"/>
              <a:t>Open Properties of the control</a:t>
            </a:r>
          </a:p>
          <a:p>
            <a:pPr lvl="1"/>
            <a:r>
              <a:rPr lang="en-US"/>
              <a:t>Select the Slide from the drop-down of elements</a:t>
            </a:r>
            <a:endParaRPr lang="en-US" dirty="0"/>
          </a:p>
        </p:txBody>
      </p:sp>
      <p:pic>
        <p:nvPicPr>
          <p:cNvPr id="9" name="Picture 8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F48D7C4D-7251-8946-9FCE-0282975F0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695" y="2197100"/>
            <a:ext cx="36957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2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64</Words>
  <Application>Microsoft Macintosh PowerPoint</Application>
  <PresentationFormat>Widescreen</PresentationFormat>
  <Paragraphs>13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Source1-Title</vt:lpstr>
      <vt:lpstr>Slide2</vt:lpstr>
      <vt:lpstr>Originally Slide #3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Source1-Title</dc:title>
  <dc:creator>Tim Colson</dc:creator>
  <cp:lastModifiedBy>Tim Colson</cp:lastModifiedBy>
  <cp:revision>10</cp:revision>
  <dcterms:created xsi:type="dcterms:W3CDTF">2021-02-10T21:02:39Z</dcterms:created>
  <dcterms:modified xsi:type="dcterms:W3CDTF">2021-02-12T00:28:29Z</dcterms:modified>
</cp:coreProperties>
</file>