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3"/>
    <p:restoredTop sz="93883"/>
  </p:normalViewPr>
  <p:slideViewPr>
    <p:cSldViewPr snapToGrid="0" snapToObjects="1">
      <p:cViewPr varScale="1">
        <p:scale>
          <a:sx n="90" d="100"/>
          <a:sy n="90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5D77-12E7-7040-9475-5F3266D2B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9D64-5D36-404A-A07E-D531D0E13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339A-614C-D641-A01B-46D6CD9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536D-137A-BC4A-9A21-10E9F1FC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826F-499A-5F4E-9ABB-1B5B8BC4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1CDF-6178-9F44-8A4A-297C8EBE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1F6D5-2D33-2144-84A8-6ACCA5A5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5D58-CC79-284C-BF83-CF1B53CA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11B5-4F4B-1341-A4C1-1BEF55A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E5AE-5700-434B-A467-B2DBD653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3D664-8DEB-FC45-B4E0-33B5B80EF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3E9D-87AD-D041-BC6C-125F2F775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B1DC-7958-054A-A4EE-566C431C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775A-F41E-9945-8F71-2D9C5AEE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8B59-ACBB-1C43-8CAC-46BCE3C9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5C7E-3166-374B-8C61-0453CEE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AE26-3A41-8341-8BF6-C431F720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0A76-0C85-E94A-8EAA-9875F769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3D27-A3C8-1843-8F81-B7999B6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D47E-F88A-334F-BB94-5C9D726A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2CE5-1372-F848-B8BB-30F10911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B862-DC99-C94E-886B-1A1AF1AB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46CB-6413-0942-9C5B-7B229C5C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6D0A-6880-0440-A869-DC61E37F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180D-508E-A14A-889A-9B9171ED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5F7E-8133-5743-9994-046C73BE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7DB-09D0-5545-89B5-61D0B6F45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87FB-E10A-5F43-827E-7B53C23D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DAD8-1A6C-1648-B7DA-135B54B9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FC83-ED67-414D-A33D-09018195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3C9E-96DB-9D4E-8469-BE483774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34CD-9CE0-6F4A-9778-3FA59FCD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8566-5732-FA49-8168-7D0D8AB4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2B850-82C9-B44B-AF7D-F9FB987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C8F94-6E07-C54E-8AA0-5A390BCAE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E1A59-3FFE-CA48-84DE-B1BBA0F9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8790A-9675-D044-B517-81F6C825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0205B-AE8B-8E4E-90B4-C31BD6B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0CA5A-66C4-3843-9C8D-898A78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F39C-7C5F-344A-A849-B541E4D0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3C845-9B1F-E943-B85E-68576B49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667E7-4DDE-8F4C-BE06-3D97C7DA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9067-454E-0B4C-8249-C9CAD5C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E647A-B9F9-BA4B-87B2-C9F1194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91DF3-FA5D-3A48-8BB2-2668485E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274C0-E0E4-4D4D-AA8A-3B9FFA1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CABE-7DC5-7E44-86B1-0F00D0A0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3640-F994-024E-91BD-6EA59DEE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BD767-883F-1345-86FB-61FCD795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3C0D-E12A-4C41-A496-90374050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23EF-BEBB-A24A-9B98-05EC34D4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057A-093F-3547-83D5-49CE4DBA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82FE-3200-894E-A761-8D2E01AF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2381-FC38-8C48-ACBB-AB82B0E60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6136-68FB-204A-89EB-B89D7034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F1CD-29DF-B346-900B-CB468E2A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EBE6-E75E-594D-93B4-7DEBBBB4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1BDA-EF14-5D49-8E96-19C39F66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C33DE-3347-2F45-8E63-8E9A0563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E4D96-3C16-B24C-BBE2-E0BF89FF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015-63BE-4648-A25D-5776EE42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5002-4978-8F48-8E24-AE6B89E7A5A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51FF-0A59-684B-B405-DAB932709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5750-DF86-A64D-B497-AB35EDEF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64EC-C618-3E46-ADD0-3D6F3B9F5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20AE-E261-6342-95D7-A8838C125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Source1-Title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3E57-A579-2047-8A3A-5CF6356E6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Source1-SubTitle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D87C-212E-B241-B6AC-5523705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0D94-3EAF-3C45-90C9-DBCC2949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481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034-3703-924C-8ED0-4CAD950B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Originally Slide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9B6A-FDA2-D843-B2F1-494D5422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Bullets </a:t>
            </a:r>
            <a:r>
              <a:rPr lang="en-US"/>
              <a:t>on Slide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2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Source1-Title</vt:lpstr>
      <vt:lpstr>Slide2</vt:lpstr>
      <vt:lpstr>Originally Slide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Source1-Title</dc:title>
  <dc:creator>Tim Colson</dc:creator>
  <cp:lastModifiedBy>Tim Colson</cp:lastModifiedBy>
  <cp:revision>2</cp:revision>
  <dcterms:created xsi:type="dcterms:W3CDTF">2021-02-10T21:02:39Z</dcterms:created>
  <dcterms:modified xsi:type="dcterms:W3CDTF">2021-02-10T21:43:49Z</dcterms:modified>
</cp:coreProperties>
</file>