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Ex2.xml" ContentType="application/vnd.ms-office.chartex+xml"/>
  <Override PartName="/ppt/charts/style3.xml" ContentType="application/vnd.ms-office.chartstyle+xml"/>
  <Override PartName="/ppt/charts/colors3.xml" ContentType="application/vnd.ms-office.chartcolorstyle+xml"/>
  <Override PartName="/ppt/charts/chart2.xml" ContentType="application/vnd.openxmlformats-officedocument.drawingml.chart+xml"/>
  <Override PartName="/ppt/charts/style4.xml" ContentType="application/vnd.ms-office.chartstyle+xml"/>
  <Override PartName="/ppt/charts/colors4.xml" ContentType="application/vnd.ms-office.chartcolorstyle+xml"/>
  <Override PartName="/ppt/charts/chartEx3.xml" ContentType="application/vnd.ms-office.chartex+xml"/>
  <Override PartName="/ppt/charts/style5.xml" ContentType="application/vnd.ms-office.chartstyle+xml"/>
  <Override PartName="/ppt/charts/colors5.xml" ContentType="application/vnd.ms-office.chartcolorstyle+xml"/>
  <Override PartName="/ppt/charts/chart3.xml" ContentType="application/vnd.openxmlformats-officedocument.drawingml.chart+xml"/>
  <Override PartName="/ppt/charts/style6.xml" ContentType="application/vnd.ms-office.chartstyle+xml"/>
  <Override PartName="/ppt/charts/colors6.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3" r:id="rId2"/>
    <p:sldId id="265" r:id="rId3"/>
    <p:sldId id="266" r:id="rId4"/>
    <p:sldId id="267" r:id="rId5"/>
    <p:sldId id="269" r:id="rId6"/>
    <p:sldId id="270" r:id="rId7"/>
    <p:sldId id="271" r:id="rId8"/>
    <p:sldId id="27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6002BF-EF31-4C8D-A4D8-B71100E100F4}" v="103" dt="2021-12-13T01:54:08.1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othy Cordero" userId="d8fbae98-9fc2-42eb-98a6-3c49b5af5b4f" providerId="ADAL" clId="{FE6002BF-EF31-4C8D-A4D8-B71100E100F4}"/>
    <pc:docChg chg="undo custSel addSld delSld modSld">
      <pc:chgData name="Timothy Cordero" userId="d8fbae98-9fc2-42eb-98a6-3c49b5af5b4f" providerId="ADAL" clId="{FE6002BF-EF31-4C8D-A4D8-B71100E100F4}" dt="2021-12-13T01:54:08.194" v="14531"/>
      <pc:docMkLst>
        <pc:docMk/>
      </pc:docMkLst>
      <pc:sldChg chg="addSp delSp modSp mod modNotes">
        <pc:chgData name="Timothy Cordero" userId="d8fbae98-9fc2-42eb-98a6-3c49b5af5b4f" providerId="ADAL" clId="{FE6002BF-EF31-4C8D-A4D8-B71100E100F4}" dt="2021-12-13T01:54:08.194" v="14531"/>
        <pc:sldMkLst>
          <pc:docMk/>
          <pc:sldMk cId="0" sldId="263"/>
        </pc:sldMkLst>
        <pc:spChg chg="mod">
          <ac:chgData name="Timothy Cordero" userId="d8fbae98-9fc2-42eb-98a6-3c49b5af5b4f" providerId="ADAL" clId="{FE6002BF-EF31-4C8D-A4D8-B71100E100F4}" dt="2021-12-12T22:47:43.767" v="3889" actId="20577"/>
          <ac:spMkLst>
            <pc:docMk/>
            <pc:sldMk cId="0" sldId="263"/>
            <ac:spMk id="3" creationId="{952FAA0B-AD27-4949-BD2A-9EFC945E7564}"/>
          </ac:spMkLst>
        </pc:spChg>
        <pc:spChg chg="add mod">
          <ac:chgData name="Timothy Cordero" userId="d8fbae98-9fc2-42eb-98a6-3c49b5af5b4f" providerId="ADAL" clId="{FE6002BF-EF31-4C8D-A4D8-B71100E100F4}" dt="2021-12-12T19:39:42.083" v="867" actId="1076"/>
          <ac:spMkLst>
            <pc:docMk/>
            <pc:sldMk cId="0" sldId="263"/>
            <ac:spMk id="12" creationId="{D5133350-5E1F-4199-A7D7-F2420B9236F4}"/>
          </ac:spMkLst>
        </pc:spChg>
        <pc:spChg chg="add mod">
          <ac:chgData name="Timothy Cordero" userId="d8fbae98-9fc2-42eb-98a6-3c49b5af5b4f" providerId="ADAL" clId="{FE6002BF-EF31-4C8D-A4D8-B71100E100F4}" dt="2021-12-12T19:39:36.566" v="865" actId="14100"/>
          <ac:spMkLst>
            <pc:docMk/>
            <pc:sldMk cId="0" sldId="263"/>
            <ac:spMk id="13" creationId="{C89DD228-B33F-4BE5-B37B-2D5A29068937}"/>
          </ac:spMkLst>
        </pc:spChg>
        <pc:spChg chg="add mod">
          <ac:chgData name="Timothy Cordero" userId="d8fbae98-9fc2-42eb-98a6-3c49b5af5b4f" providerId="ADAL" clId="{FE6002BF-EF31-4C8D-A4D8-B71100E100F4}" dt="2021-12-12T19:39:45.029" v="868" actId="1076"/>
          <ac:spMkLst>
            <pc:docMk/>
            <pc:sldMk cId="0" sldId="263"/>
            <ac:spMk id="14" creationId="{453AE95D-3C26-4C9C-88F6-FE0FD16596C8}"/>
          </ac:spMkLst>
        </pc:spChg>
        <pc:spChg chg="add mod">
          <ac:chgData name="Timothy Cordero" userId="d8fbae98-9fc2-42eb-98a6-3c49b5af5b4f" providerId="ADAL" clId="{FE6002BF-EF31-4C8D-A4D8-B71100E100F4}" dt="2021-12-12T22:32:35.191" v="3624" actId="1076"/>
          <ac:spMkLst>
            <pc:docMk/>
            <pc:sldMk cId="0" sldId="263"/>
            <ac:spMk id="15" creationId="{059FC5C5-EB61-42A0-BA67-C7D61E734FB1}"/>
          </ac:spMkLst>
        </pc:spChg>
        <pc:spChg chg="add del mod">
          <ac:chgData name="Timothy Cordero" userId="d8fbae98-9fc2-42eb-98a6-3c49b5af5b4f" providerId="ADAL" clId="{FE6002BF-EF31-4C8D-A4D8-B71100E100F4}" dt="2021-12-12T19:58:43.965" v="1193" actId="21"/>
          <ac:spMkLst>
            <pc:docMk/>
            <pc:sldMk cId="0" sldId="263"/>
            <ac:spMk id="20" creationId="{B97C7C12-64A5-4A50-8E98-0E5598AE8295}"/>
          </ac:spMkLst>
        </pc:spChg>
        <pc:spChg chg="add mod">
          <ac:chgData name="Timothy Cordero" userId="d8fbae98-9fc2-42eb-98a6-3c49b5af5b4f" providerId="ADAL" clId="{FE6002BF-EF31-4C8D-A4D8-B71100E100F4}" dt="2021-12-12T20:44:51.220" v="2224" actId="14100"/>
          <ac:spMkLst>
            <pc:docMk/>
            <pc:sldMk cId="0" sldId="263"/>
            <ac:spMk id="21" creationId="{44C529AB-41A0-40D3-B21C-0D367D007EFA}"/>
          </ac:spMkLst>
        </pc:spChg>
        <pc:spChg chg="add mod">
          <ac:chgData name="Timothy Cordero" userId="d8fbae98-9fc2-42eb-98a6-3c49b5af5b4f" providerId="ADAL" clId="{FE6002BF-EF31-4C8D-A4D8-B71100E100F4}" dt="2021-12-12T22:40:43.858" v="3827" actId="255"/>
          <ac:spMkLst>
            <pc:docMk/>
            <pc:sldMk cId="0" sldId="263"/>
            <ac:spMk id="24" creationId="{D873F6B5-5A70-482B-BFFB-CD539C036EDB}"/>
          </ac:spMkLst>
        </pc:spChg>
        <pc:spChg chg="add del mod">
          <ac:chgData name="Timothy Cordero" userId="d8fbae98-9fc2-42eb-98a6-3c49b5af5b4f" providerId="ADAL" clId="{FE6002BF-EF31-4C8D-A4D8-B71100E100F4}" dt="2021-12-12T20:42:59.361" v="2116" actId="21"/>
          <ac:spMkLst>
            <pc:docMk/>
            <pc:sldMk cId="0" sldId="263"/>
            <ac:spMk id="27" creationId="{FCA2E5FD-044F-4077-B472-6F94EDCC6B6E}"/>
          </ac:spMkLst>
        </pc:spChg>
        <pc:spChg chg="add del mod">
          <ac:chgData name="Timothy Cordero" userId="d8fbae98-9fc2-42eb-98a6-3c49b5af5b4f" providerId="ADAL" clId="{FE6002BF-EF31-4C8D-A4D8-B71100E100F4}" dt="2021-12-12T22:30:53.890" v="3598" actId="21"/>
          <ac:spMkLst>
            <pc:docMk/>
            <pc:sldMk cId="0" sldId="263"/>
            <ac:spMk id="28" creationId="{DC51D1B7-28C3-4713-A4D4-860411DF1A5B}"/>
          </ac:spMkLst>
        </pc:spChg>
        <pc:spChg chg="add mod ord">
          <ac:chgData name="Timothy Cordero" userId="d8fbae98-9fc2-42eb-98a6-3c49b5af5b4f" providerId="ADAL" clId="{FE6002BF-EF31-4C8D-A4D8-B71100E100F4}" dt="2021-12-12T22:52:10.855" v="3903" actId="1076"/>
          <ac:spMkLst>
            <pc:docMk/>
            <pc:sldMk cId="0" sldId="263"/>
            <ac:spMk id="35" creationId="{93A5474E-6E8C-4726-80CF-0BD5175AF4F8}"/>
          </ac:spMkLst>
        </pc:spChg>
        <pc:spChg chg="add del mod">
          <ac:chgData name="Timothy Cordero" userId="d8fbae98-9fc2-42eb-98a6-3c49b5af5b4f" providerId="ADAL" clId="{FE6002BF-EF31-4C8D-A4D8-B71100E100F4}" dt="2021-12-12T22:42:56.137" v="3855" actId="14100"/>
          <ac:spMkLst>
            <pc:docMk/>
            <pc:sldMk cId="0" sldId="263"/>
            <ac:spMk id="36" creationId="{0C70F033-EC6B-46FE-8B90-2E8C5B81B85B}"/>
          </ac:spMkLst>
        </pc:spChg>
        <pc:spChg chg="mod">
          <ac:chgData name="Timothy Cordero" userId="d8fbae98-9fc2-42eb-98a6-3c49b5af5b4f" providerId="ADAL" clId="{FE6002BF-EF31-4C8D-A4D8-B71100E100F4}" dt="2021-12-12T19:22:13.457" v="746" actId="207"/>
          <ac:spMkLst>
            <pc:docMk/>
            <pc:sldMk cId="0" sldId="263"/>
            <ac:spMk id="44" creationId="{2ED7EF1F-F830-4F81-8370-D4E11130FDF0}"/>
          </ac:spMkLst>
        </pc:spChg>
        <pc:spChg chg="mod">
          <ac:chgData name="Timothy Cordero" userId="d8fbae98-9fc2-42eb-98a6-3c49b5af5b4f" providerId="ADAL" clId="{FE6002BF-EF31-4C8D-A4D8-B71100E100F4}" dt="2021-12-12T22:55:20.612" v="3925" actId="20577"/>
          <ac:spMkLst>
            <pc:docMk/>
            <pc:sldMk cId="0" sldId="263"/>
            <ac:spMk id="45" creationId="{8D3F0720-3570-4013-9D3F-03D28E6D5824}"/>
          </ac:spMkLst>
        </pc:spChg>
        <pc:spChg chg="mod">
          <ac:chgData name="Timothy Cordero" userId="d8fbae98-9fc2-42eb-98a6-3c49b5af5b4f" providerId="ADAL" clId="{FE6002BF-EF31-4C8D-A4D8-B71100E100F4}" dt="2021-12-12T22:56:33.612" v="3991" actId="122"/>
          <ac:spMkLst>
            <pc:docMk/>
            <pc:sldMk cId="0" sldId="263"/>
            <ac:spMk id="46" creationId="{A3513818-7B71-4795-B0DB-4D5CF6825C74}"/>
          </ac:spMkLst>
        </pc:spChg>
        <pc:spChg chg="mod">
          <ac:chgData name="Timothy Cordero" userId="d8fbae98-9fc2-42eb-98a6-3c49b5af5b4f" providerId="ADAL" clId="{FE6002BF-EF31-4C8D-A4D8-B71100E100F4}" dt="2021-12-12T22:57:07.641" v="4021" actId="20577"/>
          <ac:spMkLst>
            <pc:docMk/>
            <pc:sldMk cId="0" sldId="263"/>
            <ac:spMk id="47" creationId="{9D4B58C3-5918-47E2-820B-2C39B5ABD1A4}"/>
          </ac:spMkLst>
        </pc:spChg>
        <pc:spChg chg="mod">
          <ac:chgData name="Timothy Cordero" userId="d8fbae98-9fc2-42eb-98a6-3c49b5af5b4f" providerId="ADAL" clId="{FE6002BF-EF31-4C8D-A4D8-B71100E100F4}" dt="2021-12-12T22:59:52.371" v="4099" actId="20577"/>
          <ac:spMkLst>
            <pc:docMk/>
            <pc:sldMk cId="0" sldId="263"/>
            <ac:spMk id="48" creationId="{EDAEF14C-3C3E-46A5-BEA7-4F39166829A0}"/>
          </ac:spMkLst>
        </pc:spChg>
        <pc:spChg chg="mod">
          <ac:chgData name="Timothy Cordero" userId="d8fbae98-9fc2-42eb-98a6-3c49b5af5b4f" providerId="ADAL" clId="{FE6002BF-EF31-4C8D-A4D8-B71100E100F4}" dt="2021-12-12T23:00:13.575" v="4105" actId="20577"/>
          <ac:spMkLst>
            <pc:docMk/>
            <pc:sldMk cId="0" sldId="263"/>
            <ac:spMk id="49" creationId="{28479901-EC16-47AB-83AC-3DBB829AD785}"/>
          </ac:spMkLst>
        </pc:spChg>
        <pc:spChg chg="mod">
          <ac:chgData name="Timothy Cordero" userId="d8fbae98-9fc2-42eb-98a6-3c49b5af5b4f" providerId="ADAL" clId="{FE6002BF-EF31-4C8D-A4D8-B71100E100F4}" dt="2021-12-12T23:00:10.923" v="4103" actId="20577"/>
          <ac:spMkLst>
            <pc:docMk/>
            <pc:sldMk cId="0" sldId="263"/>
            <ac:spMk id="50" creationId="{119BC3B6-E7FB-46B5-8079-332A2395E045}"/>
          </ac:spMkLst>
        </pc:spChg>
        <pc:spChg chg="add del mod">
          <ac:chgData name="Timothy Cordero" userId="d8fbae98-9fc2-42eb-98a6-3c49b5af5b4f" providerId="ADAL" clId="{FE6002BF-EF31-4C8D-A4D8-B71100E100F4}" dt="2021-12-12T22:15:57.538" v="3204" actId="21"/>
          <ac:spMkLst>
            <pc:docMk/>
            <pc:sldMk cId="0" sldId="263"/>
            <ac:spMk id="89" creationId="{FD283559-C8AA-45AC-B5C4-F9934BCC4560}"/>
          </ac:spMkLst>
        </pc:spChg>
        <pc:spChg chg="add mod">
          <ac:chgData name="Timothy Cordero" userId="d8fbae98-9fc2-42eb-98a6-3c49b5af5b4f" providerId="ADAL" clId="{FE6002BF-EF31-4C8D-A4D8-B71100E100F4}" dt="2021-12-12T22:43:14.991" v="3862" actId="1076"/>
          <ac:spMkLst>
            <pc:docMk/>
            <pc:sldMk cId="0" sldId="263"/>
            <ac:spMk id="90" creationId="{1A010F74-F73A-4944-8C52-9B2092B34D7F}"/>
          </ac:spMkLst>
        </pc:spChg>
        <pc:spChg chg="add mod">
          <ac:chgData name="Timothy Cordero" userId="d8fbae98-9fc2-42eb-98a6-3c49b5af5b4f" providerId="ADAL" clId="{FE6002BF-EF31-4C8D-A4D8-B71100E100F4}" dt="2021-12-12T19:41:45.002" v="870" actId="1076"/>
          <ac:spMkLst>
            <pc:docMk/>
            <pc:sldMk cId="0" sldId="263"/>
            <ac:spMk id="94" creationId="{E153383F-DDC7-43D0-9671-45B9A3A8D597}"/>
          </ac:spMkLst>
        </pc:spChg>
        <pc:spChg chg="add mod">
          <ac:chgData name="Timothy Cordero" userId="d8fbae98-9fc2-42eb-98a6-3c49b5af5b4f" providerId="ADAL" clId="{FE6002BF-EF31-4C8D-A4D8-B71100E100F4}" dt="2021-12-12T19:43:03.250" v="908" actId="207"/>
          <ac:spMkLst>
            <pc:docMk/>
            <pc:sldMk cId="0" sldId="263"/>
            <ac:spMk id="95" creationId="{4ACD6E4F-FDA9-441E-A597-D9E2D1C36B5E}"/>
          </ac:spMkLst>
        </pc:spChg>
        <pc:spChg chg="add mod">
          <ac:chgData name="Timothy Cordero" userId="d8fbae98-9fc2-42eb-98a6-3c49b5af5b4f" providerId="ADAL" clId="{FE6002BF-EF31-4C8D-A4D8-B71100E100F4}" dt="2021-12-12T19:46:34.114" v="959" actId="20577"/>
          <ac:spMkLst>
            <pc:docMk/>
            <pc:sldMk cId="0" sldId="263"/>
            <ac:spMk id="96" creationId="{857EB05E-8509-420D-BFF5-463F4D0FA709}"/>
          </ac:spMkLst>
        </pc:spChg>
        <pc:spChg chg="add mod">
          <ac:chgData name="Timothy Cordero" userId="d8fbae98-9fc2-42eb-98a6-3c49b5af5b4f" providerId="ADAL" clId="{FE6002BF-EF31-4C8D-A4D8-B71100E100F4}" dt="2021-12-12T22:43:08.413" v="3861" actId="1076"/>
          <ac:spMkLst>
            <pc:docMk/>
            <pc:sldMk cId="0" sldId="263"/>
            <ac:spMk id="114" creationId="{FCD63446-FD17-4111-A70A-56A344C419DD}"/>
          </ac:spMkLst>
        </pc:spChg>
        <pc:spChg chg="add del mod">
          <ac:chgData name="Timothy Cordero" userId="d8fbae98-9fc2-42eb-98a6-3c49b5af5b4f" providerId="ADAL" clId="{FE6002BF-EF31-4C8D-A4D8-B71100E100F4}" dt="2021-12-12T22:31:05.132" v="3601"/>
          <ac:spMkLst>
            <pc:docMk/>
            <pc:sldMk cId="0" sldId="263"/>
            <ac:spMk id="173" creationId="{2C0649F4-8FA0-49D6-B574-3C418C688E6C}"/>
          </ac:spMkLst>
        </pc:spChg>
        <pc:spChg chg="add del mod">
          <ac:chgData name="Timothy Cordero" userId="d8fbae98-9fc2-42eb-98a6-3c49b5af5b4f" providerId="ADAL" clId="{FE6002BF-EF31-4C8D-A4D8-B71100E100F4}" dt="2021-12-12T22:31:14.613" v="3604" actId="21"/>
          <ac:spMkLst>
            <pc:docMk/>
            <pc:sldMk cId="0" sldId="263"/>
            <ac:spMk id="174" creationId="{60162FD1-3A78-4E99-93D4-B458896483EF}"/>
          </ac:spMkLst>
        </pc:spChg>
        <pc:spChg chg="add mod">
          <ac:chgData name="Timothy Cordero" userId="d8fbae98-9fc2-42eb-98a6-3c49b5af5b4f" providerId="ADAL" clId="{FE6002BF-EF31-4C8D-A4D8-B71100E100F4}" dt="2021-12-12T22:42:42.981" v="3852" actId="14100"/>
          <ac:spMkLst>
            <pc:docMk/>
            <pc:sldMk cId="0" sldId="263"/>
            <ac:spMk id="176" creationId="{2BE7CB98-8A83-4728-B94F-90BC4FA86A88}"/>
          </ac:spMkLst>
        </pc:spChg>
        <pc:spChg chg="add mod">
          <ac:chgData name="Timothy Cordero" userId="d8fbae98-9fc2-42eb-98a6-3c49b5af5b4f" providerId="ADAL" clId="{FE6002BF-EF31-4C8D-A4D8-B71100E100F4}" dt="2021-12-12T22:42:39.679" v="3851" actId="1076"/>
          <ac:spMkLst>
            <pc:docMk/>
            <pc:sldMk cId="0" sldId="263"/>
            <ac:spMk id="180" creationId="{FEDC8561-E5BE-40C0-B782-D7AA5EEA0CFF}"/>
          </ac:spMkLst>
        </pc:spChg>
        <pc:spChg chg="add del mod">
          <ac:chgData name="Timothy Cordero" userId="d8fbae98-9fc2-42eb-98a6-3c49b5af5b4f" providerId="ADAL" clId="{FE6002BF-EF31-4C8D-A4D8-B71100E100F4}" dt="2021-12-12T22:41:23.426" v="3832" actId="21"/>
          <ac:spMkLst>
            <pc:docMk/>
            <pc:sldMk cId="0" sldId="263"/>
            <ac:spMk id="182" creationId="{5B5852E6-E3EE-4CF5-BF5E-DEE7A095B2A1}"/>
          </ac:spMkLst>
        </pc:spChg>
        <pc:spChg chg="add del mod">
          <ac:chgData name="Timothy Cordero" userId="d8fbae98-9fc2-42eb-98a6-3c49b5af5b4f" providerId="ADAL" clId="{FE6002BF-EF31-4C8D-A4D8-B71100E100F4}" dt="2021-12-12T22:41:51.499" v="3842" actId="21"/>
          <ac:spMkLst>
            <pc:docMk/>
            <pc:sldMk cId="0" sldId="263"/>
            <ac:spMk id="183" creationId="{28A20EDA-5C31-4ED1-8140-AFEBB233CE40}"/>
          </ac:spMkLst>
        </pc:spChg>
        <pc:spChg chg="add del mod">
          <ac:chgData name="Timothy Cordero" userId="d8fbae98-9fc2-42eb-98a6-3c49b5af5b4f" providerId="ADAL" clId="{FE6002BF-EF31-4C8D-A4D8-B71100E100F4}" dt="2021-12-12T22:41:34.676" v="3837"/>
          <ac:spMkLst>
            <pc:docMk/>
            <pc:sldMk cId="0" sldId="263"/>
            <ac:spMk id="184" creationId="{BD5F3A83-159C-4212-8A04-EA83732445F8}"/>
          </ac:spMkLst>
        </pc:spChg>
        <pc:spChg chg="mod">
          <ac:chgData name="Timothy Cordero" userId="d8fbae98-9fc2-42eb-98a6-3c49b5af5b4f" providerId="ADAL" clId="{FE6002BF-EF31-4C8D-A4D8-B71100E100F4}" dt="2021-12-12T19:57:45.480" v="1178" actId="1076"/>
          <ac:spMkLst>
            <pc:docMk/>
            <pc:sldMk cId="0" sldId="263"/>
            <ac:spMk id="15363" creationId="{E5BD7ECD-4929-430B-AC63-A3B3B4DEE602}"/>
          </ac:spMkLst>
        </pc:spChg>
        <pc:spChg chg="del mod">
          <ac:chgData name="Timothy Cordero" userId="d8fbae98-9fc2-42eb-98a6-3c49b5af5b4f" providerId="ADAL" clId="{FE6002BF-EF31-4C8D-A4D8-B71100E100F4}" dt="2021-12-12T19:18:35.380" v="726" actId="21"/>
          <ac:spMkLst>
            <pc:docMk/>
            <pc:sldMk cId="0" sldId="263"/>
            <ac:spMk id="15364" creationId="{8F0EDE46-2E2F-4FBB-B25F-1AC1E4D4AD7C}"/>
          </ac:spMkLst>
        </pc:spChg>
        <pc:spChg chg="del">
          <ac:chgData name="Timothy Cordero" userId="d8fbae98-9fc2-42eb-98a6-3c49b5af5b4f" providerId="ADAL" clId="{FE6002BF-EF31-4C8D-A4D8-B71100E100F4}" dt="2021-12-12T19:45:30.286" v="919" actId="21"/>
          <ac:spMkLst>
            <pc:docMk/>
            <pc:sldMk cId="0" sldId="263"/>
            <ac:spMk id="15368" creationId="{F7FC0A99-C259-4C55-B2CF-AE6668DCC116}"/>
          </ac:spMkLst>
        </pc:spChg>
        <pc:spChg chg="mod">
          <ac:chgData name="Timothy Cordero" userId="d8fbae98-9fc2-42eb-98a6-3c49b5af5b4f" providerId="ADAL" clId="{FE6002BF-EF31-4C8D-A4D8-B71100E100F4}" dt="2021-12-12T19:54:07.328" v="1157" actId="20577"/>
          <ac:spMkLst>
            <pc:docMk/>
            <pc:sldMk cId="0" sldId="263"/>
            <ac:spMk id="15370" creationId="{2310F92E-9404-459B-926E-217A57D27431}"/>
          </ac:spMkLst>
        </pc:spChg>
        <pc:spChg chg="add del">
          <ac:chgData name="Timothy Cordero" userId="d8fbae98-9fc2-42eb-98a6-3c49b5af5b4f" providerId="ADAL" clId="{FE6002BF-EF31-4C8D-A4D8-B71100E100F4}" dt="2021-12-12T22:26:33.204" v="3535" actId="11529"/>
          <ac:spMkLst>
            <pc:docMk/>
            <pc:sldMk cId="0" sldId="263"/>
            <ac:spMk id="15386" creationId="{7D89F472-6D77-4D87-86FC-6D1CF12F022B}"/>
          </ac:spMkLst>
        </pc:spChg>
        <pc:spChg chg="add mod">
          <ac:chgData name="Timothy Cordero" userId="d8fbae98-9fc2-42eb-98a6-3c49b5af5b4f" providerId="ADAL" clId="{FE6002BF-EF31-4C8D-A4D8-B71100E100F4}" dt="2021-12-12T22:44:17.620" v="3883" actId="1076"/>
          <ac:spMkLst>
            <pc:docMk/>
            <pc:sldMk cId="0" sldId="263"/>
            <ac:spMk id="15387" creationId="{D78C329B-C6B2-4A9D-AE7F-8E5C8E575F96}"/>
          </ac:spMkLst>
        </pc:spChg>
        <pc:spChg chg="add del mod">
          <ac:chgData name="Timothy Cordero" userId="d8fbae98-9fc2-42eb-98a6-3c49b5af5b4f" providerId="ADAL" clId="{FE6002BF-EF31-4C8D-A4D8-B71100E100F4}" dt="2021-12-12T22:38:15.916" v="3799" actId="21"/>
          <ac:spMkLst>
            <pc:docMk/>
            <pc:sldMk cId="0" sldId="263"/>
            <ac:spMk id="15388" creationId="{E4D5F1FF-5A43-4C49-935C-7B53C38B8267}"/>
          </ac:spMkLst>
        </pc:spChg>
        <pc:spChg chg="mod">
          <ac:chgData name="Timothy Cordero" userId="d8fbae98-9fc2-42eb-98a6-3c49b5af5b4f" providerId="ADAL" clId="{FE6002BF-EF31-4C8D-A4D8-B71100E100F4}" dt="2021-12-12T19:18:29.127" v="724" actId="14100"/>
          <ac:spMkLst>
            <pc:docMk/>
            <pc:sldMk cId="0" sldId="263"/>
            <ac:spMk id="15391" creationId="{CF1114F7-3592-4462-940D-87761C61C073}"/>
          </ac:spMkLst>
        </pc:spChg>
        <pc:spChg chg="del mod">
          <ac:chgData name="Timothy Cordero" userId="d8fbae98-9fc2-42eb-98a6-3c49b5af5b4f" providerId="ADAL" clId="{FE6002BF-EF31-4C8D-A4D8-B71100E100F4}" dt="2021-12-12T22:35:59.447" v="3771" actId="21"/>
          <ac:spMkLst>
            <pc:docMk/>
            <pc:sldMk cId="0" sldId="263"/>
            <ac:spMk id="15393" creationId="{82C54AF2-BC18-4244-86B6-7BC9AE5F6921}"/>
          </ac:spMkLst>
        </pc:spChg>
        <pc:spChg chg="add mod">
          <ac:chgData name="Timothy Cordero" userId="d8fbae98-9fc2-42eb-98a6-3c49b5af5b4f" providerId="ADAL" clId="{FE6002BF-EF31-4C8D-A4D8-B71100E100F4}" dt="2021-12-12T22:44:20.181" v="3884" actId="1076"/>
          <ac:spMkLst>
            <pc:docMk/>
            <pc:sldMk cId="0" sldId="263"/>
            <ac:spMk id="15394" creationId="{25F76135-5D40-4FF5-8042-42B233A2D59E}"/>
          </ac:spMkLst>
        </pc:spChg>
        <pc:spChg chg="add del mod">
          <ac:chgData name="Timothy Cordero" userId="d8fbae98-9fc2-42eb-98a6-3c49b5af5b4f" providerId="ADAL" clId="{FE6002BF-EF31-4C8D-A4D8-B71100E100F4}" dt="2021-12-12T22:41:05.481" v="3828" actId="21"/>
          <ac:spMkLst>
            <pc:docMk/>
            <pc:sldMk cId="0" sldId="263"/>
            <ac:spMk id="15397" creationId="{D3401468-1CE5-4CB2-A211-10E77B51B4C5}"/>
          </ac:spMkLst>
        </pc:spChg>
        <pc:spChg chg="add del mod">
          <ac:chgData name="Timothy Cordero" userId="d8fbae98-9fc2-42eb-98a6-3c49b5af5b4f" providerId="ADAL" clId="{FE6002BF-EF31-4C8D-A4D8-B71100E100F4}" dt="2021-12-12T22:39:32.469" v="3815" actId="21"/>
          <ac:spMkLst>
            <pc:docMk/>
            <pc:sldMk cId="0" sldId="263"/>
            <ac:spMk id="15398" creationId="{3D78A66F-964E-4DD2-AD4C-7563C3DE304E}"/>
          </ac:spMkLst>
        </pc:spChg>
        <pc:spChg chg="add mod">
          <ac:chgData name="Timothy Cordero" userId="d8fbae98-9fc2-42eb-98a6-3c49b5af5b4f" providerId="ADAL" clId="{FE6002BF-EF31-4C8D-A4D8-B71100E100F4}" dt="2021-12-12T22:43:00.077" v="3856" actId="1076"/>
          <ac:spMkLst>
            <pc:docMk/>
            <pc:sldMk cId="0" sldId="263"/>
            <ac:spMk id="15399" creationId="{70D6B768-F401-48DD-BC08-3415B91B8F8C}"/>
          </ac:spMkLst>
        </pc:spChg>
        <pc:spChg chg="add mod">
          <ac:chgData name="Timothy Cordero" userId="d8fbae98-9fc2-42eb-98a6-3c49b5af5b4f" providerId="ADAL" clId="{FE6002BF-EF31-4C8D-A4D8-B71100E100F4}" dt="2021-12-12T22:42:36.881" v="3850" actId="14100"/>
          <ac:spMkLst>
            <pc:docMk/>
            <pc:sldMk cId="0" sldId="263"/>
            <ac:spMk id="15402" creationId="{76E7D7F8-962C-4A06-9AE7-88F72B866E91}"/>
          </ac:spMkLst>
        </pc:spChg>
        <pc:spChg chg="mod">
          <ac:chgData name="Timothy Cordero" userId="d8fbae98-9fc2-42eb-98a6-3c49b5af5b4f" providerId="ADAL" clId="{FE6002BF-EF31-4C8D-A4D8-B71100E100F4}" dt="2021-12-12T21:31:42.908" v="2449" actId="1076"/>
          <ac:spMkLst>
            <pc:docMk/>
            <pc:sldMk cId="0" sldId="263"/>
            <ac:spMk id="19467" creationId="{234CDEA8-8DF6-4DAB-BCD6-DD1BD55EA03D}"/>
          </ac:spMkLst>
        </pc:spChg>
        <pc:spChg chg="mod">
          <ac:chgData name="Timothy Cordero" userId="d8fbae98-9fc2-42eb-98a6-3c49b5af5b4f" providerId="ADAL" clId="{FE6002BF-EF31-4C8D-A4D8-B71100E100F4}" dt="2021-12-12T19:54:50.625" v="1161" actId="1076"/>
          <ac:spMkLst>
            <pc:docMk/>
            <pc:sldMk cId="0" sldId="263"/>
            <ac:spMk id="19468" creationId="{8D3E678F-FE24-4261-B5C0-CECE8658BA2E}"/>
          </ac:spMkLst>
        </pc:spChg>
        <pc:spChg chg="mod">
          <ac:chgData name="Timothy Cordero" userId="d8fbae98-9fc2-42eb-98a6-3c49b5af5b4f" providerId="ADAL" clId="{FE6002BF-EF31-4C8D-A4D8-B71100E100F4}" dt="2021-12-12T21:31:55.045" v="2450" actId="1076"/>
          <ac:spMkLst>
            <pc:docMk/>
            <pc:sldMk cId="0" sldId="263"/>
            <ac:spMk id="19495" creationId="{1AA8D6C8-72CB-4125-9BE2-592582E443FA}"/>
          </ac:spMkLst>
        </pc:spChg>
        <pc:spChg chg="mod">
          <ac:chgData name="Timothy Cordero" userId="d8fbae98-9fc2-42eb-98a6-3c49b5af5b4f" providerId="ADAL" clId="{FE6002BF-EF31-4C8D-A4D8-B71100E100F4}" dt="2021-12-12T22:42:46.029" v="3853" actId="1076"/>
          <ac:spMkLst>
            <pc:docMk/>
            <pc:sldMk cId="0" sldId="263"/>
            <ac:spMk id="19496" creationId="{668E3B20-6ABC-4BA8-B3EE-D5940919DDF1}"/>
          </ac:spMkLst>
        </pc:spChg>
        <pc:spChg chg="mod">
          <ac:chgData name="Timothy Cordero" userId="d8fbae98-9fc2-42eb-98a6-3c49b5af5b4f" providerId="ADAL" clId="{FE6002BF-EF31-4C8D-A4D8-B71100E100F4}" dt="2021-12-12T22:44:13.746" v="3882" actId="1076"/>
          <ac:spMkLst>
            <pc:docMk/>
            <pc:sldMk cId="0" sldId="263"/>
            <ac:spMk id="19534" creationId="{61E5169A-B6BE-44DC-BD6F-DCA06C426A45}"/>
          </ac:spMkLst>
        </pc:spChg>
        <pc:graphicFrameChg chg="add mod modGraphic">
          <ac:chgData name="Timothy Cordero" userId="d8fbae98-9fc2-42eb-98a6-3c49b5af5b4f" providerId="ADAL" clId="{FE6002BF-EF31-4C8D-A4D8-B71100E100F4}" dt="2021-12-12T19:54:42.555" v="1160" actId="207"/>
          <ac:graphicFrameMkLst>
            <pc:docMk/>
            <pc:sldMk cId="0" sldId="263"/>
            <ac:graphicFrameMk id="82" creationId="{9C51ACEA-3407-4152-95D6-1332BBF3DA4F}"/>
          </ac:graphicFrameMkLst>
        </pc:graphicFrameChg>
        <pc:graphicFrameChg chg="add mod">
          <ac:chgData name="Timothy Cordero" userId="d8fbae98-9fc2-42eb-98a6-3c49b5af5b4f" providerId="ADAL" clId="{FE6002BF-EF31-4C8D-A4D8-B71100E100F4}" dt="2021-12-12T23:51:52.788" v="6781" actId="207"/>
          <ac:graphicFrameMkLst>
            <pc:docMk/>
            <pc:sldMk cId="0" sldId="263"/>
            <ac:graphicFrameMk id="97" creationId="{6E6E3C73-6893-4CFF-8006-60E82C5DDC6E}"/>
          </ac:graphicFrameMkLst>
        </pc:graphicFrameChg>
        <pc:graphicFrameChg chg="add mod">
          <ac:chgData name="Timothy Cordero" userId="d8fbae98-9fc2-42eb-98a6-3c49b5af5b4f" providerId="ADAL" clId="{FE6002BF-EF31-4C8D-A4D8-B71100E100F4}" dt="2021-12-12T22:10:05.032" v="3168"/>
          <ac:graphicFrameMkLst>
            <pc:docMk/>
            <pc:sldMk cId="0" sldId="263"/>
            <ac:graphicFrameMk id="122" creationId="{79CD92B2-AD9E-454C-9D75-0DD0772D3F7A}"/>
          </ac:graphicFrameMkLst>
        </pc:graphicFrameChg>
        <pc:picChg chg="add del mod">
          <ac:chgData name="Timothy Cordero" userId="d8fbae98-9fc2-42eb-98a6-3c49b5af5b4f" providerId="ADAL" clId="{FE6002BF-EF31-4C8D-A4D8-B71100E100F4}" dt="2021-12-12T18:58:24.805" v="671" actId="21"/>
          <ac:picMkLst>
            <pc:docMk/>
            <pc:sldMk cId="0" sldId="263"/>
            <ac:picMk id="5" creationId="{05E70845-61B3-402B-BFA4-2F0875146BB5}"/>
          </ac:picMkLst>
        </pc:picChg>
        <pc:picChg chg="add del mod">
          <ac:chgData name="Timothy Cordero" userId="d8fbae98-9fc2-42eb-98a6-3c49b5af5b4f" providerId="ADAL" clId="{FE6002BF-EF31-4C8D-A4D8-B71100E100F4}" dt="2021-12-12T19:16:50.460" v="706" actId="478"/>
          <ac:picMkLst>
            <pc:docMk/>
            <pc:sldMk cId="0" sldId="263"/>
            <ac:picMk id="7" creationId="{41DCD502-5C1A-4795-AE13-9DC106167B5B}"/>
          </ac:picMkLst>
        </pc:picChg>
        <pc:picChg chg="add mod">
          <ac:chgData name="Timothy Cordero" userId="d8fbae98-9fc2-42eb-98a6-3c49b5af5b4f" providerId="ADAL" clId="{FE6002BF-EF31-4C8D-A4D8-B71100E100F4}" dt="2021-12-12T19:18:18.370" v="722" actId="1076"/>
          <ac:picMkLst>
            <pc:docMk/>
            <pc:sldMk cId="0" sldId="263"/>
            <ac:picMk id="9" creationId="{F733DB9B-FE93-40A4-B2CB-EF55B5AC416B}"/>
          </ac:picMkLst>
        </pc:picChg>
        <pc:picChg chg="add mod">
          <ac:chgData name="Timothy Cordero" userId="d8fbae98-9fc2-42eb-98a6-3c49b5af5b4f" providerId="ADAL" clId="{FE6002BF-EF31-4C8D-A4D8-B71100E100F4}" dt="2021-12-12T19:18:32.170" v="725" actId="1076"/>
          <ac:picMkLst>
            <pc:docMk/>
            <pc:sldMk cId="0" sldId="263"/>
            <ac:picMk id="11" creationId="{54B74A74-6659-4649-9A8F-109F35BF6EE6}"/>
          </ac:picMkLst>
        </pc:picChg>
        <pc:picChg chg="add del mod">
          <ac:chgData name="Timothy Cordero" userId="d8fbae98-9fc2-42eb-98a6-3c49b5af5b4f" providerId="ADAL" clId="{FE6002BF-EF31-4C8D-A4D8-B71100E100F4}" dt="2021-12-12T19:56:45.355" v="1173" actId="21"/>
          <ac:picMkLst>
            <pc:docMk/>
            <pc:sldMk cId="0" sldId="263"/>
            <ac:picMk id="17" creationId="{0CBB0F24-EA71-4D5F-94B8-6C103CCF5A82}"/>
          </ac:picMkLst>
        </pc:picChg>
        <pc:picChg chg="add mod">
          <ac:chgData name="Timothy Cordero" userId="d8fbae98-9fc2-42eb-98a6-3c49b5af5b4f" providerId="ADAL" clId="{FE6002BF-EF31-4C8D-A4D8-B71100E100F4}" dt="2021-12-12T19:57:40.905" v="1177" actId="14100"/>
          <ac:picMkLst>
            <pc:docMk/>
            <pc:sldMk cId="0" sldId="263"/>
            <ac:picMk id="19" creationId="{B4C682FF-9672-41CA-AECA-6391E760E0F9}"/>
          </ac:picMkLst>
        </pc:picChg>
        <pc:picChg chg="add mod">
          <ac:chgData name="Timothy Cordero" userId="d8fbae98-9fc2-42eb-98a6-3c49b5af5b4f" providerId="ADAL" clId="{FE6002BF-EF31-4C8D-A4D8-B71100E100F4}" dt="2021-12-12T20:29:29.416" v="2032" actId="1076"/>
          <ac:picMkLst>
            <pc:docMk/>
            <pc:sldMk cId="0" sldId="263"/>
            <ac:picMk id="23" creationId="{74A7CA60-3238-4C14-BF6F-CA92AA43A20E}"/>
          </ac:picMkLst>
        </pc:picChg>
        <pc:picChg chg="add mod">
          <ac:chgData name="Timothy Cordero" userId="d8fbae98-9fc2-42eb-98a6-3c49b5af5b4f" providerId="ADAL" clId="{FE6002BF-EF31-4C8D-A4D8-B71100E100F4}" dt="2021-12-12T22:39:53.484" v="3821" actId="1076"/>
          <ac:picMkLst>
            <pc:docMk/>
            <pc:sldMk cId="0" sldId="263"/>
            <ac:picMk id="26" creationId="{DD0B8350-C007-43B8-8453-8BB5F8E7025E}"/>
          </ac:picMkLst>
        </pc:picChg>
        <pc:picChg chg="add del mod">
          <ac:chgData name="Timothy Cordero" userId="d8fbae98-9fc2-42eb-98a6-3c49b5af5b4f" providerId="ADAL" clId="{FE6002BF-EF31-4C8D-A4D8-B71100E100F4}" dt="2021-12-12T21:21:37.094" v="2292" actId="21"/>
          <ac:picMkLst>
            <pc:docMk/>
            <pc:sldMk cId="0" sldId="263"/>
            <ac:picMk id="30" creationId="{43522923-6ADA-438E-B7D0-1A50B3CA2281}"/>
          </ac:picMkLst>
        </pc:picChg>
        <pc:picChg chg="add del mod">
          <ac:chgData name="Timothy Cordero" userId="d8fbae98-9fc2-42eb-98a6-3c49b5af5b4f" providerId="ADAL" clId="{FE6002BF-EF31-4C8D-A4D8-B71100E100F4}" dt="2021-12-12T21:23:09.668" v="2300" actId="478"/>
          <ac:picMkLst>
            <pc:docMk/>
            <pc:sldMk cId="0" sldId="263"/>
            <ac:picMk id="32" creationId="{7194D174-FEF4-4307-A340-EC4CD993FAD6}"/>
          </ac:picMkLst>
        </pc:picChg>
        <pc:picChg chg="add del mod">
          <ac:chgData name="Timothy Cordero" userId="d8fbae98-9fc2-42eb-98a6-3c49b5af5b4f" providerId="ADAL" clId="{FE6002BF-EF31-4C8D-A4D8-B71100E100F4}" dt="2021-12-12T22:51:08.996" v="3891" actId="21"/>
          <ac:picMkLst>
            <pc:docMk/>
            <pc:sldMk cId="0" sldId="263"/>
            <ac:picMk id="34" creationId="{F6A0FDFF-1B5B-4541-865C-A3CB0E5FF67B}"/>
          </ac:picMkLst>
        </pc:picChg>
        <pc:picChg chg="add del mod">
          <ac:chgData name="Timothy Cordero" userId="d8fbae98-9fc2-42eb-98a6-3c49b5af5b4f" providerId="ADAL" clId="{FE6002BF-EF31-4C8D-A4D8-B71100E100F4}" dt="2021-12-12T22:13:40.341" v="3177" actId="21"/>
          <ac:picMkLst>
            <pc:docMk/>
            <pc:sldMk cId="0" sldId="263"/>
            <ac:picMk id="38" creationId="{1A321D66-AC0D-42C3-8625-D11C1714DF90}"/>
          </ac:picMkLst>
        </pc:picChg>
        <pc:picChg chg="add mod">
          <ac:chgData name="Timothy Cordero" userId="d8fbae98-9fc2-42eb-98a6-3c49b5af5b4f" providerId="ADAL" clId="{FE6002BF-EF31-4C8D-A4D8-B71100E100F4}" dt="2021-12-12T22:43:49.879" v="3879" actId="1076"/>
          <ac:picMkLst>
            <pc:docMk/>
            <pc:sldMk cId="0" sldId="263"/>
            <ac:picMk id="84" creationId="{AFFBD091-5610-4DC2-848E-62EC63794B65}"/>
          </ac:picMkLst>
        </pc:picChg>
        <pc:picChg chg="add del mod">
          <ac:chgData name="Timothy Cordero" userId="d8fbae98-9fc2-42eb-98a6-3c49b5af5b4f" providerId="ADAL" clId="{FE6002BF-EF31-4C8D-A4D8-B71100E100F4}" dt="2021-12-12T22:13:46.284" v="3181"/>
          <ac:picMkLst>
            <pc:docMk/>
            <pc:sldMk cId="0" sldId="263"/>
            <ac:picMk id="125" creationId="{B97B45D5-6A15-41DD-BA19-98157C9CC5C1}"/>
          </ac:picMkLst>
        </pc:picChg>
        <pc:picChg chg="add mod">
          <ac:chgData name="Timothy Cordero" userId="d8fbae98-9fc2-42eb-98a6-3c49b5af5b4f" providerId="ADAL" clId="{FE6002BF-EF31-4C8D-A4D8-B71100E100F4}" dt="2021-12-12T21:38:17.626" v="3152" actId="1076"/>
          <ac:picMkLst>
            <pc:docMk/>
            <pc:sldMk cId="0" sldId="263"/>
            <ac:picMk id="1026" creationId="{C063701F-80FC-4F90-9C54-D93A7E8AFC5F}"/>
          </ac:picMkLst>
        </pc:picChg>
        <pc:picChg chg="mod">
          <ac:chgData name="Timothy Cordero" userId="d8fbae98-9fc2-42eb-98a6-3c49b5af5b4f" providerId="ADAL" clId="{FE6002BF-EF31-4C8D-A4D8-B71100E100F4}" dt="2021-12-12T21:38:19.219" v="3153" actId="1076"/>
          <ac:picMkLst>
            <pc:docMk/>
            <pc:sldMk cId="0" sldId="263"/>
            <ac:picMk id="15395" creationId="{5CDE3F8C-087F-446C-AC7E-936F69E10F77}"/>
          </ac:picMkLst>
        </pc:picChg>
        <pc:picChg chg="add mod">
          <ac:chgData name="Timothy Cordero" userId="d8fbae98-9fc2-42eb-98a6-3c49b5af5b4f" providerId="ADAL" clId="{FE6002BF-EF31-4C8D-A4D8-B71100E100F4}" dt="2021-12-12T22:52:27.920" v="3906" actId="1076"/>
          <ac:picMkLst>
            <pc:docMk/>
            <pc:sldMk cId="0" sldId="263"/>
            <ac:picMk id="15404" creationId="{BE0E849D-2411-44E3-926C-86BFF294830D}"/>
          </ac:picMkLst>
        </pc:picChg>
        <pc:cxnChg chg="add del mod">
          <ac:chgData name="Timothy Cordero" userId="d8fbae98-9fc2-42eb-98a6-3c49b5af5b4f" providerId="ADAL" clId="{FE6002BF-EF31-4C8D-A4D8-B71100E100F4}" dt="2021-12-12T22:14:55.748" v="3193" actId="21"/>
          <ac:cxnSpMkLst>
            <pc:docMk/>
            <pc:sldMk cId="0" sldId="263"/>
            <ac:cxnSpMk id="86" creationId="{E59DDB64-7C51-47E4-BC40-5645671A6896}"/>
          </ac:cxnSpMkLst>
        </pc:cxnChg>
        <pc:cxnChg chg="add del mod">
          <ac:chgData name="Timothy Cordero" userId="d8fbae98-9fc2-42eb-98a6-3c49b5af5b4f" providerId="ADAL" clId="{FE6002BF-EF31-4C8D-A4D8-B71100E100F4}" dt="2021-12-12T22:43:17.179" v="3863" actId="21"/>
          <ac:cxnSpMkLst>
            <pc:docMk/>
            <pc:sldMk cId="0" sldId="263"/>
            <ac:cxnSpMk id="92" creationId="{AF4FB378-6C8D-4913-B00A-654019A1567F}"/>
          </ac:cxnSpMkLst>
        </pc:cxnChg>
        <pc:cxnChg chg="add mod">
          <ac:chgData name="Timothy Cordero" userId="d8fbae98-9fc2-42eb-98a6-3c49b5af5b4f" providerId="ADAL" clId="{FE6002BF-EF31-4C8D-A4D8-B71100E100F4}" dt="2021-12-12T22:53:12.707" v="3909" actId="14100"/>
          <ac:cxnSpMkLst>
            <pc:docMk/>
            <pc:sldMk cId="0" sldId="263"/>
            <ac:cxnSpMk id="15406" creationId="{D38AA29B-E334-4160-B6F8-EA7F250BC9FA}"/>
          </ac:cxnSpMkLst>
        </pc:cxnChg>
      </pc:sldChg>
      <pc:sldChg chg="addSp delSp modSp new del mod">
        <pc:chgData name="Timothy Cordero" userId="d8fbae98-9fc2-42eb-98a6-3c49b5af5b4f" providerId="ADAL" clId="{FE6002BF-EF31-4C8D-A4D8-B71100E100F4}" dt="2021-12-12T23:23:25.526" v="5253" actId="2696"/>
        <pc:sldMkLst>
          <pc:docMk/>
          <pc:sldMk cId="2920517585" sldId="264"/>
        </pc:sldMkLst>
        <pc:spChg chg="mod">
          <ac:chgData name="Timothy Cordero" userId="d8fbae98-9fc2-42eb-98a6-3c49b5af5b4f" providerId="ADAL" clId="{FE6002BF-EF31-4C8D-A4D8-B71100E100F4}" dt="2021-12-12T23:03:06.436" v="4253" actId="207"/>
          <ac:spMkLst>
            <pc:docMk/>
            <pc:sldMk cId="2920517585" sldId="264"/>
            <ac:spMk id="2" creationId="{3F59051F-4F07-4340-922E-8A843F5375D9}"/>
          </ac:spMkLst>
        </pc:spChg>
        <pc:spChg chg="mod">
          <ac:chgData name="Timothy Cordero" userId="d8fbae98-9fc2-42eb-98a6-3c49b5af5b4f" providerId="ADAL" clId="{FE6002BF-EF31-4C8D-A4D8-B71100E100F4}" dt="2021-12-12T23:16:07" v="5041" actId="20577"/>
          <ac:spMkLst>
            <pc:docMk/>
            <pc:sldMk cId="2920517585" sldId="264"/>
            <ac:spMk id="3" creationId="{FBAFB53E-ECD0-4C05-BAF4-1284EAC3CC7D}"/>
          </ac:spMkLst>
        </pc:spChg>
        <pc:picChg chg="add del mod">
          <ac:chgData name="Timothy Cordero" userId="d8fbae98-9fc2-42eb-98a6-3c49b5af5b4f" providerId="ADAL" clId="{FE6002BF-EF31-4C8D-A4D8-B71100E100F4}" dt="2021-12-12T23:06:05.539" v="4533" actId="22"/>
          <ac:picMkLst>
            <pc:docMk/>
            <pc:sldMk cId="2920517585" sldId="264"/>
            <ac:picMk id="5" creationId="{CCC87D93-09CD-4238-B6FB-A11D944D6318}"/>
          </ac:picMkLst>
        </pc:picChg>
        <pc:picChg chg="add del mod">
          <ac:chgData name="Timothy Cordero" userId="d8fbae98-9fc2-42eb-98a6-3c49b5af5b4f" providerId="ADAL" clId="{FE6002BF-EF31-4C8D-A4D8-B71100E100F4}" dt="2021-12-12T23:08:15.064" v="4539" actId="21"/>
          <ac:picMkLst>
            <pc:docMk/>
            <pc:sldMk cId="2920517585" sldId="264"/>
            <ac:picMk id="7" creationId="{3BD24214-4C6E-4F2C-A4BE-A425375EFD2D}"/>
          </ac:picMkLst>
        </pc:picChg>
        <pc:picChg chg="add del mod">
          <ac:chgData name="Timothy Cordero" userId="d8fbae98-9fc2-42eb-98a6-3c49b5af5b4f" providerId="ADAL" clId="{FE6002BF-EF31-4C8D-A4D8-B71100E100F4}" dt="2021-12-12T23:08:18.785" v="4541"/>
          <ac:picMkLst>
            <pc:docMk/>
            <pc:sldMk cId="2920517585" sldId="264"/>
            <ac:picMk id="8" creationId="{3193BAEB-F89D-4B47-BA65-F13D32A6BA6D}"/>
          </ac:picMkLst>
        </pc:picChg>
        <pc:picChg chg="add del mod">
          <ac:chgData name="Timothy Cordero" userId="d8fbae98-9fc2-42eb-98a6-3c49b5af5b4f" providerId="ADAL" clId="{FE6002BF-EF31-4C8D-A4D8-B71100E100F4}" dt="2021-12-12T23:17:08.047" v="5053" actId="21"/>
          <ac:picMkLst>
            <pc:docMk/>
            <pc:sldMk cId="2920517585" sldId="264"/>
            <ac:picMk id="10" creationId="{57EBD8E6-D77C-4AC4-8FC4-E69D7A89598B}"/>
          </ac:picMkLst>
        </pc:picChg>
      </pc:sldChg>
      <pc:sldChg chg="addSp modSp new mod setBg">
        <pc:chgData name="Timothy Cordero" userId="d8fbae98-9fc2-42eb-98a6-3c49b5af5b4f" providerId="ADAL" clId="{FE6002BF-EF31-4C8D-A4D8-B71100E100F4}" dt="2021-12-13T00:51:34.091" v="10639"/>
        <pc:sldMkLst>
          <pc:docMk/>
          <pc:sldMk cId="743300870" sldId="265"/>
        </pc:sldMkLst>
        <pc:spChg chg="mod">
          <ac:chgData name="Timothy Cordero" userId="d8fbae98-9fc2-42eb-98a6-3c49b5af5b4f" providerId="ADAL" clId="{FE6002BF-EF31-4C8D-A4D8-B71100E100F4}" dt="2021-12-12T23:17:45.525" v="5063" actId="120"/>
          <ac:spMkLst>
            <pc:docMk/>
            <pc:sldMk cId="743300870" sldId="265"/>
            <ac:spMk id="2" creationId="{D21235B5-5849-4AF0-B3A6-6C6AA8DABA5D}"/>
          </ac:spMkLst>
        </pc:spChg>
        <pc:spChg chg="mod">
          <ac:chgData name="Timothy Cordero" userId="d8fbae98-9fc2-42eb-98a6-3c49b5af5b4f" providerId="ADAL" clId="{FE6002BF-EF31-4C8D-A4D8-B71100E100F4}" dt="2021-12-12T23:26:49.632" v="5364" actId="20577"/>
          <ac:spMkLst>
            <pc:docMk/>
            <pc:sldMk cId="743300870" sldId="265"/>
            <ac:spMk id="3" creationId="{55835195-CD6A-47C4-A65D-C5C233CBBE07}"/>
          </ac:spMkLst>
        </pc:spChg>
        <pc:spChg chg="mod">
          <ac:chgData name="Timothy Cordero" userId="d8fbae98-9fc2-42eb-98a6-3c49b5af5b4f" providerId="ADAL" clId="{FE6002BF-EF31-4C8D-A4D8-B71100E100F4}" dt="2021-12-12T23:29:37.560" v="5425" actId="20577"/>
          <ac:spMkLst>
            <pc:docMk/>
            <pc:sldMk cId="743300870" sldId="265"/>
            <ac:spMk id="4" creationId="{1B7BAFA6-8F03-496A-BF05-31B35C061547}"/>
          </ac:spMkLst>
        </pc:spChg>
        <pc:picChg chg="add mod">
          <ac:chgData name="Timothy Cordero" userId="d8fbae98-9fc2-42eb-98a6-3c49b5af5b4f" providerId="ADAL" clId="{FE6002BF-EF31-4C8D-A4D8-B71100E100F4}" dt="2021-12-12T23:29:09.918" v="5408" actId="14100"/>
          <ac:picMkLst>
            <pc:docMk/>
            <pc:sldMk cId="743300870" sldId="265"/>
            <ac:picMk id="5" creationId="{E1A05BDD-C118-48F1-BA78-97A55648B411}"/>
          </ac:picMkLst>
        </pc:picChg>
        <pc:picChg chg="add mod">
          <ac:chgData name="Timothy Cordero" userId="d8fbae98-9fc2-42eb-98a6-3c49b5af5b4f" providerId="ADAL" clId="{FE6002BF-EF31-4C8D-A4D8-B71100E100F4}" dt="2021-12-12T23:28:09.245" v="5401" actId="1076"/>
          <ac:picMkLst>
            <pc:docMk/>
            <pc:sldMk cId="743300870" sldId="265"/>
            <ac:picMk id="6" creationId="{1F85A1BD-78B5-4061-B45B-BCF070C836B1}"/>
          </ac:picMkLst>
        </pc:picChg>
        <pc:picChg chg="add mod">
          <ac:chgData name="Timothy Cordero" userId="d8fbae98-9fc2-42eb-98a6-3c49b5af5b4f" providerId="ADAL" clId="{FE6002BF-EF31-4C8D-A4D8-B71100E100F4}" dt="2021-12-12T23:27:26.629" v="5375" actId="1076"/>
          <ac:picMkLst>
            <pc:docMk/>
            <pc:sldMk cId="743300870" sldId="265"/>
            <ac:picMk id="7" creationId="{5B9BC2FC-7BDA-45E4-89FC-6FD959208609}"/>
          </ac:picMkLst>
        </pc:picChg>
        <pc:picChg chg="add mod">
          <ac:chgData name="Timothy Cordero" userId="d8fbae98-9fc2-42eb-98a6-3c49b5af5b4f" providerId="ADAL" clId="{FE6002BF-EF31-4C8D-A4D8-B71100E100F4}" dt="2021-12-12T23:26:55.052" v="5367" actId="1076"/>
          <ac:picMkLst>
            <pc:docMk/>
            <pc:sldMk cId="743300870" sldId="265"/>
            <ac:picMk id="9" creationId="{F724F7FD-C2D8-4993-B05C-E60D2CD4FF49}"/>
          </ac:picMkLst>
        </pc:picChg>
      </pc:sldChg>
      <pc:sldChg chg="addSp delSp modSp new mod setBg">
        <pc:chgData name="Timothy Cordero" userId="d8fbae98-9fc2-42eb-98a6-3c49b5af5b4f" providerId="ADAL" clId="{FE6002BF-EF31-4C8D-A4D8-B71100E100F4}" dt="2021-12-13T01:52:32.660" v="14530" actId="20577"/>
        <pc:sldMkLst>
          <pc:docMk/>
          <pc:sldMk cId="3687478517" sldId="266"/>
        </pc:sldMkLst>
        <pc:spChg chg="mod">
          <ac:chgData name="Timothy Cordero" userId="d8fbae98-9fc2-42eb-98a6-3c49b5af5b4f" providerId="ADAL" clId="{FE6002BF-EF31-4C8D-A4D8-B71100E100F4}" dt="2021-12-12T23:30:10.551" v="5438" actId="1076"/>
          <ac:spMkLst>
            <pc:docMk/>
            <pc:sldMk cId="3687478517" sldId="266"/>
            <ac:spMk id="2" creationId="{14D379F1-A4CB-4F97-A6B3-5E219261C697}"/>
          </ac:spMkLst>
        </pc:spChg>
        <pc:spChg chg="mod">
          <ac:chgData name="Timothy Cordero" userId="d8fbae98-9fc2-42eb-98a6-3c49b5af5b4f" providerId="ADAL" clId="{FE6002BF-EF31-4C8D-A4D8-B71100E100F4}" dt="2021-12-13T01:52:32.660" v="14530" actId="20577"/>
          <ac:spMkLst>
            <pc:docMk/>
            <pc:sldMk cId="3687478517" sldId="266"/>
            <ac:spMk id="3" creationId="{4F44E5D8-35FD-4B03-83C9-4ED712F2C64A}"/>
          </ac:spMkLst>
        </pc:spChg>
        <pc:spChg chg="add mod">
          <ac:chgData name="Timothy Cordero" userId="d8fbae98-9fc2-42eb-98a6-3c49b5af5b4f" providerId="ADAL" clId="{FE6002BF-EF31-4C8D-A4D8-B71100E100F4}" dt="2021-12-12T23:57:10.011" v="7323" actId="20577"/>
          <ac:spMkLst>
            <pc:docMk/>
            <pc:sldMk cId="3687478517" sldId="266"/>
            <ac:spMk id="11" creationId="{6D6C34C6-3D53-49D0-A1F9-1629ACD900DE}"/>
          </ac:spMkLst>
        </pc:spChg>
        <pc:spChg chg="add del mod">
          <ac:chgData name="Timothy Cordero" userId="d8fbae98-9fc2-42eb-98a6-3c49b5af5b4f" providerId="ADAL" clId="{FE6002BF-EF31-4C8D-A4D8-B71100E100F4}" dt="2021-12-12T23:56:35.331" v="7319" actId="767"/>
          <ac:spMkLst>
            <pc:docMk/>
            <pc:sldMk cId="3687478517" sldId="266"/>
            <ac:spMk id="13" creationId="{50F5A943-FD91-4E65-8567-2749F77C9A7C}"/>
          </ac:spMkLst>
        </pc:spChg>
        <pc:graphicFrameChg chg="add mod">
          <ac:chgData name="Timothy Cordero" userId="d8fbae98-9fc2-42eb-98a6-3c49b5af5b4f" providerId="ADAL" clId="{FE6002BF-EF31-4C8D-A4D8-B71100E100F4}" dt="2021-12-12T23:51:27.557" v="6775" actId="1076"/>
          <ac:graphicFrameMkLst>
            <pc:docMk/>
            <pc:sldMk cId="3687478517" sldId="266"/>
            <ac:graphicFrameMk id="4" creationId="{BC8D09D7-0293-4B86-99EF-6AAED6C1B7B3}"/>
          </ac:graphicFrameMkLst>
        </pc:graphicFrameChg>
        <pc:graphicFrameChg chg="add mod">
          <ac:chgData name="Timothy Cordero" userId="d8fbae98-9fc2-42eb-98a6-3c49b5af5b4f" providerId="ADAL" clId="{FE6002BF-EF31-4C8D-A4D8-B71100E100F4}" dt="2021-12-13T00:51:59.086" v="10643"/>
          <ac:graphicFrameMkLst>
            <pc:docMk/>
            <pc:sldMk cId="3687478517" sldId="266"/>
            <ac:graphicFrameMk id="12" creationId="{C5DEE50D-C1CE-4DF4-B19C-C3C4875618AF}"/>
          </ac:graphicFrameMkLst>
        </pc:graphicFrameChg>
        <pc:picChg chg="add del mod">
          <ac:chgData name="Timothy Cordero" userId="d8fbae98-9fc2-42eb-98a6-3c49b5af5b4f" providerId="ADAL" clId="{FE6002BF-EF31-4C8D-A4D8-B71100E100F4}" dt="2021-12-12T23:33:18.553" v="5485" actId="21"/>
          <ac:picMkLst>
            <pc:docMk/>
            <pc:sldMk cId="3687478517" sldId="266"/>
            <ac:picMk id="6" creationId="{7DC1794B-E4E9-44F6-8F72-3B2F1166561D}"/>
          </ac:picMkLst>
        </pc:picChg>
        <pc:picChg chg="add mod">
          <ac:chgData name="Timothy Cordero" userId="d8fbae98-9fc2-42eb-98a6-3c49b5af5b4f" providerId="ADAL" clId="{FE6002BF-EF31-4C8D-A4D8-B71100E100F4}" dt="2021-12-12T23:34:07.576" v="5556" actId="14100"/>
          <ac:picMkLst>
            <pc:docMk/>
            <pc:sldMk cId="3687478517" sldId="266"/>
            <ac:picMk id="8" creationId="{C0DB3E2D-8D29-459F-A11B-20FF623F3994}"/>
          </ac:picMkLst>
        </pc:picChg>
        <pc:picChg chg="add mod">
          <ac:chgData name="Timothy Cordero" userId="d8fbae98-9fc2-42eb-98a6-3c49b5af5b4f" providerId="ADAL" clId="{FE6002BF-EF31-4C8D-A4D8-B71100E100F4}" dt="2021-12-12T23:57:03.598" v="7322" actId="1076"/>
          <ac:picMkLst>
            <pc:docMk/>
            <pc:sldMk cId="3687478517" sldId="266"/>
            <ac:picMk id="10" creationId="{F6965FAC-3CD1-49FB-BA29-B9C1A53793FD}"/>
          </ac:picMkLst>
        </pc:picChg>
      </pc:sldChg>
      <pc:sldChg chg="addSp delSp modSp new mod setBg">
        <pc:chgData name="Timothy Cordero" userId="d8fbae98-9fc2-42eb-98a6-3c49b5af5b4f" providerId="ADAL" clId="{FE6002BF-EF31-4C8D-A4D8-B71100E100F4}" dt="2021-12-13T00:58:56.369" v="10919" actId="20577"/>
        <pc:sldMkLst>
          <pc:docMk/>
          <pc:sldMk cId="496558389" sldId="267"/>
        </pc:sldMkLst>
        <pc:spChg chg="mod">
          <ac:chgData name="Timothy Cordero" userId="d8fbae98-9fc2-42eb-98a6-3c49b5af5b4f" providerId="ADAL" clId="{FE6002BF-EF31-4C8D-A4D8-B71100E100F4}" dt="2021-12-12T23:57:52.586" v="7332" actId="1076"/>
          <ac:spMkLst>
            <pc:docMk/>
            <pc:sldMk cId="496558389" sldId="267"/>
            <ac:spMk id="2" creationId="{1E481988-806E-4E60-871F-913ECCF71A15}"/>
          </ac:spMkLst>
        </pc:spChg>
        <pc:spChg chg="mod">
          <ac:chgData name="Timothy Cordero" userId="d8fbae98-9fc2-42eb-98a6-3c49b5af5b4f" providerId="ADAL" clId="{FE6002BF-EF31-4C8D-A4D8-B71100E100F4}" dt="2021-12-13T00:58:56.369" v="10919" actId="20577"/>
          <ac:spMkLst>
            <pc:docMk/>
            <pc:sldMk cId="496558389" sldId="267"/>
            <ac:spMk id="3" creationId="{FD12ACCB-1A48-4638-B292-E3E14F190773}"/>
          </ac:spMkLst>
        </pc:spChg>
        <pc:graphicFrameChg chg="add mod">
          <ac:chgData name="Timothy Cordero" userId="d8fbae98-9fc2-42eb-98a6-3c49b5af5b4f" providerId="ADAL" clId="{FE6002BF-EF31-4C8D-A4D8-B71100E100F4}" dt="2021-12-13T00:26:47.331" v="9822" actId="1076"/>
          <ac:graphicFrameMkLst>
            <pc:docMk/>
            <pc:sldMk cId="496558389" sldId="267"/>
            <ac:graphicFrameMk id="6" creationId="{BD6B1519-AA0C-4BFE-BF3D-CE1B2231F2A2}"/>
          </ac:graphicFrameMkLst>
        </pc:graphicFrameChg>
        <pc:graphicFrameChg chg="add mod">
          <ac:chgData name="Timothy Cordero" userId="d8fbae98-9fc2-42eb-98a6-3c49b5af5b4f" providerId="ADAL" clId="{FE6002BF-EF31-4C8D-A4D8-B71100E100F4}" dt="2021-12-13T00:56:59.977" v="10714" actId="1076"/>
          <ac:graphicFrameMkLst>
            <pc:docMk/>
            <pc:sldMk cId="496558389" sldId="267"/>
            <ac:graphicFrameMk id="7" creationId="{93590E67-E34A-44BA-8DEF-EC3206F36742}"/>
          </ac:graphicFrameMkLst>
        </pc:graphicFrameChg>
        <pc:picChg chg="add mod">
          <ac:chgData name="Timothy Cordero" userId="d8fbae98-9fc2-42eb-98a6-3c49b5af5b4f" providerId="ADAL" clId="{FE6002BF-EF31-4C8D-A4D8-B71100E100F4}" dt="2021-12-13T00:00:50.318" v="7597" actId="1076"/>
          <ac:picMkLst>
            <pc:docMk/>
            <pc:sldMk cId="496558389" sldId="267"/>
            <ac:picMk id="4" creationId="{428A59C2-0E0F-4843-B9A3-5BE45A8D7379}"/>
          </ac:picMkLst>
        </pc:picChg>
        <pc:picChg chg="add mod">
          <ac:chgData name="Timothy Cordero" userId="d8fbae98-9fc2-42eb-98a6-3c49b5af5b4f" providerId="ADAL" clId="{FE6002BF-EF31-4C8D-A4D8-B71100E100F4}" dt="2021-12-13T00:00:59.628" v="7599" actId="1076"/>
          <ac:picMkLst>
            <pc:docMk/>
            <pc:sldMk cId="496558389" sldId="267"/>
            <ac:picMk id="5" creationId="{E1FD9B90-3980-49BA-B50A-E66371F66102}"/>
          </ac:picMkLst>
        </pc:picChg>
        <pc:picChg chg="add del mod">
          <ac:chgData name="Timothy Cordero" userId="d8fbae98-9fc2-42eb-98a6-3c49b5af5b4f" providerId="ADAL" clId="{FE6002BF-EF31-4C8D-A4D8-B71100E100F4}" dt="2021-12-13T00:06:05.887" v="7867" actId="21"/>
          <ac:picMkLst>
            <pc:docMk/>
            <pc:sldMk cId="496558389" sldId="267"/>
            <ac:picMk id="8" creationId="{2DAA6D20-905C-4DB9-8923-CBD6206BA672}"/>
          </ac:picMkLst>
        </pc:picChg>
        <pc:picChg chg="add del mod">
          <ac:chgData name="Timothy Cordero" userId="d8fbae98-9fc2-42eb-98a6-3c49b5af5b4f" providerId="ADAL" clId="{FE6002BF-EF31-4C8D-A4D8-B71100E100F4}" dt="2021-12-13T00:05:43.552" v="7860" actId="21"/>
          <ac:picMkLst>
            <pc:docMk/>
            <pc:sldMk cId="496558389" sldId="267"/>
            <ac:picMk id="9" creationId="{26118A37-7419-4ABF-87B1-EC4B933017F0}"/>
          </ac:picMkLst>
        </pc:picChg>
        <pc:picChg chg="add del mod">
          <ac:chgData name="Timothy Cordero" userId="d8fbae98-9fc2-42eb-98a6-3c49b5af5b4f" providerId="ADAL" clId="{FE6002BF-EF31-4C8D-A4D8-B71100E100F4}" dt="2021-12-13T00:05:46.939" v="7862" actId="21"/>
          <ac:picMkLst>
            <pc:docMk/>
            <pc:sldMk cId="496558389" sldId="267"/>
            <ac:picMk id="10" creationId="{AA8FD097-E2F5-499A-B722-E265E7F2F93A}"/>
          </ac:picMkLst>
        </pc:picChg>
        <pc:picChg chg="add mod">
          <ac:chgData name="Timothy Cordero" userId="d8fbae98-9fc2-42eb-98a6-3c49b5af5b4f" providerId="ADAL" clId="{FE6002BF-EF31-4C8D-A4D8-B71100E100F4}" dt="2021-12-13T00:56:34.523" v="10704" actId="1076"/>
          <ac:picMkLst>
            <pc:docMk/>
            <pc:sldMk cId="496558389" sldId="267"/>
            <ac:picMk id="11" creationId="{1479C646-69C4-4C35-96B0-79DC4D2FABCD}"/>
          </ac:picMkLst>
        </pc:picChg>
      </pc:sldChg>
      <pc:sldChg chg="addSp delSp modSp new del mod setBg">
        <pc:chgData name="Timothy Cordero" userId="d8fbae98-9fc2-42eb-98a6-3c49b5af5b4f" providerId="ADAL" clId="{FE6002BF-EF31-4C8D-A4D8-B71100E100F4}" dt="2021-12-13T01:16:07.160" v="12099" actId="2696"/>
        <pc:sldMkLst>
          <pc:docMk/>
          <pc:sldMk cId="1077359072" sldId="268"/>
        </pc:sldMkLst>
        <pc:spChg chg="mod">
          <ac:chgData name="Timothy Cordero" userId="d8fbae98-9fc2-42eb-98a6-3c49b5af5b4f" providerId="ADAL" clId="{FE6002BF-EF31-4C8D-A4D8-B71100E100F4}" dt="2021-12-13T00:05:32.284" v="7859" actId="1076"/>
          <ac:spMkLst>
            <pc:docMk/>
            <pc:sldMk cId="1077359072" sldId="268"/>
            <ac:spMk id="2" creationId="{A281D575-B1A7-47B8-9518-D7D04DE95A7F}"/>
          </ac:spMkLst>
        </pc:spChg>
        <pc:spChg chg="del">
          <ac:chgData name="Timothy Cordero" userId="d8fbae98-9fc2-42eb-98a6-3c49b5af5b4f" providerId="ADAL" clId="{FE6002BF-EF31-4C8D-A4D8-B71100E100F4}" dt="2021-12-13T00:05:44.869" v="7861"/>
          <ac:spMkLst>
            <pc:docMk/>
            <pc:sldMk cId="1077359072" sldId="268"/>
            <ac:spMk id="3" creationId="{AE7E6FE0-3851-47E6-872D-F69715CC5A38}"/>
          </ac:spMkLst>
        </pc:spChg>
        <pc:spChg chg="add mod">
          <ac:chgData name="Timothy Cordero" userId="d8fbae98-9fc2-42eb-98a6-3c49b5af5b4f" providerId="ADAL" clId="{FE6002BF-EF31-4C8D-A4D8-B71100E100F4}" dt="2021-12-13T01:09:41.215" v="11853" actId="14100"/>
          <ac:spMkLst>
            <pc:docMk/>
            <pc:sldMk cId="1077359072" sldId="268"/>
            <ac:spMk id="7" creationId="{EE172969-FE59-4CFE-9723-9DB48EB6A0FE}"/>
          </ac:spMkLst>
        </pc:spChg>
        <pc:picChg chg="add mod">
          <ac:chgData name="Timothy Cordero" userId="d8fbae98-9fc2-42eb-98a6-3c49b5af5b4f" providerId="ADAL" clId="{FE6002BF-EF31-4C8D-A4D8-B71100E100F4}" dt="2021-12-13T00:20:20.963" v="9147" actId="14100"/>
          <ac:picMkLst>
            <pc:docMk/>
            <pc:sldMk cId="1077359072" sldId="268"/>
            <ac:picMk id="4" creationId="{4496B44B-155E-40A3-B5DB-6CB9DEF8B518}"/>
          </ac:picMkLst>
        </pc:picChg>
        <pc:picChg chg="add mod">
          <ac:chgData name="Timothy Cordero" userId="d8fbae98-9fc2-42eb-98a6-3c49b5af5b4f" providerId="ADAL" clId="{FE6002BF-EF31-4C8D-A4D8-B71100E100F4}" dt="2021-12-13T01:00:21.970" v="10958" actId="14100"/>
          <ac:picMkLst>
            <pc:docMk/>
            <pc:sldMk cId="1077359072" sldId="268"/>
            <ac:picMk id="5" creationId="{DC531351-B583-4B0B-ACB6-307808273783}"/>
          </ac:picMkLst>
        </pc:picChg>
        <pc:picChg chg="add mod">
          <ac:chgData name="Timothy Cordero" userId="d8fbae98-9fc2-42eb-98a6-3c49b5af5b4f" providerId="ADAL" clId="{FE6002BF-EF31-4C8D-A4D8-B71100E100F4}" dt="2021-12-13T00:09:42.812" v="8079" actId="1076"/>
          <ac:picMkLst>
            <pc:docMk/>
            <pc:sldMk cId="1077359072" sldId="268"/>
            <ac:picMk id="6" creationId="{F7D37A43-8D38-4FE7-8DF3-55098F9568C5}"/>
          </ac:picMkLst>
        </pc:picChg>
        <pc:picChg chg="add mod">
          <ac:chgData name="Timothy Cordero" userId="d8fbae98-9fc2-42eb-98a6-3c49b5af5b4f" providerId="ADAL" clId="{FE6002BF-EF31-4C8D-A4D8-B71100E100F4}" dt="2021-12-13T01:01:41.170" v="10998" actId="14100"/>
          <ac:picMkLst>
            <pc:docMk/>
            <pc:sldMk cId="1077359072" sldId="268"/>
            <ac:picMk id="8" creationId="{3FB1A37D-E45E-440D-9A07-BD079DB088AB}"/>
          </ac:picMkLst>
        </pc:picChg>
      </pc:sldChg>
      <pc:sldChg chg="addSp modSp new mod setBg">
        <pc:chgData name="Timothy Cordero" userId="d8fbae98-9fc2-42eb-98a6-3c49b5af5b4f" providerId="ADAL" clId="{FE6002BF-EF31-4C8D-A4D8-B71100E100F4}" dt="2021-12-13T01:16:13.830" v="12100"/>
        <pc:sldMkLst>
          <pc:docMk/>
          <pc:sldMk cId="626842063" sldId="269"/>
        </pc:sldMkLst>
        <pc:spChg chg="mod">
          <ac:chgData name="Timothy Cordero" userId="d8fbae98-9fc2-42eb-98a6-3c49b5af5b4f" providerId="ADAL" clId="{FE6002BF-EF31-4C8D-A4D8-B71100E100F4}" dt="2021-12-13T01:07:52.140" v="11787" actId="1076"/>
          <ac:spMkLst>
            <pc:docMk/>
            <pc:sldMk cId="626842063" sldId="269"/>
            <ac:spMk id="2" creationId="{6E292144-C36E-4A1E-B5BC-DFD9328D6DF6}"/>
          </ac:spMkLst>
        </pc:spChg>
        <pc:spChg chg="mod">
          <ac:chgData name="Timothy Cordero" userId="d8fbae98-9fc2-42eb-98a6-3c49b5af5b4f" providerId="ADAL" clId="{FE6002BF-EF31-4C8D-A4D8-B71100E100F4}" dt="2021-12-13T01:15:39.335" v="12093" actId="27636"/>
          <ac:spMkLst>
            <pc:docMk/>
            <pc:sldMk cId="626842063" sldId="269"/>
            <ac:spMk id="3" creationId="{3BC66562-FB65-4B80-B56E-D5815C1E0225}"/>
          </ac:spMkLst>
        </pc:spChg>
        <pc:spChg chg="mod">
          <ac:chgData name="Timothy Cordero" userId="d8fbae98-9fc2-42eb-98a6-3c49b5af5b4f" providerId="ADAL" clId="{FE6002BF-EF31-4C8D-A4D8-B71100E100F4}" dt="2021-12-13T01:15:45.940" v="12096" actId="20577"/>
          <ac:spMkLst>
            <pc:docMk/>
            <pc:sldMk cId="626842063" sldId="269"/>
            <ac:spMk id="4" creationId="{5A4CCACC-746E-476D-9CCE-DD22DE063CBC}"/>
          </ac:spMkLst>
        </pc:spChg>
        <pc:picChg chg="add mod">
          <ac:chgData name="Timothy Cordero" userId="d8fbae98-9fc2-42eb-98a6-3c49b5af5b4f" providerId="ADAL" clId="{FE6002BF-EF31-4C8D-A4D8-B71100E100F4}" dt="2021-12-13T01:09:02.490" v="11843" actId="1076"/>
          <ac:picMkLst>
            <pc:docMk/>
            <pc:sldMk cId="626842063" sldId="269"/>
            <ac:picMk id="5" creationId="{1E2BE615-0697-40B2-874E-70357C2D1CB7}"/>
          </ac:picMkLst>
        </pc:picChg>
        <pc:picChg chg="add mod">
          <ac:chgData name="Timothy Cordero" userId="d8fbae98-9fc2-42eb-98a6-3c49b5af5b4f" providerId="ADAL" clId="{FE6002BF-EF31-4C8D-A4D8-B71100E100F4}" dt="2021-12-13T01:08:33.811" v="11813" actId="1076"/>
          <ac:picMkLst>
            <pc:docMk/>
            <pc:sldMk cId="626842063" sldId="269"/>
            <ac:picMk id="6" creationId="{F19F3CD9-291F-4775-94CB-A340D89F3D27}"/>
          </ac:picMkLst>
        </pc:picChg>
        <pc:picChg chg="add mod">
          <ac:chgData name="Timothy Cordero" userId="d8fbae98-9fc2-42eb-98a6-3c49b5af5b4f" providerId="ADAL" clId="{FE6002BF-EF31-4C8D-A4D8-B71100E100F4}" dt="2021-12-13T01:15:37.851" v="12091" actId="14100"/>
          <ac:picMkLst>
            <pc:docMk/>
            <pc:sldMk cId="626842063" sldId="269"/>
            <ac:picMk id="7" creationId="{077B4307-F74A-4C28-815E-DC2A4AD8B28B}"/>
          </ac:picMkLst>
        </pc:picChg>
        <pc:picChg chg="add mod">
          <ac:chgData name="Timothy Cordero" userId="d8fbae98-9fc2-42eb-98a6-3c49b5af5b4f" providerId="ADAL" clId="{FE6002BF-EF31-4C8D-A4D8-B71100E100F4}" dt="2021-12-13T01:15:58.370" v="12098" actId="1076"/>
          <ac:picMkLst>
            <pc:docMk/>
            <pc:sldMk cId="626842063" sldId="269"/>
            <ac:picMk id="8" creationId="{B84C09EA-D6CA-4914-982A-5E8E24FA5D73}"/>
          </ac:picMkLst>
        </pc:picChg>
      </pc:sldChg>
      <pc:sldChg chg="addSp delSp modSp new mod setBg">
        <pc:chgData name="Timothy Cordero" userId="d8fbae98-9fc2-42eb-98a6-3c49b5af5b4f" providerId="ADAL" clId="{FE6002BF-EF31-4C8D-A4D8-B71100E100F4}" dt="2021-12-13T01:29:28.037" v="12951" actId="1076"/>
        <pc:sldMkLst>
          <pc:docMk/>
          <pc:sldMk cId="3622268765" sldId="270"/>
        </pc:sldMkLst>
        <pc:spChg chg="mod">
          <ac:chgData name="Timothy Cordero" userId="d8fbae98-9fc2-42eb-98a6-3c49b5af5b4f" providerId="ADAL" clId="{FE6002BF-EF31-4C8D-A4D8-B71100E100F4}" dt="2021-12-13T01:16:38.511" v="12103" actId="1076"/>
          <ac:spMkLst>
            <pc:docMk/>
            <pc:sldMk cId="3622268765" sldId="270"/>
            <ac:spMk id="2" creationId="{47AE03A7-6B42-419B-B5D9-B94417D3C76D}"/>
          </ac:spMkLst>
        </pc:spChg>
        <pc:spChg chg="mod">
          <ac:chgData name="Timothy Cordero" userId="d8fbae98-9fc2-42eb-98a6-3c49b5af5b4f" providerId="ADAL" clId="{FE6002BF-EF31-4C8D-A4D8-B71100E100F4}" dt="2021-12-13T01:17:37.742" v="12157" actId="20577"/>
          <ac:spMkLst>
            <pc:docMk/>
            <pc:sldMk cId="3622268765" sldId="270"/>
            <ac:spMk id="3" creationId="{DEE90135-C36F-4520-84F3-8124DB49F0AD}"/>
          </ac:spMkLst>
        </pc:spChg>
        <pc:spChg chg="del">
          <ac:chgData name="Timothy Cordero" userId="d8fbae98-9fc2-42eb-98a6-3c49b5af5b4f" providerId="ADAL" clId="{FE6002BF-EF31-4C8D-A4D8-B71100E100F4}" dt="2021-12-13T01:17:09.510" v="12133" actId="22"/>
          <ac:spMkLst>
            <pc:docMk/>
            <pc:sldMk cId="3622268765" sldId="270"/>
            <ac:spMk id="4" creationId="{E1D4C39A-A5E6-42A2-BB3D-3B8A6325E77B}"/>
          </ac:spMkLst>
        </pc:spChg>
        <pc:spChg chg="mod">
          <ac:chgData name="Timothy Cordero" userId="d8fbae98-9fc2-42eb-98a6-3c49b5af5b4f" providerId="ADAL" clId="{FE6002BF-EF31-4C8D-A4D8-B71100E100F4}" dt="2021-12-13T01:17:46.750" v="12165" actId="20577"/>
          <ac:spMkLst>
            <pc:docMk/>
            <pc:sldMk cId="3622268765" sldId="270"/>
            <ac:spMk id="5" creationId="{0BE4EB9B-59E1-4709-88FE-5F188EA39993}"/>
          </ac:spMkLst>
        </pc:spChg>
        <pc:spChg chg="del">
          <ac:chgData name="Timothy Cordero" userId="d8fbae98-9fc2-42eb-98a6-3c49b5af5b4f" providerId="ADAL" clId="{FE6002BF-EF31-4C8D-A4D8-B71100E100F4}" dt="2021-12-13T01:18:03.465" v="12166" actId="22"/>
          <ac:spMkLst>
            <pc:docMk/>
            <pc:sldMk cId="3622268765" sldId="270"/>
            <ac:spMk id="6" creationId="{39E24F38-EFF1-4C5B-B54F-CEBC7DB2529C}"/>
          </ac:spMkLst>
        </pc:spChg>
        <pc:spChg chg="add mod">
          <ac:chgData name="Timothy Cordero" userId="d8fbae98-9fc2-42eb-98a6-3c49b5af5b4f" providerId="ADAL" clId="{FE6002BF-EF31-4C8D-A4D8-B71100E100F4}" dt="2021-12-13T01:18:48.749" v="12172" actId="1076"/>
          <ac:spMkLst>
            <pc:docMk/>
            <pc:sldMk cId="3622268765" sldId="270"/>
            <ac:spMk id="11" creationId="{DB47BB81-777C-46BF-9859-62B1BE55FE65}"/>
          </ac:spMkLst>
        </pc:spChg>
        <pc:spChg chg="add mod">
          <ac:chgData name="Timothy Cordero" userId="d8fbae98-9fc2-42eb-98a6-3c49b5af5b4f" providerId="ADAL" clId="{FE6002BF-EF31-4C8D-A4D8-B71100E100F4}" dt="2021-12-13T01:29:28.037" v="12951" actId="1076"/>
          <ac:spMkLst>
            <pc:docMk/>
            <pc:sldMk cId="3622268765" sldId="270"/>
            <ac:spMk id="12" creationId="{856B78F5-8BCD-4606-8454-906681A2C962}"/>
          </ac:spMkLst>
        </pc:spChg>
        <pc:spChg chg="add mod">
          <ac:chgData name="Timothy Cordero" userId="d8fbae98-9fc2-42eb-98a6-3c49b5af5b4f" providerId="ADAL" clId="{FE6002BF-EF31-4C8D-A4D8-B71100E100F4}" dt="2021-12-13T01:29:21.653" v="12949" actId="1076"/>
          <ac:spMkLst>
            <pc:docMk/>
            <pc:sldMk cId="3622268765" sldId="270"/>
            <ac:spMk id="13" creationId="{21A540B4-5B6F-4DEE-9FD2-429712B3EC70}"/>
          </ac:spMkLst>
        </pc:spChg>
        <pc:picChg chg="add mod ord">
          <ac:chgData name="Timothy Cordero" userId="d8fbae98-9fc2-42eb-98a6-3c49b5af5b4f" providerId="ADAL" clId="{FE6002BF-EF31-4C8D-A4D8-B71100E100F4}" dt="2021-12-13T01:17:13.070" v="12134" actId="1076"/>
          <ac:picMkLst>
            <pc:docMk/>
            <pc:sldMk cId="3622268765" sldId="270"/>
            <ac:picMk id="8" creationId="{7E4135C3-FA2A-42D7-B590-7FC22A8BD647}"/>
          </ac:picMkLst>
        </pc:picChg>
        <pc:picChg chg="add mod ord">
          <ac:chgData name="Timothy Cordero" userId="d8fbae98-9fc2-42eb-98a6-3c49b5af5b4f" providerId="ADAL" clId="{FE6002BF-EF31-4C8D-A4D8-B71100E100F4}" dt="2021-12-13T01:18:05.572" v="12167" actId="1076"/>
          <ac:picMkLst>
            <pc:docMk/>
            <pc:sldMk cId="3622268765" sldId="270"/>
            <ac:picMk id="10" creationId="{F377A9B1-565E-4D02-B03F-9BDA79598458}"/>
          </ac:picMkLst>
        </pc:picChg>
      </pc:sldChg>
      <pc:sldChg chg="addSp delSp modSp mod setBg">
        <pc:chgData name="Timothy Cordero" userId="d8fbae98-9fc2-42eb-98a6-3c49b5af5b4f" providerId="ADAL" clId="{FE6002BF-EF31-4C8D-A4D8-B71100E100F4}" dt="2021-12-13T01:43:11.602" v="14280" actId="20577"/>
        <pc:sldMkLst>
          <pc:docMk/>
          <pc:sldMk cId="1006232779" sldId="271"/>
        </pc:sldMkLst>
        <pc:spChg chg="mod">
          <ac:chgData name="Timothy Cordero" userId="d8fbae98-9fc2-42eb-98a6-3c49b5af5b4f" providerId="ADAL" clId="{FE6002BF-EF31-4C8D-A4D8-B71100E100F4}" dt="2021-12-13T01:30:52.967" v="12996" actId="207"/>
          <ac:spMkLst>
            <pc:docMk/>
            <pc:sldMk cId="1006232779" sldId="271"/>
            <ac:spMk id="2" creationId="{47AE03A7-6B42-419B-B5D9-B94417D3C76D}"/>
          </ac:spMkLst>
        </pc:spChg>
        <pc:spChg chg="add del mod">
          <ac:chgData name="Timothy Cordero" userId="d8fbae98-9fc2-42eb-98a6-3c49b5af5b4f" providerId="ADAL" clId="{FE6002BF-EF31-4C8D-A4D8-B71100E100F4}" dt="2021-12-13T01:22:22.385" v="12220" actId="21"/>
          <ac:spMkLst>
            <pc:docMk/>
            <pc:sldMk cId="1006232779" sldId="271"/>
            <ac:spMk id="3" creationId="{DEE90135-C36F-4520-84F3-8124DB49F0AD}"/>
          </ac:spMkLst>
        </pc:spChg>
        <pc:spChg chg="del mod">
          <ac:chgData name="Timothy Cordero" userId="d8fbae98-9fc2-42eb-98a6-3c49b5af5b4f" providerId="ADAL" clId="{FE6002BF-EF31-4C8D-A4D8-B71100E100F4}" dt="2021-12-13T01:21:53.649" v="12211" actId="21"/>
          <ac:spMkLst>
            <pc:docMk/>
            <pc:sldMk cId="1006232779" sldId="271"/>
            <ac:spMk id="5" creationId="{0BE4EB9B-59E1-4709-88FE-5F188EA39993}"/>
          </ac:spMkLst>
        </pc:spChg>
        <pc:spChg chg="add mod">
          <ac:chgData name="Timothy Cordero" userId="d8fbae98-9fc2-42eb-98a6-3c49b5af5b4f" providerId="ADAL" clId="{FE6002BF-EF31-4C8D-A4D8-B71100E100F4}" dt="2021-12-13T01:43:11.602" v="14280" actId="20577"/>
          <ac:spMkLst>
            <pc:docMk/>
            <pc:sldMk cId="1006232779" sldId="271"/>
            <ac:spMk id="6" creationId="{06859DB4-0224-46C3-AF3B-2D44F250427C}"/>
          </ac:spMkLst>
        </pc:spChg>
        <pc:spChg chg="add del mod">
          <ac:chgData name="Timothy Cordero" userId="d8fbae98-9fc2-42eb-98a6-3c49b5af5b4f" providerId="ADAL" clId="{FE6002BF-EF31-4C8D-A4D8-B71100E100F4}" dt="2021-12-13T01:21:55.667" v="12212" actId="21"/>
          <ac:spMkLst>
            <pc:docMk/>
            <pc:sldMk cId="1006232779" sldId="271"/>
            <ac:spMk id="9" creationId="{2B1BBEB5-BE3E-42A4-A590-1FD964AF09FD}"/>
          </ac:spMkLst>
        </pc:spChg>
        <pc:spChg chg="del">
          <ac:chgData name="Timothy Cordero" userId="d8fbae98-9fc2-42eb-98a6-3c49b5af5b4f" providerId="ADAL" clId="{FE6002BF-EF31-4C8D-A4D8-B71100E100F4}" dt="2021-12-13T01:21:42.240" v="12206" actId="21"/>
          <ac:spMkLst>
            <pc:docMk/>
            <pc:sldMk cId="1006232779" sldId="271"/>
            <ac:spMk id="11" creationId="{DB47BB81-777C-46BF-9859-62B1BE55FE65}"/>
          </ac:spMkLst>
        </pc:spChg>
        <pc:spChg chg="del">
          <ac:chgData name="Timothy Cordero" userId="d8fbae98-9fc2-42eb-98a6-3c49b5af5b4f" providerId="ADAL" clId="{FE6002BF-EF31-4C8D-A4D8-B71100E100F4}" dt="2021-12-13T01:21:59.018" v="12213" actId="21"/>
          <ac:spMkLst>
            <pc:docMk/>
            <pc:sldMk cId="1006232779" sldId="271"/>
            <ac:spMk id="12" creationId="{856B78F5-8BCD-4606-8454-906681A2C962}"/>
          </ac:spMkLst>
        </pc:spChg>
        <pc:spChg chg="del">
          <ac:chgData name="Timothy Cordero" userId="d8fbae98-9fc2-42eb-98a6-3c49b5af5b4f" providerId="ADAL" clId="{FE6002BF-EF31-4C8D-A4D8-B71100E100F4}" dt="2021-12-13T01:21:45.661" v="12209" actId="478"/>
          <ac:spMkLst>
            <pc:docMk/>
            <pc:sldMk cId="1006232779" sldId="271"/>
            <ac:spMk id="13" creationId="{21A540B4-5B6F-4DEE-9FD2-429712B3EC70}"/>
          </ac:spMkLst>
        </pc:spChg>
        <pc:spChg chg="add del">
          <ac:chgData name="Timothy Cordero" userId="d8fbae98-9fc2-42eb-98a6-3c49b5af5b4f" providerId="ADAL" clId="{FE6002BF-EF31-4C8D-A4D8-B71100E100F4}" dt="2021-12-13T01:27:55.225" v="12926" actId="26606"/>
          <ac:spMkLst>
            <pc:docMk/>
            <pc:sldMk cId="1006232779" sldId="271"/>
            <ac:spMk id="21" creationId="{C4E4288A-DFC8-40A2-90E5-70E851A933AD}"/>
          </ac:spMkLst>
        </pc:spChg>
        <pc:spChg chg="add del">
          <ac:chgData name="Timothy Cordero" userId="d8fbae98-9fc2-42eb-98a6-3c49b5af5b4f" providerId="ADAL" clId="{FE6002BF-EF31-4C8D-A4D8-B71100E100F4}" dt="2021-12-13T01:27:55.225" v="12926" actId="26606"/>
          <ac:spMkLst>
            <pc:docMk/>
            <pc:sldMk cId="1006232779" sldId="271"/>
            <ac:spMk id="27" creationId="{BD2BFF02-DF78-4F07-B176-52514E13127D}"/>
          </ac:spMkLst>
        </pc:spChg>
        <pc:spChg chg="add del">
          <ac:chgData name="Timothy Cordero" userId="d8fbae98-9fc2-42eb-98a6-3c49b5af5b4f" providerId="ADAL" clId="{FE6002BF-EF31-4C8D-A4D8-B71100E100F4}" dt="2021-12-13T01:27:55.225" v="12926" actId="26606"/>
          <ac:spMkLst>
            <pc:docMk/>
            <pc:sldMk cId="1006232779" sldId="271"/>
            <ac:spMk id="29" creationId="{0DB06EAB-7D8C-403A-86C5-B5FD79A13650}"/>
          </ac:spMkLst>
        </pc:spChg>
        <pc:spChg chg="add">
          <ac:chgData name="Timothy Cordero" userId="d8fbae98-9fc2-42eb-98a6-3c49b5af5b4f" providerId="ADAL" clId="{FE6002BF-EF31-4C8D-A4D8-B71100E100F4}" dt="2021-12-13T01:27:55.225" v="12926" actId="26606"/>
          <ac:spMkLst>
            <pc:docMk/>
            <pc:sldMk cId="1006232779" sldId="271"/>
            <ac:spMk id="34" creationId="{C95B82D5-A8BB-45BF-BED8-C7B206892100}"/>
          </ac:spMkLst>
        </pc:spChg>
        <pc:spChg chg="add">
          <ac:chgData name="Timothy Cordero" userId="d8fbae98-9fc2-42eb-98a6-3c49b5af5b4f" providerId="ADAL" clId="{FE6002BF-EF31-4C8D-A4D8-B71100E100F4}" dt="2021-12-13T01:27:55.225" v="12926" actId="26606"/>
          <ac:spMkLst>
            <pc:docMk/>
            <pc:sldMk cId="1006232779" sldId="271"/>
            <ac:spMk id="36" creationId="{296C61EC-FBF4-4216-BE67-6C864D30A01C}"/>
          </ac:spMkLst>
        </pc:spChg>
        <pc:grpChg chg="add del">
          <ac:chgData name="Timothy Cordero" userId="d8fbae98-9fc2-42eb-98a6-3c49b5af5b4f" providerId="ADAL" clId="{FE6002BF-EF31-4C8D-A4D8-B71100E100F4}" dt="2021-12-13T01:27:55.225" v="12926" actId="26606"/>
          <ac:grpSpMkLst>
            <pc:docMk/>
            <pc:sldMk cId="1006232779" sldId="271"/>
            <ac:grpSpMk id="23" creationId="{B63C2D82-D4FA-4A37-BB01-1E7B21E4FF20}"/>
          </ac:grpSpMkLst>
        </pc:grpChg>
        <pc:picChg chg="del">
          <ac:chgData name="Timothy Cordero" userId="d8fbae98-9fc2-42eb-98a6-3c49b5af5b4f" providerId="ADAL" clId="{FE6002BF-EF31-4C8D-A4D8-B71100E100F4}" dt="2021-12-13T01:21:43.187" v="12207" actId="478"/>
          <ac:picMkLst>
            <pc:docMk/>
            <pc:sldMk cId="1006232779" sldId="271"/>
            <ac:picMk id="8" creationId="{7E4135C3-FA2A-42D7-B590-7FC22A8BD647}"/>
          </ac:picMkLst>
        </pc:picChg>
        <pc:picChg chg="del">
          <ac:chgData name="Timothy Cordero" userId="d8fbae98-9fc2-42eb-98a6-3c49b5af5b4f" providerId="ADAL" clId="{FE6002BF-EF31-4C8D-A4D8-B71100E100F4}" dt="2021-12-13T01:21:43.784" v="12208" actId="478"/>
          <ac:picMkLst>
            <pc:docMk/>
            <pc:sldMk cId="1006232779" sldId="271"/>
            <ac:picMk id="10" creationId="{F377A9B1-565E-4D02-B03F-9BDA79598458}"/>
          </ac:picMkLst>
        </pc:picChg>
        <pc:picChg chg="add mod ord">
          <ac:chgData name="Timothy Cordero" userId="d8fbae98-9fc2-42eb-98a6-3c49b5af5b4f" providerId="ADAL" clId="{FE6002BF-EF31-4C8D-A4D8-B71100E100F4}" dt="2021-12-13T01:28:15.742" v="12931" actId="1076"/>
          <ac:picMkLst>
            <pc:docMk/>
            <pc:sldMk cId="1006232779" sldId="271"/>
            <ac:picMk id="14" creationId="{32E93CDC-C1FE-41FD-9926-372FB03ABDD5}"/>
          </ac:picMkLst>
        </pc:picChg>
        <pc:picChg chg="add mod ord">
          <ac:chgData name="Timothy Cordero" userId="d8fbae98-9fc2-42eb-98a6-3c49b5af5b4f" providerId="ADAL" clId="{FE6002BF-EF31-4C8D-A4D8-B71100E100F4}" dt="2021-12-13T01:27:55.225" v="12926" actId="26606"/>
          <ac:picMkLst>
            <pc:docMk/>
            <pc:sldMk cId="1006232779" sldId="271"/>
            <ac:picMk id="16" creationId="{6AFF7341-F3B9-49E8-9F99-DD277E15B9F3}"/>
          </ac:picMkLst>
        </pc:picChg>
      </pc:sldChg>
      <pc:sldChg chg="new del">
        <pc:chgData name="Timothy Cordero" userId="d8fbae98-9fc2-42eb-98a6-3c49b5af5b4f" providerId="ADAL" clId="{FE6002BF-EF31-4C8D-A4D8-B71100E100F4}" dt="2021-12-13T01:21:09.120" v="12200" actId="2696"/>
        <pc:sldMkLst>
          <pc:docMk/>
          <pc:sldMk cId="1516583472" sldId="271"/>
        </pc:sldMkLst>
      </pc:sldChg>
      <pc:sldChg chg="addSp modSp new mod setBg">
        <pc:chgData name="Timothy Cordero" userId="d8fbae98-9fc2-42eb-98a6-3c49b5af5b4f" providerId="ADAL" clId="{FE6002BF-EF31-4C8D-A4D8-B71100E100F4}" dt="2021-12-13T01:50:52.679" v="14402" actId="20577"/>
        <pc:sldMkLst>
          <pc:docMk/>
          <pc:sldMk cId="82372661" sldId="272"/>
        </pc:sldMkLst>
        <pc:spChg chg="mod">
          <ac:chgData name="Timothy Cordero" userId="d8fbae98-9fc2-42eb-98a6-3c49b5af5b4f" providerId="ADAL" clId="{FE6002BF-EF31-4C8D-A4D8-B71100E100F4}" dt="2021-12-13T01:30:49.350" v="12995" actId="1076"/>
          <ac:spMkLst>
            <pc:docMk/>
            <pc:sldMk cId="82372661" sldId="272"/>
            <ac:spMk id="2" creationId="{5D806C24-63AA-4308-8012-D8883EDCECE9}"/>
          </ac:spMkLst>
        </pc:spChg>
        <pc:spChg chg="mod">
          <ac:chgData name="Timothy Cordero" userId="d8fbae98-9fc2-42eb-98a6-3c49b5af5b4f" providerId="ADAL" clId="{FE6002BF-EF31-4C8D-A4D8-B71100E100F4}" dt="2021-12-13T01:50:52.679" v="14402" actId="20577"/>
          <ac:spMkLst>
            <pc:docMk/>
            <pc:sldMk cId="82372661" sldId="272"/>
            <ac:spMk id="3" creationId="{4B623B27-181C-4966-B2C2-59CF0DE03832}"/>
          </ac:spMkLst>
        </pc:spChg>
        <pc:spChg chg="add mod">
          <ac:chgData name="Timothy Cordero" userId="d8fbae98-9fc2-42eb-98a6-3c49b5af5b4f" providerId="ADAL" clId="{FE6002BF-EF31-4C8D-A4D8-B71100E100F4}" dt="2021-12-13T01:32:13.414" v="13026" actId="692"/>
          <ac:spMkLst>
            <pc:docMk/>
            <pc:sldMk cId="82372661" sldId="272"/>
            <ac:spMk id="4" creationId="{5F26C5A7-0110-4BBB-A886-33E9ECC14FC8}"/>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sumailsyr-my.sharepoint.com/personal/ticorder_syr_edu/Documents/Semester2/MBC638/Assignments/Project.xlsx" TargetMode="External"/><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oleObject" Target="https://sumailsyr-my.sharepoint.com/personal/ticorder_syr_edu/Documents/Semester2/MBC638/Assignments/Project.xlsx" TargetMode="External"/><Relationship Id="rId2" Type="http://schemas.microsoft.com/office/2011/relationships/chartColorStyle" Target="colors4.xml"/><Relationship Id="rId1" Type="http://schemas.microsoft.com/office/2011/relationships/chartStyle" Target="style4.xml"/></Relationships>
</file>

<file path=ppt/charts/_rels/chart3.xml.rels><?xml version="1.0" encoding="UTF-8" standalone="yes"?>
<Relationships xmlns="http://schemas.openxmlformats.org/package/2006/relationships"><Relationship Id="rId3" Type="http://schemas.openxmlformats.org/officeDocument/2006/relationships/oleObject" Target="https://sumailsyr-my.sharepoint.com/personal/ticorder_syr_edu/Documents/Semester2/MBC638/Assignments/Project.xlsx" TargetMode="External"/><Relationship Id="rId2" Type="http://schemas.microsoft.com/office/2011/relationships/chartColorStyle" Target="colors6.xml"/><Relationship Id="rId1" Type="http://schemas.microsoft.com/office/2011/relationships/chartStyle" Target="style6.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https://sumailsyr-my.sharepoint.com/personal/ticorder_syr_edu/Documents/Semester2/MBC638/Assignments/Project.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https://sumailsyr-my.sharepoint.com/personal/ticorder_syr_edu/Documents/Semester2/MBC638/Assignments/Project.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https://sumailsyr-my.sharepoint.com/personal/ticorder_syr_edu/Documents/Semester2/MBC638/Assignments/Projec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solidFill>
                  <a:srgbClr val="002060"/>
                </a:solidFill>
              </a:rPr>
              <a:t>Weight Trend Line</a:t>
            </a:r>
          </a:p>
        </c:rich>
      </c:tx>
      <c:layout>
        <c:manualLayout>
          <c:xMode val="edge"/>
          <c:yMode val="edge"/>
          <c:x val="0.10700086857898579"/>
          <c:y val="3.247355961864278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'Histogram &amp; Trend'!$B$1</c:f>
              <c:strCache>
                <c:ptCount val="1"/>
                <c:pt idx="0">
                  <c:v>Weight</c:v>
                </c:pt>
              </c:strCache>
            </c:strRef>
          </c:tx>
          <c:spPr>
            <a:ln w="28575" cap="rnd">
              <a:solidFill>
                <a:schemeClr val="accent2">
                  <a:lumMod val="75000"/>
                </a:schemeClr>
              </a:solidFill>
              <a:round/>
            </a:ln>
            <a:effectLst/>
          </c:spPr>
          <c:marker>
            <c:symbol val="none"/>
          </c:marker>
          <c:cat>
            <c:numRef>
              <c:f>'Histogram &amp; Trend'!$A$2:$A$31</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cat>
          <c:val>
            <c:numRef>
              <c:f>'Histogram &amp; Trend'!$B$2:$B$31</c:f>
              <c:numCache>
                <c:formatCode>General</c:formatCode>
                <c:ptCount val="30"/>
                <c:pt idx="0">
                  <c:v>161.5</c:v>
                </c:pt>
                <c:pt idx="1">
                  <c:v>164.2</c:v>
                </c:pt>
                <c:pt idx="2">
                  <c:v>163.9</c:v>
                </c:pt>
                <c:pt idx="3">
                  <c:v>163.80000000000001</c:v>
                </c:pt>
                <c:pt idx="4">
                  <c:v>165.1</c:v>
                </c:pt>
                <c:pt idx="5">
                  <c:v>165.2</c:v>
                </c:pt>
                <c:pt idx="6">
                  <c:v>165.8</c:v>
                </c:pt>
                <c:pt idx="7">
                  <c:v>165.9</c:v>
                </c:pt>
                <c:pt idx="8">
                  <c:v>162.1</c:v>
                </c:pt>
                <c:pt idx="9">
                  <c:v>163.80000000000001</c:v>
                </c:pt>
                <c:pt idx="10">
                  <c:v>163.80000000000001</c:v>
                </c:pt>
                <c:pt idx="11">
                  <c:v>162.80000000000001</c:v>
                </c:pt>
                <c:pt idx="12">
                  <c:v>162.1</c:v>
                </c:pt>
                <c:pt idx="13">
                  <c:v>160.5</c:v>
                </c:pt>
                <c:pt idx="14">
                  <c:v>161.80000000000001</c:v>
                </c:pt>
                <c:pt idx="15">
                  <c:v>162.30000000000001</c:v>
                </c:pt>
                <c:pt idx="16">
                  <c:v>162.9</c:v>
                </c:pt>
                <c:pt idx="17">
                  <c:v>161.9</c:v>
                </c:pt>
                <c:pt idx="18">
                  <c:v>161.69999999999999</c:v>
                </c:pt>
                <c:pt idx="19">
                  <c:v>161.80000000000001</c:v>
                </c:pt>
                <c:pt idx="20">
                  <c:v>162.1</c:v>
                </c:pt>
                <c:pt idx="21">
                  <c:v>161.5</c:v>
                </c:pt>
                <c:pt idx="22">
                  <c:v>161.19999999999999</c:v>
                </c:pt>
                <c:pt idx="23">
                  <c:v>160.80000000000001</c:v>
                </c:pt>
                <c:pt idx="24">
                  <c:v>159.30000000000001</c:v>
                </c:pt>
                <c:pt idx="25">
                  <c:v>158.80000000000001</c:v>
                </c:pt>
                <c:pt idx="26">
                  <c:v>159.1</c:v>
                </c:pt>
                <c:pt idx="27">
                  <c:v>157.6</c:v>
                </c:pt>
                <c:pt idx="28">
                  <c:v>156.30000000000001</c:v>
                </c:pt>
                <c:pt idx="29">
                  <c:v>155.30000000000001</c:v>
                </c:pt>
              </c:numCache>
            </c:numRef>
          </c:val>
          <c:smooth val="0"/>
          <c:extLst>
            <c:ext xmlns:c16="http://schemas.microsoft.com/office/drawing/2014/chart" uri="{C3380CC4-5D6E-409C-BE32-E72D297353CC}">
              <c16:uniqueId val="{00000000-EFAA-4AC4-BBDE-7E929A0419E1}"/>
            </c:ext>
          </c:extLst>
        </c:ser>
        <c:dLbls>
          <c:showLegendKey val="0"/>
          <c:showVal val="0"/>
          <c:showCatName val="0"/>
          <c:showSerName val="0"/>
          <c:showPercent val="0"/>
          <c:showBubbleSize val="0"/>
        </c:dLbls>
        <c:smooth val="0"/>
        <c:axId val="1340891935"/>
        <c:axId val="1340894015"/>
      </c:lineChart>
      <c:catAx>
        <c:axId val="1340891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0894015"/>
        <c:crosses val="autoZero"/>
        <c:auto val="1"/>
        <c:lblAlgn val="ctr"/>
        <c:lblOffset val="100"/>
        <c:noMultiLvlLbl val="0"/>
      </c:catAx>
      <c:valAx>
        <c:axId val="13408940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089193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solidFill>
                  <a:srgbClr val="002060"/>
                </a:solidFill>
              </a:rPr>
              <a:t>Weight Trend Line</a:t>
            </a:r>
          </a:p>
        </c:rich>
      </c:tx>
      <c:layout>
        <c:manualLayout>
          <c:xMode val="edge"/>
          <c:yMode val="edge"/>
          <c:x val="0.10700086857898579"/>
          <c:y val="3.247355961864278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'Histogram &amp; Trend'!$B$1</c:f>
              <c:strCache>
                <c:ptCount val="1"/>
                <c:pt idx="0">
                  <c:v>Weight</c:v>
                </c:pt>
              </c:strCache>
            </c:strRef>
          </c:tx>
          <c:spPr>
            <a:ln w="28575" cap="rnd">
              <a:solidFill>
                <a:schemeClr val="accent2">
                  <a:lumMod val="75000"/>
                </a:schemeClr>
              </a:solidFill>
              <a:round/>
            </a:ln>
            <a:effectLst/>
          </c:spPr>
          <c:marker>
            <c:symbol val="none"/>
          </c:marker>
          <c:cat>
            <c:numRef>
              <c:f>'Histogram &amp; Trend'!$A$2:$A$31</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cat>
          <c:val>
            <c:numRef>
              <c:f>'Histogram &amp; Trend'!$B$2:$B$31</c:f>
              <c:numCache>
                <c:formatCode>General</c:formatCode>
                <c:ptCount val="30"/>
                <c:pt idx="0">
                  <c:v>161.5</c:v>
                </c:pt>
                <c:pt idx="1">
                  <c:v>164.2</c:v>
                </c:pt>
                <c:pt idx="2">
                  <c:v>163.9</c:v>
                </c:pt>
                <c:pt idx="3">
                  <c:v>163.80000000000001</c:v>
                </c:pt>
                <c:pt idx="4">
                  <c:v>165.1</c:v>
                </c:pt>
                <c:pt idx="5">
                  <c:v>165.2</c:v>
                </c:pt>
                <c:pt idx="6">
                  <c:v>165.8</c:v>
                </c:pt>
                <c:pt idx="7">
                  <c:v>165.9</c:v>
                </c:pt>
                <c:pt idx="8">
                  <c:v>162.1</c:v>
                </c:pt>
                <c:pt idx="9">
                  <c:v>163.80000000000001</c:v>
                </c:pt>
                <c:pt idx="10">
                  <c:v>163.80000000000001</c:v>
                </c:pt>
                <c:pt idx="11">
                  <c:v>162.80000000000001</c:v>
                </c:pt>
                <c:pt idx="12">
                  <c:v>162.1</c:v>
                </c:pt>
                <c:pt idx="13">
                  <c:v>160.5</c:v>
                </c:pt>
                <c:pt idx="14">
                  <c:v>161.80000000000001</c:v>
                </c:pt>
                <c:pt idx="15">
                  <c:v>162.30000000000001</c:v>
                </c:pt>
                <c:pt idx="16">
                  <c:v>162.9</c:v>
                </c:pt>
                <c:pt idx="17">
                  <c:v>161.9</c:v>
                </c:pt>
                <c:pt idx="18">
                  <c:v>161.69999999999999</c:v>
                </c:pt>
                <c:pt idx="19">
                  <c:v>161.80000000000001</c:v>
                </c:pt>
                <c:pt idx="20">
                  <c:v>162.1</c:v>
                </c:pt>
                <c:pt idx="21">
                  <c:v>161.5</c:v>
                </c:pt>
                <c:pt idx="22">
                  <c:v>161.19999999999999</c:v>
                </c:pt>
                <c:pt idx="23">
                  <c:v>160.80000000000001</c:v>
                </c:pt>
                <c:pt idx="24">
                  <c:v>159.30000000000001</c:v>
                </c:pt>
                <c:pt idx="25">
                  <c:v>158.80000000000001</c:v>
                </c:pt>
                <c:pt idx="26">
                  <c:v>159.1</c:v>
                </c:pt>
                <c:pt idx="27">
                  <c:v>157.6</c:v>
                </c:pt>
                <c:pt idx="28">
                  <c:v>156.30000000000001</c:v>
                </c:pt>
                <c:pt idx="29">
                  <c:v>155.30000000000001</c:v>
                </c:pt>
              </c:numCache>
            </c:numRef>
          </c:val>
          <c:smooth val="0"/>
          <c:extLst>
            <c:ext xmlns:c16="http://schemas.microsoft.com/office/drawing/2014/chart" uri="{C3380CC4-5D6E-409C-BE32-E72D297353CC}">
              <c16:uniqueId val="{00000000-2E34-4A80-B96F-9F253D00E00A}"/>
            </c:ext>
          </c:extLst>
        </c:ser>
        <c:dLbls>
          <c:showLegendKey val="0"/>
          <c:showVal val="0"/>
          <c:showCatName val="0"/>
          <c:showSerName val="0"/>
          <c:showPercent val="0"/>
          <c:showBubbleSize val="0"/>
        </c:dLbls>
        <c:smooth val="0"/>
        <c:axId val="1340891935"/>
        <c:axId val="1340894015"/>
      </c:lineChart>
      <c:catAx>
        <c:axId val="1340891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0894015"/>
        <c:crosses val="autoZero"/>
        <c:auto val="1"/>
        <c:lblAlgn val="ctr"/>
        <c:lblOffset val="100"/>
        <c:noMultiLvlLbl val="0"/>
      </c:catAx>
      <c:valAx>
        <c:axId val="13408940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0891935"/>
        <c:crosses val="autoZero"/>
        <c:crossBetween val="between"/>
      </c:valAx>
      <c:spPr>
        <a:noFill/>
        <a:ln>
          <a:noFill/>
        </a:ln>
        <a:effectLst/>
      </c:spPr>
    </c:plotArea>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solidFill>
                  <a:srgbClr val="002060"/>
                </a:solidFill>
              </a:rPr>
              <a:t>Weight Trend Line</a:t>
            </a:r>
          </a:p>
        </c:rich>
      </c:tx>
      <c:layout>
        <c:manualLayout>
          <c:xMode val="edge"/>
          <c:yMode val="edge"/>
          <c:x val="0.10700086857898579"/>
          <c:y val="3.247355961864278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'Histogram &amp; Trend'!$B$1</c:f>
              <c:strCache>
                <c:ptCount val="1"/>
                <c:pt idx="0">
                  <c:v>Weight</c:v>
                </c:pt>
              </c:strCache>
            </c:strRef>
          </c:tx>
          <c:spPr>
            <a:ln w="28575" cap="rnd">
              <a:solidFill>
                <a:schemeClr val="accent2">
                  <a:lumMod val="75000"/>
                </a:schemeClr>
              </a:solidFill>
              <a:round/>
            </a:ln>
            <a:effectLst/>
          </c:spPr>
          <c:marker>
            <c:symbol val="none"/>
          </c:marker>
          <c:cat>
            <c:numRef>
              <c:f>'Histogram &amp; Trend'!$A$2:$A$31</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cat>
          <c:val>
            <c:numRef>
              <c:f>'Histogram &amp; Trend'!$B$2:$B$31</c:f>
              <c:numCache>
                <c:formatCode>General</c:formatCode>
                <c:ptCount val="30"/>
                <c:pt idx="0">
                  <c:v>161.5</c:v>
                </c:pt>
                <c:pt idx="1">
                  <c:v>164.2</c:v>
                </c:pt>
                <c:pt idx="2">
                  <c:v>163.9</c:v>
                </c:pt>
                <c:pt idx="3">
                  <c:v>163.80000000000001</c:v>
                </c:pt>
                <c:pt idx="4">
                  <c:v>165.1</c:v>
                </c:pt>
                <c:pt idx="5">
                  <c:v>165.2</c:v>
                </c:pt>
                <c:pt idx="6">
                  <c:v>165.8</c:v>
                </c:pt>
                <c:pt idx="7">
                  <c:v>165.9</c:v>
                </c:pt>
                <c:pt idx="8">
                  <c:v>162.1</c:v>
                </c:pt>
                <c:pt idx="9">
                  <c:v>163.80000000000001</c:v>
                </c:pt>
                <c:pt idx="10">
                  <c:v>163.80000000000001</c:v>
                </c:pt>
                <c:pt idx="11">
                  <c:v>162.80000000000001</c:v>
                </c:pt>
                <c:pt idx="12">
                  <c:v>162.1</c:v>
                </c:pt>
                <c:pt idx="13">
                  <c:v>160.5</c:v>
                </c:pt>
                <c:pt idx="14">
                  <c:v>161.80000000000001</c:v>
                </c:pt>
                <c:pt idx="15">
                  <c:v>162.30000000000001</c:v>
                </c:pt>
                <c:pt idx="16">
                  <c:v>162.9</c:v>
                </c:pt>
                <c:pt idx="17">
                  <c:v>161.9</c:v>
                </c:pt>
                <c:pt idx="18">
                  <c:v>161.69999999999999</c:v>
                </c:pt>
                <c:pt idx="19">
                  <c:v>161.80000000000001</c:v>
                </c:pt>
                <c:pt idx="20">
                  <c:v>162.1</c:v>
                </c:pt>
                <c:pt idx="21">
                  <c:v>161.5</c:v>
                </c:pt>
                <c:pt idx="22">
                  <c:v>161.19999999999999</c:v>
                </c:pt>
                <c:pt idx="23">
                  <c:v>160.80000000000001</c:v>
                </c:pt>
                <c:pt idx="24">
                  <c:v>159.30000000000001</c:v>
                </c:pt>
                <c:pt idx="25">
                  <c:v>158.80000000000001</c:v>
                </c:pt>
                <c:pt idx="26">
                  <c:v>159.1</c:v>
                </c:pt>
                <c:pt idx="27">
                  <c:v>157.6</c:v>
                </c:pt>
                <c:pt idx="28">
                  <c:v>156.30000000000001</c:v>
                </c:pt>
                <c:pt idx="29">
                  <c:v>155.30000000000001</c:v>
                </c:pt>
              </c:numCache>
            </c:numRef>
          </c:val>
          <c:smooth val="0"/>
          <c:extLst>
            <c:ext xmlns:c16="http://schemas.microsoft.com/office/drawing/2014/chart" uri="{C3380CC4-5D6E-409C-BE32-E72D297353CC}">
              <c16:uniqueId val="{00000000-9DBF-474D-9626-C1F205E57D18}"/>
            </c:ext>
          </c:extLst>
        </c:ser>
        <c:dLbls>
          <c:showLegendKey val="0"/>
          <c:showVal val="0"/>
          <c:showCatName val="0"/>
          <c:showSerName val="0"/>
          <c:showPercent val="0"/>
          <c:showBubbleSize val="0"/>
        </c:dLbls>
        <c:smooth val="0"/>
        <c:axId val="1340891935"/>
        <c:axId val="1340894015"/>
      </c:lineChart>
      <c:catAx>
        <c:axId val="1340891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0894015"/>
        <c:crosses val="autoZero"/>
        <c:auto val="1"/>
        <c:lblAlgn val="ctr"/>
        <c:lblOffset val="100"/>
        <c:noMultiLvlLbl val="0"/>
      </c:catAx>
      <c:valAx>
        <c:axId val="13408940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0891935"/>
        <c:crosses val="autoZero"/>
        <c:crossBetween val="between"/>
      </c:valAx>
      <c:spPr>
        <a:noFill/>
        <a:ln>
          <a:noFill/>
        </a:ln>
        <a:effectLst/>
      </c:spPr>
    </c:plotArea>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Data!$L$2:$L$31</cx:f>
        <cx:lvl ptCount="30" formatCode="General">
          <cx:pt idx="0">161.5</cx:pt>
          <cx:pt idx="1">164.19999999999999</cx:pt>
          <cx:pt idx="2">163.90000000000001</cx:pt>
          <cx:pt idx="3">163.80000000000001</cx:pt>
          <cx:pt idx="4">165.09999999999999</cx:pt>
          <cx:pt idx="5">165.19999999999999</cx:pt>
          <cx:pt idx="6">165.80000000000001</cx:pt>
          <cx:pt idx="7">165.90000000000001</cx:pt>
          <cx:pt idx="8">162.09999999999999</cx:pt>
          <cx:pt idx="9">163.80000000000001</cx:pt>
          <cx:pt idx="10">163.80000000000001</cx:pt>
          <cx:pt idx="11">162.80000000000001</cx:pt>
          <cx:pt idx="12">162.09999999999999</cx:pt>
          <cx:pt idx="13">160.5</cx:pt>
          <cx:pt idx="14">161.80000000000001</cx:pt>
          <cx:pt idx="15">162.30000000000001</cx:pt>
          <cx:pt idx="16">162.90000000000001</cx:pt>
          <cx:pt idx="17">161.90000000000001</cx:pt>
          <cx:pt idx="18">161.69999999999999</cx:pt>
          <cx:pt idx="19">161.80000000000001</cx:pt>
          <cx:pt idx="20">162.09999999999999</cx:pt>
          <cx:pt idx="21">161.5</cx:pt>
          <cx:pt idx="22">161.19999999999999</cx:pt>
          <cx:pt idx="23">160.80000000000001</cx:pt>
          <cx:pt idx="24">159.30000000000001</cx:pt>
          <cx:pt idx="25">158.80000000000001</cx:pt>
          <cx:pt idx="26">159.09999999999999</cx:pt>
          <cx:pt idx="27">157.59999999999999</cx:pt>
          <cx:pt idx="28">156.30000000000001</cx:pt>
          <cx:pt idx="29">155.30000000000001</cx:pt>
        </cx:lvl>
      </cx:numDim>
    </cx:data>
  </cx:chartData>
  <cx:chart>
    <cx:title pos="t" align="ctr" overlay="0">
      <cx:tx>
        <cx:txData>
          <cx:v>Weight Histogram</cx:v>
        </cx:txData>
      </cx:tx>
      <cx:txPr>
        <a:bodyPr spcFirstLastPara="1" vertOverflow="ellipsis" horzOverflow="overflow" wrap="square" lIns="0" tIns="0" rIns="0" bIns="0" anchor="ctr" anchorCtr="1"/>
        <a:lstStyle/>
        <a:p>
          <a:pPr algn="ctr" rtl="0">
            <a:defRPr/>
          </a:pPr>
          <a:r>
            <a:rPr lang="en-US" sz="1400" b="0" i="0" u="none" strike="noStrike" baseline="0" dirty="0">
              <a:solidFill>
                <a:srgbClr val="002060"/>
              </a:solidFill>
              <a:latin typeface="Calibri" panose="020F0502020204030204"/>
            </a:rPr>
            <a:t>Weight Histogram</a:t>
          </a:r>
        </a:p>
      </cx:txPr>
    </cx:title>
    <cx:plotArea>
      <cx:plotAreaRegion>
        <cx:series layoutId="clusteredColumn" uniqueId="{7722E370-0904-4D0C-A26A-C6BD36B7A55D}">
          <cx:tx>
            <cx:txData>
              <cx:f>Data!$L$1</cx:f>
              <cx:v>Weight</cx:v>
            </cx:txData>
          </cx:tx>
          <cx:spPr>
            <a:solidFill>
              <a:schemeClr val="accent2">
                <a:lumMod val="75000"/>
              </a:schemeClr>
            </a:solidFill>
          </cx:spPr>
          <cx:dataId val="0"/>
          <cx:layoutPr>
            <cx:binning intervalClosed="r"/>
          </cx:layoutPr>
        </cx:series>
      </cx:plotAreaRegion>
      <cx:axis id="0">
        <cx:catScaling gapWidth="0"/>
        <cx:tickLabels/>
      </cx:axis>
      <cx:axis id="1">
        <cx:valScaling/>
        <cx:majorGridlines/>
        <cx:tickLabels/>
      </cx:axis>
    </cx:plotArea>
  </cx:chart>
  <cx:spPr>
    <a:solidFill>
      <a:schemeClr val="bg1"/>
    </a:solidFill>
    <a:ln>
      <a:solidFill>
        <a:schemeClr val="bg1"/>
      </a:solidFill>
    </a:ln>
  </cx:spPr>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Data!$L$2:$L$31</cx:f>
        <cx:lvl ptCount="30" formatCode="General">
          <cx:pt idx="0">161.5</cx:pt>
          <cx:pt idx="1">164.19999999999999</cx:pt>
          <cx:pt idx="2">163.90000000000001</cx:pt>
          <cx:pt idx="3">163.80000000000001</cx:pt>
          <cx:pt idx="4">165.09999999999999</cx:pt>
          <cx:pt idx="5">165.19999999999999</cx:pt>
          <cx:pt idx="6">165.80000000000001</cx:pt>
          <cx:pt idx="7">165.90000000000001</cx:pt>
          <cx:pt idx="8">162.09999999999999</cx:pt>
          <cx:pt idx="9">163.80000000000001</cx:pt>
          <cx:pt idx="10">163.80000000000001</cx:pt>
          <cx:pt idx="11">162.80000000000001</cx:pt>
          <cx:pt idx="12">162.09999999999999</cx:pt>
          <cx:pt idx="13">160.5</cx:pt>
          <cx:pt idx="14">161.80000000000001</cx:pt>
          <cx:pt idx="15">162.30000000000001</cx:pt>
          <cx:pt idx="16">162.90000000000001</cx:pt>
          <cx:pt idx="17">161.90000000000001</cx:pt>
          <cx:pt idx="18">161.69999999999999</cx:pt>
          <cx:pt idx="19">161.80000000000001</cx:pt>
          <cx:pt idx="20">162.09999999999999</cx:pt>
          <cx:pt idx="21">161.5</cx:pt>
          <cx:pt idx="22">161.19999999999999</cx:pt>
          <cx:pt idx="23">160.80000000000001</cx:pt>
          <cx:pt idx="24">159.30000000000001</cx:pt>
          <cx:pt idx="25">158.80000000000001</cx:pt>
          <cx:pt idx="26">159.09999999999999</cx:pt>
          <cx:pt idx="27">157.59999999999999</cx:pt>
          <cx:pt idx="28">156.30000000000001</cx:pt>
          <cx:pt idx="29">155.30000000000001</cx:pt>
        </cx:lvl>
      </cx:numDim>
    </cx:data>
  </cx:chartData>
  <cx:chart>
    <cx:title pos="t" align="ctr" overlay="0">
      <cx:tx>
        <cx:txData>
          <cx:v>Weight Histogram</cx:v>
        </cx:txData>
      </cx:tx>
      <cx:txPr>
        <a:bodyPr spcFirstLastPara="1" vertOverflow="ellipsis" horzOverflow="overflow" wrap="square" lIns="0" tIns="0" rIns="0" bIns="0" anchor="ctr" anchorCtr="1"/>
        <a:lstStyle/>
        <a:p>
          <a:pPr algn="ctr" rtl="0">
            <a:defRPr/>
          </a:pPr>
          <a:r>
            <a:rPr lang="en-US" sz="1400" b="0" i="0" u="none" strike="noStrike" baseline="0" dirty="0">
              <a:solidFill>
                <a:srgbClr val="002060"/>
              </a:solidFill>
              <a:latin typeface="Calibri" panose="020F0502020204030204"/>
            </a:rPr>
            <a:t>Weight Histogram</a:t>
          </a:r>
        </a:p>
      </cx:txPr>
    </cx:title>
    <cx:plotArea>
      <cx:plotAreaRegion>
        <cx:series layoutId="clusteredColumn" uniqueId="{7722E370-0904-4D0C-A26A-C6BD36B7A55D}">
          <cx:tx>
            <cx:txData>
              <cx:f>Data!$L$1</cx:f>
              <cx:v>Weight</cx:v>
            </cx:txData>
          </cx:tx>
          <cx:spPr>
            <a:solidFill>
              <a:schemeClr val="accent2">
                <a:lumMod val="75000"/>
              </a:schemeClr>
            </a:solidFill>
          </cx:spPr>
          <cx:dataId val="0"/>
          <cx:layoutPr>
            <cx:binning intervalClosed="r"/>
          </cx:layoutPr>
        </cx:series>
      </cx:plotAreaRegion>
      <cx:axis id="0">
        <cx:catScaling gapWidth="0"/>
        <cx:tickLabels/>
      </cx:axis>
      <cx:axis id="1">
        <cx:valScaling/>
        <cx:majorGridlines/>
        <cx:tickLabels/>
      </cx:axis>
    </cx:plotArea>
  </cx:chart>
  <cx:spPr>
    <a:solidFill>
      <a:schemeClr val="bg1"/>
    </a:solidFill>
    <a:ln>
      <a:solidFill>
        <a:schemeClr val="bg1"/>
      </a:solidFill>
    </a:ln>
  </cx:spPr>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Data!$L$2:$L$31</cx:f>
        <cx:lvl ptCount="30" formatCode="General">
          <cx:pt idx="0">161.5</cx:pt>
          <cx:pt idx="1">164.19999999999999</cx:pt>
          <cx:pt idx="2">163.90000000000001</cx:pt>
          <cx:pt idx="3">163.80000000000001</cx:pt>
          <cx:pt idx="4">165.09999999999999</cx:pt>
          <cx:pt idx="5">165.19999999999999</cx:pt>
          <cx:pt idx="6">165.80000000000001</cx:pt>
          <cx:pt idx="7">165.90000000000001</cx:pt>
          <cx:pt idx="8">162.09999999999999</cx:pt>
          <cx:pt idx="9">163.80000000000001</cx:pt>
          <cx:pt idx="10">163.80000000000001</cx:pt>
          <cx:pt idx="11">162.80000000000001</cx:pt>
          <cx:pt idx="12">162.09999999999999</cx:pt>
          <cx:pt idx="13">160.5</cx:pt>
          <cx:pt idx="14">161.80000000000001</cx:pt>
          <cx:pt idx="15">162.30000000000001</cx:pt>
          <cx:pt idx="16">162.90000000000001</cx:pt>
          <cx:pt idx="17">161.90000000000001</cx:pt>
          <cx:pt idx="18">161.69999999999999</cx:pt>
          <cx:pt idx="19">161.80000000000001</cx:pt>
          <cx:pt idx="20">162.09999999999999</cx:pt>
          <cx:pt idx="21">161.5</cx:pt>
          <cx:pt idx="22">161.19999999999999</cx:pt>
          <cx:pt idx="23">160.80000000000001</cx:pt>
          <cx:pt idx="24">159.30000000000001</cx:pt>
          <cx:pt idx="25">158.80000000000001</cx:pt>
          <cx:pt idx="26">159.09999999999999</cx:pt>
          <cx:pt idx="27">157.59999999999999</cx:pt>
          <cx:pt idx="28">156.30000000000001</cx:pt>
          <cx:pt idx="29">155.30000000000001</cx:pt>
        </cx:lvl>
      </cx:numDim>
    </cx:data>
  </cx:chartData>
  <cx:chart>
    <cx:title pos="t" align="ctr" overlay="0">
      <cx:tx>
        <cx:txData>
          <cx:v>Weight Histogram</cx:v>
        </cx:txData>
      </cx:tx>
      <cx:txPr>
        <a:bodyPr spcFirstLastPara="1" vertOverflow="ellipsis" horzOverflow="overflow" wrap="square" lIns="0" tIns="0" rIns="0" bIns="0" anchor="ctr" anchorCtr="1"/>
        <a:lstStyle/>
        <a:p>
          <a:pPr algn="ctr" rtl="0">
            <a:defRPr/>
          </a:pPr>
          <a:r>
            <a:rPr lang="en-US" sz="1400" b="0" i="0" u="none" strike="noStrike" baseline="0" dirty="0">
              <a:solidFill>
                <a:srgbClr val="002060"/>
              </a:solidFill>
              <a:latin typeface="Calibri" panose="020F0502020204030204"/>
            </a:rPr>
            <a:t>Weight Histogram</a:t>
          </a:r>
        </a:p>
      </cx:txPr>
    </cx:title>
    <cx:plotArea>
      <cx:plotAreaRegion>
        <cx:series layoutId="clusteredColumn" uniqueId="{7722E370-0904-4D0C-A26A-C6BD36B7A55D}">
          <cx:tx>
            <cx:txData>
              <cx:f>Data!$L$1</cx:f>
              <cx:v>Weight</cx:v>
            </cx:txData>
          </cx:tx>
          <cx:spPr>
            <a:solidFill>
              <a:schemeClr val="accent2">
                <a:lumMod val="75000"/>
              </a:schemeClr>
            </a:solidFill>
          </cx:spPr>
          <cx:dataId val="0"/>
          <cx:layoutPr>
            <cx:binning intervalClosed="r"/>
          </cx:layoutPr>
        </cx:series>
      </cx:plotAreaRegion>
      <cx:axis id="0">
        <cx:catScaling gapWidth="0"/>
        <cx:tickLabels/>
      </cx:axis>
      <cx:axis id="1">
        <cx:valScaling/>
        <cx:majorGridlines/>
        <cx:tickLabels/>
      </cx:axis>
    </cx:plotArea>
  </cx:chart>
  <cx:spPr>
    <a:solidFill>
      <a:schemeClr val="bg1"/>
    </a:solidFill>
    <a:ln>
      <a:solidFill>
        <a:schemeClr val="bg1"/>
      </a:solidFill>
    </a:ln>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6496DA-19D1-4B57-93AA-9B1039A7B30E}" type="datetimeFigureOut">
              <a:rPr lang="en-US" smtClean="0"/>
              <a:t>12/12/2021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887DA6-BBEE-48C0-91FC-FFF6FDEF884B}" type="slidenum">
              <a:rPr lang="en-US" smtClean="0"/>
              <a:t>‹#›</a:t>
            </a:fld>
            <a:endParaRPr lang="en-US"/>
          </a:p>
        </p:txBody>
      </p:sp>
    </p:spTree>
    <p:extLst>
      <p:ext uri="{BB962C8B-B14F-4D97-AF65-F5344CB8AC3E}">
        <p14:creationId xmlns:p14="http://schemas.microsoft.com/office/powerpoint/2010/main" val="387400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E7115C8E-162C-4C5C-8BEB-99D9449B98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defRPr>
            </a:lvl1pPr>
            <a:lvl2pPr marL="742950" indent="-285750" defTabSz="931863">
              <a:defRPr sz="2400">
                <a:solidFill>
                  <a:schemeClr val="tx1"/>
                </a:solidFill>
                <a:latin typeface="Times New Roman" panose="02020603050405020304" pitchFamily="18" charset="0"/>
              </a:defRPr>
            </a:lvl2pPr>
            <a:lvl3pPr marL="1143000" indent="-228600" defTabSz="931863">
              <a:defRPr sz="2400">
                <a:solidFill>
                  <a:schemeClr val="tx1"/>
                </a:solidFill>
                <a:latin typeface="Times New Roman" panose="02020603050405020304" pitchFamily="18" charset="0"/>
              </a:defRPr>
            </a:lvl3pPr>
            <a:lvl4pPr marL="1600200" indent="-228600" defTabSz="931863">
              <a:defRPr sz="2400">
                <a:solidFill>
                  <a:schemeClr val="tx1"/>
                </a:solidFill>
                <a:latin typeface="Times New Roman" panose="02020603050405020304" pitchFamily="18" charset="0"/>
              </a:defRPr>
            </a:lvl4pPr>
            <a:lvl5pPr marL="2057400" indent="-228600" defTabSz="931863">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3C1DC045-E20F-4426-87BE-4FE434FC8E1F}" type="slidenum">
              <a:rPr lang="en-US" altLang="en-US" sz="1200"/>
              <a:pPr/>
              <a:t>1</a:t>
            </a:fld>
            <a:endParaRPr lang="en-US" altLang="en-US" sz="1200"/>
          </a:p>
        </p:txBody>
      </p:sp>
      <p:sp>
        <p:nvSpPr>
          <p:cNvPr id="16387" name="Rectangle 2">
            <a:extLst>
              <a:ext uri="{FF2B5EF4-FFF2-40B4-BE49-F238E27FC236}">
                <a16:creationId xmlns:a16="http://schemas.microsoft.com/office/drawing/2014/main" id="{391B584E-8DD7-4785-9603-3A4E43FA6952}"/>
              </a:ext>
            </a:extLst>
          </p:cNvPr>
          <p:cNvSpPr>
            <a:spLocks noGrp="1" noChangeArrowheads="1"/>
          </p:cNvSpPr>
          <p:nvPr>
            <p:ph type="body" idx="1"/>
          </p:nvPr>
        </p:nvSpPr>
        <p:spPr>
          <a:xfrm>
            <a:off x="931863" y="4410075"/>
            <a:ext cx="5141912"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17" tIns="51717" rIns="101817" bIns="51717"/>
          <a:lstStyle/>
          <a:p>
            <a:endParaRPr lang="en-US" altLang="en-US"/>
          </a:p>
        </p:txBody>
      </p:sp>
      <p:sp>
        <p:nvSpPr>
          <p:cNvPr id="16388" name="Rectangle 3">
            <a:extLst>
              <a:ext uri="{FF2B5EF4-FFF2-40B4-BE49-F238E27FC236}">
                <a16:creationId xmlns:a16="http://schemas.microsoft.com/office/drawing/2014/main" id="{E88F5C18-45D3-40E0-BA46-E82F49CB597A}"/>
              </a:ext>
            </a:extLst>
          </p:cNvPr>
          <p:cNvSpPr>
            <a:spLocks noGrp="1" noRot="1" noChangeAspect="1" noChangeArrowheads="1" noTextEdit="1"/>
          </p:cNvSpPr>
          <p:nvPr>
            <p:ph type="sldImg"/>
          </p:nvPr>
        </p:nvSpPr>
        <p:spPr>
          <a:xfrm>
            <a:off x="438150" y="709613"/>
            <a:ext cx="6138863" cy="3454400"/>
          </a:xfrm>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92D9F-8341-445B-956F-5A7A77E165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1D67CF-BF74-48FA-9FDF-D9846BF367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98DFC9-06E0-4736-A7DA-4C845F0A16A8}"/>
              </a:ext>
            </a:extLst>
          </p:cNvPr>
          <p:cNvSpPr>
            <a:spLocks noGrp="1"/>
          </p:cNvSpPr>
          <p:nvPr>
            <p:ph type="dt" sz="half" idx="10"/>
          </p:nvPr>
        </p:nvSpPr>
        <p:spPr/>
        <p:txBody>
          <a:bodyPr/>
          <a:lstStyle/>
          <a:p>
            <a:fld id="{8DE401B6-22B8-4AF9-B119-E9251DCA0443}" type="datetimeFigureOut">
              <a:rPr lang="en-US" smtClean="0"/>
              <a:t>12/12/2021</a:t>
            </a:fld>
            <a:endParaRPr lang="en-US"/>
          </a:p>
        </p:txBody>
      </p:sp>
      <p:sp>
        <p:nvSpPr>
          <p:cNvPr id="5" name="Footer Placeholder 4">
            <a:extLst>
              <a:ext uri="{FF2B5EF4-FFF2-40B4-BE49-F238E27FC236}">
                <a16:creationId xmlns:a16="http://schemas.microsoft.com/office/drawing/2014/main" id="{D60BCE4B-2B46-422D-AC3F-FF1C80E450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FF6A09-017D-480E-A446-C0D5FC7BD026}"/>
              </a:ext>
            </a:extLst>
          </p:cNvPr>
          <p:cNvSpPr>
            <a:spLocks noGrp="1"/>
          </p:cNvSpPr>
          <p:nvPr>
            <p:ph type="sldNum" sz="quarter" idx="12"/>
          </p:nvPr>
        </p:nvSpPr>
        <p:spPr/>
        <p:txBody>
          <a:bodyPr/>
          <a:lstStyle/>
          <a:p>
            <a:fld id="{DFC6C748-30AA-43FE-9D5F-CE5BB6A5FE68}" type="slidenum">
              <a:rPr lang="en-US" smtClean="0"/>
              <a:t>‹#›</a:t>
            </a:fld>
            <a:endParaRPr lang="en-US"/>
          </a:p>
        </p:txBody>
      </p:sp>
    </p:spTree>
    <p:extLst>
      <p:ext uri="{BB962C8B-B14F-4D97-AF65-F5344CB8AC3E}">
        <p14:creationId xmlns:p14="http://schemas.microsoft.com/office/powerpoint/2010/main" val="2893699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81503-D1BC-4E27-9E13-3015E886EE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0F2398-0C50-40BE-B188-359F09A4C3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4693A8-801D-4E97-B2F1-2190C81F5B1B}"/>
              </a:ext>
            </a:extLst>
          </p:cNvPr>
          <p:cNvSpPr>
            <a:spLocks noGrp="1"/>
          </p:cNvSpPr>
          <p:nvPr>
            <p:ph type="dt" sz="half" idx="10"/>
          </p:nvPr>
        </p:nvSpPr>
        <p:spPr/>
        <p:txBody>
          <a:bodyPr/>
          <a:lstStyle/>
          <a:p>
            <a:fld id="{8DE401B6-22B8-4AF9-B119-E9251DCA0443}" type="datetimeFigureOut">
              <a:rPr lang="en-US" smtClean="0"/>
              <a:t>12/12/2021</a:t>
            </a:fld>
            <a:endParaRPr lang="en-US"/>
          </a:p>
        </p:txBody>
      </p:sp>
      <p:sp>
        <p:nvSpPr>
          <p:cNvPr id="5" name="Footer Placeholder 4">
            <a:extLst>
              <a:ext uri="{FF2B5EF4-FFF2-40B4-BE49-F238E27FC236}">
                <a16:creationId xmlns:a16="http://schemas.microsoft.com/office/drawing/2014/main" id="{B0EE9476-6E8F-44E7-B39E-67ED55239F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15BBE0-042A-4F29-9B3D-2D1666DFEB10}"/>
              </a:ext>
            </a:extLst>
          </p:cNvPr>
          <p:cNvSpPr>
            <a:spLocks noGrp="1"/>
          </p:cNvSpPr>
          <p:nvPr>
            <p:ph type="sldNum" sz="quarter" idx="12"/>
          </p:nvPr>
        </p:nvSpPr>
        <p:spPr/>
        <p:txBody>
          <a:bodyPr/>
          <a:lstStyle/>
          <a:p>
            <a:fld id="{DFC6C748-30AA-43FE-9D5F-CE5BB6A5FE68}" type="slidenum">
              <a:rPr lang="en-US" smtClean="0"/>
              <a:t>‹#›</a:t>
            </a:fld>
            <a:endParaRPr lang="en-US"/>
          </a:p>
        </p:txBody>
      </p:sp>
    </p:spTree>
    <p:extLst>
      <p:ext uri="{BB962C8B-B14F-4D97-AF65-F5344CB8AC3E}">
        <p14:creationId xmlns:p14="http://schemas.microsoft.com/office/powerpoint/2010/main" val="1052326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985AA7-2020-4552-8862-00D8FC0C90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67D1CA-58B3-411C-87E7-B614D6E81B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34812-310F-4773-9283-112528B9ED1D}"/>
              </a:ext>
            </a:extLst>
          </p:cNvPr>
          <p:cNvSpPr>
            <a:spLocks noGrp="1"/>
          </p:cNvSpPr>
          <p:nvPr>
            <p:ph type="dt" sz="half" idx="10"/>
          </p:nvPr>
        </p:nvSpPr>
        <p:spPr/>
        <p:txBody>
          <a:bodyPr/>
          <a:lstStyle/>
          <a:p>
            <a:fld id="{8DE401B6-22B8-4AF9-B119-E9251DCA0443}" type="datetimeFigureOut">
              <a:rPr lang="en-US" smtClean="0"/>
              <a:t>12/12/2021</a:t>
            </a:fld>
            <a:endParaRPr lang="en-US"/>
          </a:p>
        </p:txBody>
      </p:sp>
      <p:sp>
        <p:nvSpPr>
          <p:cNvPr id="5" name="Footer Placeholder 4">
            <a:extLst>
              <a:ext uri="{FF2B5EF4-FFF2-40B4-BE49-F238E27FC236}">
                <a16:creationId xmlns:a16="http://schemas.microsoft.com/office/drawing/2014/main" id="{6E92FA19-8299-4682-A0C3-82D1797D0E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3413E3-233E-42CC-9B5B-76A24519F040}"/>
              </a:ext>
            </a:extLst>
          </p:cNvPr>
          <p:cNvSpPr>
            <a:spLocks noGrp="1"/>
          </p:cNvSpPr>
          <p:nvPr>
            <p:ph type="sldNum" sz="quarter" idx="12"/>
          </p:nvPr>
        </p:nvSpPr>
        <p:spPr/>
        <p:txBody>
          <a:bodyPr/>
          <a:lstStyle/>
          <a:p>
            <a:fld id="{DFC6C748-30AA-43FE-9D5F-CE5BB6A5FE68}" type="slidenum">
              <a:rPr lang="en-US" smtClean="0"/>
              <a:t>‹#›</a:t>
            </a:fld>
            <a:endParaRPr lang="en-US"/>
          </a:p>
        </p:txBody>
      </p:sp>
    </p:spTree>
    <p:extLst>
      <p:ext uri="{BB962C8B-B14F-4D97-AF65-F5344CB8AC3E}">
        <p14:creationId xmlns:p14="http://schemas.microsoft.com/office/powerpoint/2010/main" val="4151932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5FE5E-9A10-455A-809E-A12D022F31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6319D2-AC41-43B8-BB18-9421A31269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F299AA-8D01-468A-B2CD-9BE8A791856F}"/>
              </a:ext>
            </a:extLst>
          </p:cNvPr>
          <p:cNvSpPr>
            <a:spLocks noGrp="1"/>
          </p:cNvSpPr>
          <p:nvPr>
            <p:ph type="dt" sz="half" idx="10"/>
          </p:nvPr>
        </p:nvSpPr>
        <p:spPr/>
        <p:txBody>
          <a:bodyPr/>
          <a:lstStyle/>
          <a:p>
            <a:fld id="{8DE401B6-22B8-4AF9-B119-E9251DCA0443}" type="datetimeFigureOut">
              <a:rPr lang="en-US" smtClean="0"/>
              <a:t>12/12/2021</a:t>
            </a:fld>
            <a:endParaRPr lang="en-US"/>
          </a:p>
        </p:txBody>
      </p:sp>
      <p:sp>
        <p:nvSpPr>
          <p:cNvPr id="5" name="Footer Placeholder 4">
            <a:extLst>
              <a:ext uri="{FF2B5EF4-FFF2-40B4-BE49-F238E27FC236}">
                <a16:creationId xmlns:a16="http://schemas.microsoft.com/office/drawing/2014/main" id="{C342040C-A718-45D3-B088-ABAF8D50CF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459E12-733D-4454-A544-4292E12A69F5}"/>
              </a:ext>
            </a:extLst>
          </p:cNvPr>
          <p:cNvSpPr>
            <a:spLocks noGrp="1"/>
          </p:cNvSpPr>
          <p:nvPr>
            <p:ph type="sldNum" sz="quarter" idx="12"/>
          </p:nvPr>
        </p:nvSpPr>
        <p:spPr/>
        <p:txBody>
          <a:bodyPr/>
          <a:lstStyle/>
          <a:p>
            <a:fld id="{DFC6C748-30AA-43FE-9D5F-CE5BB6A5FE68}" type="slidenum">
              <a:rPr lang="en-US" smtClean="0"/>
              <a:t>‹#›</a:t>
            </a:fld>
            <a:endParaRPr lang="en-US"/>
          </a:p>
        </p:txBody>
      </p:sp>
    </p:spTree>
    <p:extLst>
      <p:ext uri="{BB962C8B-B14F-4D97-AF65-F5344CB8AC3E}">
        <p14:creationId xmlns:p14="http://schemas.microsoft.com/office/powerpoint/2010/main" val="1325419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A57E9-9189-49A6-8B38-6389455D40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82B79E-7C68-4DA1-B672-FF50FD273E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D4E1B8-4608-455B-9A04-270727402F0F}"/>
              </a:ext>
            </a:extLst>
          </p:cNvPr>
          <p:cNvSpPr>
            <a:spLocks noGrp="1"/>
          </p:cNvSpPr>
          <p:nvPr>
            <p:ph type="dt" sz="half" idx="10"/>
          </p:nvPr>
        </p:nvSpPr>
        <p:spPr/>
        <p:txBody>
          <a:bodyPr/>
          <a:lstStyle/>
          <a:p>
            <a:fld id="{8DE401B6-22B8-4AF9-B119-E9251DCA0443}" type="datetimeFigureOut">
              <a:rPr lang="en-US" smtClean="0"/>
              <a:t>12/12/2021</a:t>
            </a:fld>
            <a:endParaRPr lang="en-US"/>
          </a:p>
        </p:txBody>
      </p:sp>
      <p:sp>
        <p:nvSpPr>
          <p:cNvPr id="5" name="Footer Placeholder 4">
            <a:extLst>
              <a:ext uri="{FF2B5EF4-FFF2-40B4-BE49-F238E27FC236}">
                <a16:creationId xmlns:a16="http://schemas.microsoft.com/office/drawing/2014/main" id="{22F3EBD7-3898-4EE2-AECA-D37FD0CB77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6777C4-0D3F-486E-AB2E-0D4AAF62EBE8}"/>
              </a:ext>
            </a:extLst>
          </p:cNvPr>
          <p:cNvSpPr>
            <a:spLocks noGrp="1"/>
          </p:cNvSpPr>
          <p:nvPr>
            <p:ph type="sldNum" sz="quarter" idx="12"/>
          </p:nvPr>
        </p:nvSpPr>
        <p:spPr/>
        <p:txBody>
          <a:bodyPr/>
          <a:lstStyle/>
          <a:p>
            <a:fld id="{DFC6C748-30AA-43FE-9D5F-CE5BB6A5FE68}" type="slidenum">
              <a:rPr lang="en-US" smtClean="0"/>
              <a:t>‹#›</a:t>
            </a:fld>
            <a:endParaRPr lang="en-US"/>
          </a:p>
        </p:txBody>
      </p:sp>
    </p:spTree>
    <p:extLst>
      <p:ext uri="{BB962C8B-B14F-4D97-AF65-F5344CB8AC3E}">
        <p14:creationId xmlns:p14="http://schemas.microsoft.com/office/powerpoint/2010/main" val="2394930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8B6CF-7E7C-4CF4-830D-6D655AC029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D6E175-580A-490D-83CF-0C0737B4FD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6CEE89-5B81-40E2-B9C2-A218ED5DAD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DD99D1-1476-4B5B-B295-74E9A1655964}"/>
              </a:ext>
            </a:extLst>
          </p:cNvPr>
          <p:cNvSpPr>
            <a:spLocks noGrp="1"/>
          </p:cNvSpPr>
          <p:nvPr>
            <p:ph type="dt" sz="half" idx="10"/>
          </p:nvPr>
        </p:nvSpPr>
        <p:spPr/>
        <p:txBody>
          <a:bodyPr/>
          <a:lstStyle/>
          <a:p>
            <a:fld id="{8DE401B6-22B8-4AF9-B119-E9251DCA0443}" type="datetimeFigureOut">
              <a:rPr lang="en-US" smtClean="0"/>
              <a:t>12/12/2021</a:t>
            </a:fld>
            <a:endParaRPr lang="en-US"/>
          </a:p>
        </p:txBody>
      </p:sp>
      <p:sp>
        <p:nvSpPr>
          <p:cNvPr id="6" name="Footer Placeholder 5">
            <a:extLst>
              <a:ext uri="{FF2B5EF4-FFF2-40B4-BE49-F238E27FC236}">
                <a16:creationId xmlns:a16="http://schemas.microsoft.com/office/drawing/2014/main" id="{70848743-7814-4432-B7B9-FACE6DB49D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AF086C-1C09-4C86-BEEC-AAA97C486BAE}"/>
              </a:ext>
            </a:extLst>
          </p:cNvPr>
          <p:cNvSpPr>
            <a:spLocks noGrp="1"/>
          </p:cNvSpPr>
          <p:nvPr>
            <p:ph type="sldNum" sz="quarter" idx="12"/>
          </p:nvPr>
        </p:nvSpPr>
        <p:spPr/>
        <p:txBody>
          <a:bodyPr/>
          <a:lstStyle/>
          <a:p>
            <a:fld id="{DFC6C748-30AA-43FE-9D5F-CE5BB6A5FE68}" type="slidenum">
              <a:rPr lang="en-US" smtClean="0"/>
              <a:t>‹#›</a:t>
            </a:fld>
            <a:endParaRPr lang="en-US"/>
          </a:p>
        </p:txBody>
      </p:sp>
    </p:spTree>
    <p:extLst>
      <p:ext uri="{BB962C8B-B14F-4D97-AF65-F5344CB8AC3E}">
        <p14:creationId xmlns:p14="http://schemas.microsoft.com/office/powerpoint/2010/main" val="651566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D226C-0C4B-472B-9764-D11FB51B3D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21CA09-0584-42A6-BB89-6D1265C74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545A94-BD0B-45AF-BE93-57B6A15413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2B889B-14DD-453F-A070-67E2F24022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D61E44-87ED-4A8A-BBC7-6F1E944F6C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40932F-94A6-41B3-9AFB-509A59C3DE77}"/>
              </a:ext>
            </a:extLst>
          </p:cNvPr>
          <p:cNvSpPr>
            <a:spLocks noGrp="1"/>
          </p:cNvSpPr>
          <p:nvPr>
            <p:ph type="dt" sz="half" idx="10"/>
          </p:nvPr>
        </p:nvSpPr>
        <p:spPr/>
        <p:txBody>
          <a:bodyPr/>
          <a:lstStyle/>
          <a:p>
            <a:fld id="{8DE401B6-22B8-4AF9-B119-E9251DCA0443}" type="datetimeFigureOut">
              <a:rPr lang="en-US" smtClean="0"/>
              <a:t>12/12/2021</a:t>
            </a:fld>
            <a:endParaRPr lang="en-US"/>
          </a:p>
        </p:txBody>
      </p:sp>
      <p:sp>
        <p:nvSpPr>
          <p:cNvPr id="8" name="Footer Placeholder 7">
            <a:extLst>
              <a:ext uri="{FF2B5EF4-FFF2-40B4-BE49-F238E27FC236}">
                <a16:creationId xmlns:a16="http://schemas.microsoft.com/office/drawing/2014/main" id="{C36535B6-ED0A-45B7-B3A9-00AA70AD1F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315F32-F125-4758-B2A1-22C45DBFAE95}"/>
              </a:ext>
            </a:extLst>
          </p:cNvPr>
          <p:cNvSpPr>
            <a:spLocks noGrp="1"/>
          </p:cNvSpPr>
          <p:nvPr>
            <p:ph type="sldNum" sz="quarter" idx="12"/>
          </p:nvPr>
        </p:nvSpPr>
        <p:spPr/>
        <p:txBody>
          <a:bodyPr/>
          <a:lstStyle/>
          <a:p>
            <a:fld id="{DFC6C748-30AA-43FE-9D5F-CE5BB6A5FE68}" type="slidenum">
              <a:rPr lang="en-US" smtClean="0"/>
              <a:t>‹#›</a:t>
            </a:fld>
            <a:endParaRPr lang="en-US"/>
          </a:p>
        </p:txBody>
      </p:sp>
    </p:spTree>
    <p:extLst>
      <p:ext uri="{BB962C8B-B14F-4D97-AF65-F5344CB8AC3E}">
        <p14:creationId xmlns:p14="http://schemas.microsoft.com/office/powerpoint/2010/main" val="4250646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119AA-D688-4865-9B3E-B0CD94E8B4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7D5579-339B-453B-A572-604E6D0C6620}"/>
              </a:ext>
            </a:extLst>
          </p:cNvPr>
          <p:cNvSpPr>
            <a:spLocks noGrp="1"/>
          </p:cNvSpPr>
          <p:nvPr>
            <p:ph type="dt" sz="half" idx="10"/>
          </p:nvPr>
        </p:nvSpPr>
        <p:spPr/>
        <p:txBody>
          <a:bodyPr/>
          <a:lstStyle/>
          <a:p>
            <a:fld id="{8DE401B6-22B8-4AF9-B119-E9251DCA0443}" type="datetimeFigureOut">
              <a:rPr lang="en-US" smtClean="0"/>
              <a:t>12/12/2021</a:t>
            </a:fld>
            <a:endParaRPr lang="en-US"/>
          </a:p>
        </p:txBody>
      </p:sp>
      <p:sp>
        <p:nvSpPr>
          <p:cNvPr id="4" name="Footer Placeholder 3">
            <a:extLst>
              <a:ext uri="{FF2B5EF4-FFF2-40B4-BE49-F238E27FC236}">
                <a16:creationId xmlns:a16="http://schemas.microsoft.com/office/drawing/2014/main" id="{35C3E5B0-5CA5-4049-840E-6D80620010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7C5624-E592-4429-A1F4-35B6D686ECDE}"/>
              </a:ext>
            </a:extLst>
          </p:cNvPr>
          <p:cNvSpPr>
            <a:spLocks noGrp="1"/>
          </p:cNvSpPr>
          <p:nvPr>
            <p:ph type="sldNum" sz="quarter" idx="12"/>
          </p:nvPr>
        </p:nvSpPr>
        <p:spPr/>
        <p:txBody>
          <a:bodyPr/>
          <a:lstStyle/>
          <a:p>
            <a:fld id="{DFC6C748-30AA-43FE-9D5F-CE5BB6A5FE68}" type="slidenum">
              <a:rPr lang="en-US" smtClean="0"/>
              <a:t>‹#›</a:t>
            </a:fld>
            <a:endParaRPr lang="en-US"/>
          </a:p>
        </p:txBody>
      </p:sp>
    </p:spTree>
    <p:extLst>
      <p:ext uri="{BB962C8B-B14F-4D97-AF65-F5344CB8AC3E}">
        <p14:creationId xmlns:p14="http://schemas.microsoft.com/office/powerpoint/2010/main" val="3575304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A28EAA-7FD6-4220-A427-6EE21B176B12}"/>
              </a:ext>
            </a:extLst>
          </p:cNvPr>
          <p:cNvSpPr>
            <a:spLocks noGrp="1"/>
          </p:cNvSpPr>
          <p:nvPr>
            <p:ph type="dt" sz="half" idx="10"/>
          </p:nvPr>
        </p:nvSpPr>
        <p:spPr/>
        <p:txBody>
          <a:bodyPr/>
          <a:lstStyle/>
          <a:p>
            <a:fld id="{8DE401B6-22B8-4AF9-B119-E9251DCA0443}" type="datetimeFigureOut">
              <a:rPr lang="en-US" smtClean="0"/>
              <a:t>12/12/2021</a:t>
            </a:fld>
            <a:endParaRPr lang="en-US"/>
          </a:p>
        </p:txBody>
      </p:sp>
      <p:sp>
        <p:nvSpPr>
          <p:cNvPr id="3" name="Footer Placeholder 2">
            <a:extLst>
              <a:ext uri="{FF2B5EF4-FFF2-40B4-BE49-F238E27FC236}">
                <a16:creationId xmlns:a16="http://schemas.microsoft.com/office/drawing/2014/main" id="{372E015C-5716-43EC-AE75-74B0813C33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FFFFC2-3B44-4A4C-BAD8-4061C7CFF992}"/>
              </a:ext>
            </a:extLst>
          </p:cNvPr>
          <p:cNvSpPr>
            <a:spLocks noGrp="1"/>
          </p:cNvSpPr>
          <p:nvPr>
            <p:ph type="sldNum" sz="quarter" idx="12"/>
          </p:nvPr>
        </p:nvSpPr>
        <p:spPr/>
        <p:txBody>
          <a:bodyPr/>
          <a:lstStyle/>
          <a:p>
            <a:fld id="{DFC6C748-30AA-43FE-9D5F-CE5BB6A5FE68}" type="slidenum">
              <a:rPr lang="en-US" smtClean="0"/>
              <a:t>‹#›</a:t>
            </a:fld>
            <a:endParaRPr lang="en-US"/>
          </a:p>
        </p:txBody>
      </p:sp>
    </p:spTree>
    <p:extLst>
      <p:ext uri="{BB962C8B-B14F-4D97-AF65-F5344CB8AC3E}">
        <p14:creationId xmlns:p14="http://schemas.microsoft.com/office/powerpoint/2010/main" val="1211494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C175-F8B9-4ADD-A3C6-0A71BBAA7D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CA3D2E-4042-4816-8767-C211894315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CC7F61-E0CE-4730-849A-41804B008F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672052-9917-4BC1-B5B7-12C4B0D58198}"/>
              </a:ext>
            </a:extLst>
          </p:cNvPr>
          <p:cNvSpPr>
            <a:spLocks noGrp="1"/>
          </p:cNvSpPr>
          <p:nvPr>
            <p:ph type="dt" sz="half" idx="10"/>
          </p:nvPr>
        </p:nvSpPr>
        <p:spPr/>
        <p:txBody>
          <a:bodyPr/>
          <a:lstStyle/>
          <a:p>
            <a:fld id="{8DE401B6-22B8-4AF9-B119-E9251DCA0443}" type="datetimeFigureOut">
              <a:rPr lang="en-US" smtClean="0"/>
              <a:t>12/12/2021</a:t>
            </a:fld>
            <a:endParaRPr lang="en-US"/>
          </a:p>
        </p:txBody>
      </p:sp>
      <p:sp>
        <p:nvSpPr>
          <p:cNvPr id="6" name="Footer Placeholder 5">
            <a:extLst>
              <a:ext uri="{FF2B5EF4-FFF2-40B4-BE49-F238E27FC236}">
                <a16:creationId xmlns:a16="http://schemas.microsoft.com/office/drawing/2014/main" id="{FE577291-96D5-4CB6-BE5F-0460581AA2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25336F-E009-4663-AA28-50A48EE6C4C1}"/>
              </a:ext>
            </a:extLst>
          </p:cNvPr>
          <p:cNvSpPr>
            <a:spLocks noGrp="1"/>
          </p:cNvSpPr>
          <p:nvPr>
            <p:ph type="sldNum" sz="quarter" idx="12"/>
          </p:nvPr>
        </p:nvSpPr>
        <p:spPr/>
        <p:txBody>
          <a:bodyPr/>
          <a:lstStyle/>
          <a:p>
            <a:fld id="{DFC6C748-30AA-43FE-9D5F-CE5BB6A5FE68}" type="slidenum">
              <a:rPr lang="en-US" smtClean="0"/>
              <a:t>‹#›</a:t>
            </a:fld>
            <a:endParaRPr lang="en-US"/>
          </a:p>
        </p:txBody>
      </p:sp>
    </p:spTree>
    <p:extLst>
      <p:ext uri="{BB962C8B-B14F-4D97-AF65-F5344CB8AC3E}">
        <p14:creationId xmlns:p14="http://schemas.microsoft.com/office/powerpoint/2010/main" val="1400860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E2295-AECE-4A6E-B6D6-913FD2CAEE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7F03B1-C5B7-4789-A15A-68F29E3DF8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762CF9-5AE6-4377-B1A9-1EBDE40992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B85495-E977-495E-868B-A5B6AFB87610}"/>
              </a:ext>
            </a:extLst>
          </p:cNvPr>
          <p:cNvSpPr>
            <a:spLocks noGrp="1"/>
          </p:cNvSpPr>
          <p:nvPr>
            <p:ph type="dt" sz="half" idx="10"/>
          </p:nvPr>
        </p:nvSpPr>
        <p:spPr/>
        <p:txBody>
          <a:bodyPr/>
          <a:lstStyle/>
          <a:p>
            <a:fld id="{8DE401B6-22B8-4AF9-B119-E9251DCA0443}" type="datetimeFigureOut">
              <a:rPr lang="en-US" smtClean="0"/>
              <a:t>12/12/2021</a:t>
            </a:fld>
            <a:endParaRPr lang="en-US"/>
          </a:p>
        </p:txBody>
      </p:sp>
      <p:sp>
        <p:nvSpPr>
          <p:cNvPr id="6" name="Footer Placeholder 5">
            <a:extLst>
              <a:ext uri="{FF2B5EF4-FFF2-40B4-BE49-F238E27FC236}">
                <a16:creationId xmlns:a16="http://schemas.microsoft.com/office/drawing/2014/main" id="{FFA7129D-2910-4D87-8F81-2E7EFD0027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BBA096-6894-4C60-A110-0B641AFF14C7}"/>
              </a:ext>
            </a:extLst>
          </p:cNvPr>
          <p:cNvSpPr>
            <a:spLocks noGrp="1"/>
          </p:cNvSpPr>
          <p:nvPr>
            <p:ph type="sldNum" sz="quarter" idx="12"/>
          </p:nvPr>
        </p:nvSpPr>
        <p:spPr/>
        <p:txBody>
          <a:bodyPr/>
          <a:lstStyle/>
          <a:p>
            <a:fld id="{DFC6C748-30AA-43FE-9D5F-CE5BB6A5FE68}" type="slidenum">
              <a:rPr lang="en-US" smtClean="0"/>
              <a:t>‹#›</a:t>
            </a:fld>
            <a:endParaRPr lang="en-US"/>
          </a:p>
        </p:txBody>
      </p:sp>
    </p:spTree>
    <p:extLst>
      <p:ext uri="{BB962C8B-B14F-4D97-AF65-F5344CB8AC3E}">
        <p14:creationId xmlns:p14="http://schemas.microsoft.com/office/powerpoint/2010/main" val="2439054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C27730-21DB-4907-8488-04E3C83DF1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08E187-23E3-4976-8498-077BD1A004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3DDF9-95A5-475F-9B33-E1E76D2768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E401B6-22B8-4AF9-B119-E9251DCA0443}" type="datetimeFigureOut">
              <a:rPr lang="en-US" smtClean="0"/>
              <a:t>12/12/2021</a:t>
            </a:fld>
            <a:endParaRPr lang="en-US"/>
          </a:p>
        </p:txBody>
      </p:sp>
      <p:sp>
        <p:nvSpPr>
          <p:cNvPr id="5" name="Footer Placeholder 4">
            <a:extLst>
              <a:ext uri="{FF2B5EF4-FFF2-40B4-BE49-F238E27FC236}">
                <a16:creationId xmlns:a16="http://schemas.microsoft.com/office/drawing/2014/main" id="{A11EA764-3831-40E1-AEEC-EF2D6CAFD1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F477BB-F32A-434A-A6A8-1C8CA21051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C6C748-30AA-43FE-9D5F-CE5BB6A5FE68}" type="slidenum">
              <a:rPr lang="en-US" smtClean="0"/>
              <a:t>‹#›</a:t>
            </a:fld>
            <a:endParaRPr lang="en-US"/>
          </a:p>
        </p:txBody>
      </p:sp>
    </p:spTree>
    <p:extLst>
      <p:ext uri="{BB962C8B-B14F-4D97-AF65-F5344CB8AC3E}">
        <p14:creationId xmlns:p14="http://schemas.microsoft.com/office/powerpoint/2010/main" val="740656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1.xml"/><Relationship Id="rId13"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2.png"/><Relationship Id="rId10" Type="http://schemas.openxmlformats.org/officeDocument/2006/relationships/image" Target="../media/image6.png"/><Relationship Id="rId4" Type="http://schemas.microsoft.com/office/2014/relationships/chartEx" Target="../charts/chartEx1.xml"/><Relationship Id="rId9" Type="http://schemas.openxmlformats.org/officeDocument/2006/relationships/image" Target="../media/image5.png"/><Relationship Id="rId1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4/relationships/chartEx" Target="../charts/chartEx2.xml"/><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chart" Target="../charts/chart3.xml"/><Relationship Id="rId5" Type="http://schemas.openxmlformats.org/officeDocument/2006/relationships/image" Target="../media/image16.png"/><Relationship Id="rId4" Type="http://schemas.microsoft.com/office/2014/relationships/chartEx" Target="../charts/chartEx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20.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Line 9">
            <a:extLst>
              <a:ext uri="{FF2B5EF4-FFF2-40B4-BE49-F238E27FC236}">
                <a16:creationId xmlns:a16="http://schemas.microsoft.com/office/drawing/2014/main" id="{E5BD7ECD-4929-430B-AC63-A3B3B4DEE602}"/>
              </a:ext>
            </a:extLst>
          </p:cNvPr>
          <p:cNvSpPr>
            <a:spLocks noChangeShapeType="1"/>
          </p:cNvSpPr>
          <p:nvPr/>
        </p:nvSpPr>
        <p:spPr bwMode="auto">
          <a:xfrm>
            <a:off x="6083491" y="1194155"/>
            <a:ext cx="31263" cy="5659516"/>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7" name="Rectangle 11">
            <a:extLst>
              <a:ext uri="{FF2B5EF4-FFF2-40B4-BE49-F238E27FC236}">
                <a16:creationId xmlns:a16="http://schemas.microsoft.com/office/drawing/2014/main" id="{234CDEA8-8DF6-4DAB-BCD6-DD1BD55EA03D}"/>
              </a:ext>
            </a:extLst>
          </p:cNvPr>
          <p:cNvSpPr>
            <a:spLocks noChangeArrowheads="1"/>
          </p:cNvSpPr>
          <p:nvPr/>
        </p:nvSpPr>
        <p:spPr bwMode="auto">
          <a:xfrm>
            <a:off x="736384" y="1135919"/>
            <a:ext cx="1447800" cy="259045"/>
          </a:xfrm>
          <a:prstGeom prst="rect">
            <a:avLst/>
          </a:prstGeom>
          <a:noFill/>
          <a:ln w="12700">
            <a:noFill/>
            <a:miter lim="800000"/>
            <a:headEnd/>
            <a:tailEnd/>
          </a:ln>
          <a:effectLst/>
        </p:spPr>
        <p:txBody>
          <a:bodyPr lIns="88900" tIns="44450" rIns="88900" bIns="44450">
            <a:spAutoFit/>
          </a:bodyPr>
          <a:lstStyle/>
          <a:p>
            <a:pPr algn="ctr" defTabSz="885825">
              <a:defRPr/>
            </a:pPr>
            <a:r>
              <a:rPr lang="en-US" sz="1100" b="1" u="sng" dirty="0">
                <a:effectLst>
                  <a:outerShdw blurRad="38100" dist="38100" dir="2700000" algn="tl">
                    <a:srgbClr val="C0C0C0"/>
                  </a:outerShdw>
                </a:effectLst>
                <a:latin typeface="Arial" charset="0"/>
              </a:rPr>
              <a:t>DEFINE</a:t>
            </a:r>
          </a:p>
        </p:txBody>
      </p:sp>
      <p:sp>
        <p:nvSpPr>
          <p:cNvPr id="19468" name="Rectangle 12">
            <a:extLst>
              <a:ext uri="{FF2B5EF4-FFF2-40B4-BE49-F238E27FC236}">
                <a16:creationId xmlns:a16="http://schemas.microsoft.com/office/drawing/2014/main" id="{8D3E678F-FE24-4261-B5C0-CECE8658BA2E}"/>
              </a:ext>
            </a:extLst>
          </p:cNvPr>
          <p:cNvSpPr>
            <a:spLocks noChangeArrowheads="1"/>
          </p:cNvSpPr>
          <p:nvPr/>
        </p:nvSpPr>
        <p:spPr bwMode="auto">
          <a:xfrm>
            <a:off x="3874265" y="1135919"/>
            <a:ext cx="1371600" cy="259045"/>
          </a:xfrm>
          <a:prstGeom prst="rect">
            <a:avLst/>
          </a:prstGeom>
          <a:noFill/>
          <a:ln w="12700">
            <a:noFill/>
            <a:miter lim="800000"/>
            <a:headEnd/>
            <a:tailEnd/>
          </a:ln>
          <a:effectLst/>
        </p:spPr>
        <p:txBody>
          <a:bodyPr lIns="88900" tIns="44450" rIns="88900" bIns="44450">
            <a:spAutoFit/>
          </a:bodyPr>
          <a:lstStyle/>
          <a:p>
            <a:pPr algn="ctr" defTabSz="885825">
              <a:defRPr/>
            </a:pPr>
            <a:r>
              <a:rPr lang="en-US" sz="1100" b="1" u="sng" dirty="0">
                <a:effectLst>
                  <a:outerShdw blurRad="38100" dist="38100" dir="2700000" algn="tl">
                    <a:srgbClr val="C0C0C0"/>
                  </a:outerShdw>
                </a:effectLst>
                <a:latin typeface="Arial" charset="0"/>
              </a:rPr>
              <a:t>MEASURE</a:t>
            </a:r>
          </a:p>
        </p:txBody>
      </p:sp>
      <p:sp>
        <p:nvSpPr>
          <p:cNvPr id="15367" name="Rectangle 13">
            <a:extLst>
              <a:ext uri="{FF2B5EF4-FFF2-40B4-BE49-F238E27FC236}">
                <a16:creationId xmlns:a16="http://schemas.microsoft.com/office/drawing/2014/main" id="{F5AC4118-19E9-4077-A084-FF3801EA410F}"/>
              </a:ext>
            </a:extLst>
          </p:cNvPr>
          <p:cNvSpPr>
            <a:spLocks noChangeArrowheads="1"/>
          </p:cNvSpPr>
          <p:nvPr/>
        </p:nvSpPr>
        <p:spPr bwMode="auto">
          <a:xfrm>
            <a:off x="5489575" y="1430339"/>
            <a:ext cx="9858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5369" name="Rectangle 15">
            <a:extLst>
              <a:ext uri="{FF2B5EF4-FFF2-40B4-BE49-F238E27FC236}">
                <a16:creationId xmlns:a16="http://schemas.microsoft.com/office/drawing/2014/main" id="{0598BC54-702D-4A75-BC49-B2037A0A669C}"/>
              </a:ext>
            </a:extLst>
          </p:cNvPr>
          <p:cNvSpPr>
            <a:spLocks noChangeArrowheads="1"/>
          </p:cNvSpPr>
          <p:nvPr/>
        </p:nvSpPr>
        <p:spPr bwMode="auto">
          <a:xfrm>
            <a:off x="7583489" y="12525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5370" name="Text Box 16">
            <a:extLst>
              <a:ext uri="{FF2B5EF4-FFF2-40B4-BE49-F238E27FC236}">
                <a16:creationId xmlns:a16="http://schemas.microsoft.com/office/drawing/2014/main" id="{2310F92E-9404-459B-926E-217A57D27431}"/>
              </a:ext>
            </a:extLst>
          </p:cNvPr>
          <p:cNvSpPr txBox="1">
            <a:spLocks noChangeArrowheads="1"/>
          </p:cNvSpPr>
          <p:nvPr/>
        </p:nvSpPr>
        <p:spPr bwMode="auto">
          <a:xfrm>
            <a:off x="854016" y="-22806"/>
            <a:ext cx="113451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r>
              <a:rPr lang="en-US" altLang="en-US" sz="2400" b="1" dirty="0">
                <a:solidFill>
                  <a:srgbClr val="002060"/>
                </a:solidFill>
                <a:latin typeface="Arial" panose="020B0604020202020204" pitchFamily="34" charset="0"/>
              </a:rPr>
              <a:t>Process Improvement Project – Weight Reduction</a:t>
            </a:r>
          </a:p>
        </p:txBody>
      </p:sp>
      <p:sp>
        <p:nvSpPr>
          <p:cNvPr id="15372" name="Rectangle 19">
            <a:extLst>
              <a:ext uri="{FF2B5EF4-FFF2-40B4-BE49-F238E27FC236}">
                <a16:creationId xmlns:a16="http://schemas.microsoft.com/office/drawing/2014/main" id="{4BFC803D-1C29-4BE5-8D74-231D9C78AC67}"/>
              </a:ext>
            </a:extLst>
          </p:cNvPr>
          <p:cNvSpPr>
            <a:spLocks noChangeArrowheads="1"/>
          </p:cNvSpPr>
          <p:nvPr/>
        </p:nvSpPr>
        <p:spPr bwMode="auto">
          <a:xfrm>
            <a:off x="10071101" y="12652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5373" name="Rectangle 20">
            <a:extLst>
              <a:ext uri="{FF2B5EF4-FFF2-40B4-BE49-F238E27FC236}">
                <a16:creationId xmlns:a16="http://schemas.microsoft.com/office/drawing/2014/main" id="{FE1E576A-65EF-4E45-87D8-1A91E6BF7117}"/>
              </a:ext>
            </a:extLst>
          </p:cNvPr>
          <p:cNvSpPr>
            <a:spLocks noChangeArrowheads="1"/>
          </p:cNvSpPr>
          <p:nvPr/>
        </p:nvSpPr>
        <p:spPr bwMode="auto">
          <a:xfrm>
            <a:off x="10075864" y="1274763"/>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9495" name="Rectangle 39">
            <a:extLst>
              <a:ext uri="{FF2B5EF4-FFF2-40B4-BE49-F238E27FC236}">
                <a16:creationId xmlns:a16="http://schemas.microsoft.com/office/drawing/2014/main" id="{1AA8D6C8-72CB-4125-9BE2-592582E443FA}"/>
              </a:ext>
            </a:extLst>
          </p:cNvPr>
          <p:cNvSpPr>
            <a:spLocks noChangeArrowheads="1"/>
          </p:cNvSpPr>
          <p:nvPr/>
        </p:nvSpPr>
        <p:spPr bwMode="auto">
          <a:xfrm>
            <a:off x="7054746" y="1133655"/>
            <a:ext cx="1371600" cy="259045"/>
          </a:xfrm>
          <a:prstGeom prst="rect">
            <a:avLst/>
          </a:prstGeom>
          <a:noFill/>
          <a:ln w="12700">
            <a:noFill/>
            <a:miter lim="800000"/>
            <a:headEnd/>
            <a:tailEnd/>
          </a:ln>
          <a:effectLst/>
        </p:spPr>
        <p:txBody>
          <a:bodyPr lIns="88900" tIns="44450" rIns="88900" bIns="44450">
            <a:spAutoFit/>
          </a:bodyPr>
          <a:lstStyle/>
          <a:p>
            <a:pPr algn="ctr" defTabSz="885825">
              <a:defRPr/>
            </a:pPr>
            <a:r>
              <a:rPr lang="en-US" sz="1100" b="1" u="sng" dirty="0">
                <a:effectLst>
                  <a:outerShdw blurRad="38100" dist="38100" dir="2700000" algn="tl">
                    <a:srgbClr val="C0C0C0"/>
                  </a:outerShdw>
                </a:effectLst>
                <a:latin typeface="Arial" charset="0"/>
              </a:rPr>
              <a:t>ANALYZE</a:t>
            </a:r>
          </a:p>
        </p:txBody>
      </p:sp>
      <p:sp>
        <p:nvSpPr>
          <p:cNvPr id="19496" name="Rectangle 40">
            <a:extLst>
              <a:ext uri="{FF2B5EF4-FFF2-40B4-BE49-F238E27FC236}">
                <a16:creationId xmlns:a16="http://schemas.microsoft.com/office/drawing/2014/main" id="{668E3B20-6ABC-4BA8-B3EE-D5940919DDF1}"/>
              </a:ext>
            </a:extLst>
          </p:cNvPr>
          <p:cNvSpPr>
            <a:spLocks noChangeArrowheads="1"/>
          </p:cNvSpPr>
          <p:nvPr/>
        </p:nvSpPr>
        <p:spPr bwMode="auto">
          <a:xfrm>
            <a:off x="10221091" y="2554959"/>
            <a:ext cx="1371600" cy="259045"/>
          </a:xfrm>
          <a:prstGeom prst="rect">
            <a:avLst/>
          </a:prstGeom>
          <a:noFill/>
          <a:ln w="12700">
            <a:noFill/>
            <a:miter lim="800000"/>
            <a:headEnd/>
            <a:tailEnd/>
          </a:ln>
          <a:effectLst/>
        </p:spPr>
        <p:txBody>
          <a:bodyPr lIns="88900" tIns="44450" rIns="88900" bIns="44450">
            <a:spAutoFit/>
          </a:bodyPr>
          <a:lstStyle/>
          <a:p>
            <a:pPr algn="ctr" defTabSz="885825">
              <a:defRPr/>
            </a:pPr>
            <a:r>
              <a:rPr lang="en-US" sz="1100" b="1" u="sng" dirty="0">
                <a:effectLst>
                  <a:outerShdw blurRad="38100" dist="38100" dir="2700000" algn="tl">
                    <a:srgbClr val="C0C0C0"/>
                  </a:outerShdw>
                </a:effectLst>
                <a:latin typeface="Arial" charset="0"/>
              </a:rPr>
              <a:t>IMPROVE</a:t>
            </a:r>
          </a:p>
        </p:txBody>
      </p:sp>
      <p:sp>
        <p:nvSpPr>
          <p:cNvPr id="15389" name="Rectangle 45">
            <a:extLst>
              <a:ext uri="{FF2B5EF4-FFF2-40B4-BE49-F238E27FC236}">
                <a16:creationId xmlns:a16="http://schemas.microsoft.com/office/drawing/2014/main" id="{B7EBA49C-8622-429B-8224-F6CA2AACE1BB}"/>
              </a:ext>
            </a:extLst>
          </p:cNvPr>
          <p:cNvSpPr>
            <a:spLocks noChangeArrowheads="1"/>
          </p:cNvSpPr>
          <p:nvPr/>
        </p:nvSpPr>
        <p:spPr bwMode="auto">
          <a:xfrm>
            <a:off x="4851400" y="698500"/>
            <a:ext cx="5816600" cy="2159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5390" name="Text Box 46">
            <a:extLst>
              <a:ext uri="{FF2B5EF4-FFF2-40B4-BE49-F238E27FC236}">
                <a16:creationId xmlns:a16="http://schemas.microsoft.com/office/drawing/2014/main" id="{C1AAD62E-AF13-45D2-94BE-2B892E02A704}"/>
              </a:ext>
            </a:extLst>
          </p:cNvPr>
          <p:cNvSpPr txBox="1">
            <a:spLocks noChangeArrowheads="1"/>
          </p:cNvSpPr>
          <p:nvPr/>
        </p:nvSpPr>
        <p:spPr bwMode="auto">
          <a:xfrm>
            <a:off x="7150580" y="384013"/>
            <a:ext cx="50403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50000"/>
              </a:spcBef>
              <a:buFontTx/>
              <a:buNone/>
            </a:pPr>
            <a:r>
              <a:rPr lang="en-US" altLang="en-US" sz="1200" dirty="0">
                <a:solidFill>
                  <a:schemeClr val="accent2">
                    <a:lumMod val="75000"/>
                  </a:schemeClr>
                </a:solidFill>
                <a:latin typeface="Arial" panose="020B0604020202020204" pitchFamily="34" charset="0"/>
              </a:rPr>
              <a:t>Process owner: Tim Cordero</a:t>
            </a:r>
          </a:p>
        </p:txBody>
      </p:sp>
      <p:sp>
        <p:nvSpPr>
          <p:cNvPr id="15391" name="Line 54">
            <a:extLst>
              <a:ext uri="{FF2B5EF4-FFF2-40B4-BE49-F238E27FC236}">
                <a16:creationId xmlns:a16="http://schemas.microsoft.com/office/drawing/2014/main" id="{CF1114F7-3592-4462-940D-87761C61C073}"/>
              </a:ext>
            </a:extLst>
          </p:cNvPr>
          <p:cNvSpPr>
            <a:spLocks noChangeShapeType="1"/>
          </p:cNvSpPr>
          <p:nvPr/>
        </p:nvSpPr>
        <p:spPr bwMode="auto">
          <a:xfrm flipH="1">
            <a:off x="3039050" y="1100037"/>
            <a:ext cx="42618" cy="5729388"/>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34" name="Rectangle 78">
            <a:extLst>
              <a:ext uri="{FF2B5EF4-FFF2-40B4-BE49-F238E27FC236}">
                <a16:creationId xmlns:a16="http://schemas.microsoft.com/office/drawing/2014/main" id="{61E5169A-B6BE-44DC-BD6F-DCA06C426A45}"/>
              </a:ext>
            </a:extLst>
          </p:cNvPr>
          <p:cNvSpPr>
            <a:spLocks noChangeArrowheads="1"/>
          </p:cNvSpPr>
          <p:nvPr/>
        </p:nvSpPr>
        <p:spPr bwMode="auto">
          <a:xfrm>
            <a:off x="9520935" y="5697305"/>
            <a:ext cx="1371600" cy="259045"/>
          </a:xfrm>
          <a:prstGeom prst="rect">
            <a:avLst/>
          </a:prstGeom>
          <a:noFill/>
          <a:ln w="12700">
            <a:noFill/>
            <a:miter lim="800000"/>
            <a:headEnd/>
            <a:tailEnd/>
          </a:ln>
          <a:effectLst/>
        </p:spPr>
        <p:txBody>
          <a:bodyPr lIns="88900" tIns="44450" rIns="88900" bIns="44450">
            <a:spAutoFit/>
          </a:bodyPr>
          <a:lstStyle/>
          <a:p>
            <a:pPr algn="ctr" defTabSz="885825">
              <a:defRPr/>
            </a:pPr>
            <a:r>
              <a:rPr lang="en-US" sz="1100" b="1" u="sng" dirty="0">
                <a:effectLst>
                  <a:outerShdw blurRad="38100" dist="38100" dir="2700000" algn="tl">
                    <a:srgbClr val="C0C0C0"/>
                  </a:outerShdw>
                </a:effectLst>
                <a:latin typeface="Arial" charset="0"/>
              </a:rPr>
              <a:t>CONTROL</a:t>
            </a:r>
          </a:p>
        </p:txBody>
      </p:sp>
      <p:pic>
        <p:nvPicPr>
          <p:cNvPr id="15395" name="Picture 2">
            <a:extLst>
              <a:ext uri="{FF2B5EF4-FFF2-40B4-BE49-F238E27FC236}">
                <a16:creationId xmlns:a16="http://schemas.microsoft.com/office/drawing/2014/main" id="{5CDE3F8C-087F-446C-AC7E-936F69E10F7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37125" y="-4760"/>
            <a:ext cx="667094" cy="68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952FAA0B-AD27-4949-BD2A-9EFC945E7564}"/>
              </a:ext>
            </a:extLst>
          </p:cNvPr>
          <p:cNvSpPr txBox="1"/>
          <p:nvPr/>
        </p:nvSpPr>
        <p:spPr>
          <a:xfrm>
            <a:off x="-21523" y="1306753"/>
            <a:ext cx="2974164" cy="2616101"/>
          </a:xfrm>
          <a:prstGeom prst="rect">
            <a:avLst/>
          </a:prstGeom>
          <a:noFill/>
        </p:spPr>
        <p:txBody>
          <a:bodyPr wrap="square" rtlCol="0">
            <a:spAutoFit/>
          </a:bodyPr>
          <a:lstStyle/>
          <a:p>
            <a:r>
              <a:rPr lang="en-US" sz="1000" b="1" dirty="0"/>
              <a:t>1) Problem Statement: </a:t>
            </a:r>
            <a:r>
              <a:rPr lang="en-US" sz="1000" dirty="0"/>
              <a:t>Bad health leads to spending more money at the grocery store, eating out from restaurants, and high health insurance bills. The bad health is caused from being in a caloric surplus and not having strict guidelines to follow for nutrition and workout plans.</a:t>
            </a:r>
          </a:p>
          <a:p>
            <a:r>
              <a:rPr lang="en-US" sz="1000" b="1" dirty="0"/>
              <a:t>2) Business Impact: </a:t>
            </a:r>
            <a:r>
              <a:rPr lang="en-US" sz="1000" dirty="0"/>
              <a:t>To lose weight and improve overall health, I will need to be in a caloric deficit which will mean I will spend about $60 less on food each month. Improving health will also save $20 a month from CO-PAY’s due to doctor visits. In the long term, if health is improved, I can go to a cheaper health insurance plan and save an extra $200 per year.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lumMod val="75000"/>
                  </a:schemeClr>
                </a:solidFill>
                <a:effectLst/>
                <a:highlight>
                  <a:srgbClr val="000080"/>
                </a:highlight>
                <a:uLnTx/>
                <a:uFillTx/>
                <a:latin typeface="Calibri" panose="020F0502020204030204"/>
                <a:ea typeface="+mn-ea"/>
                <a:cs typeface="+mn-cs"/>
              </a:rPr>
              <a:t>Starting SQL: 1.9</a:t>
            </a:r>
            <a:endParaRPr kumimoji="0" lang="en-US" sz="1000" b="1" i="0" u="none" strike="noStrike" kern="1200" cap="none" spc="0" normalizeH="0" baseline="0" noProof="0" dirty="0">
              <a:ln>
                <a:noFill/>
              </a:ln>
              <a:solidFill>
                <a:schemeClr val="accent2">
                  <a:lumMod val="75000"/>
                </a:schemeClr>
              </a:solidFill>
              <a:effectLst/>
              <a:highlight>
                <a:srgbClr val="000080"/>
              </a:highlight>
              <a:uLnTx/>
              <a:uFillTx/>
              <a:latin typeface="Calibri" panose="020F0502020204030204"/>
              <a:ea typeface="+mn-ea"/>
              <a:cs typeface="+mn-cs"/>
            </a:endParaRPr>
          </a:p>
          <a:p>
            <a:endParaRPr lang="en-US" sz="1000" dirty="0"/>
          </a:p>
        </p:txBody>
      </p:sp>
      <p:sp>
        <p:nvSpPr>
          <p:cNvPr id="44" name="Rectangle 6">
            <a:extLst>
              <a:ext uri="{FF2B5EF4-FFF2-40B4-BE49-F238E27FC236}">
                <a16:creationId xmlns:a16="http://schemas.microsoft.com/office/drawing/2014/main" id="{2ED7EF1F-F830-4F81-8370-D4E11130FDF0}"/>
              </a:ext>
            </a:extLst>
          </p:cNvPr>
          <p:cNvSpPr>
            <a:spLocks noChangeArrowheads="1"/>
          </p:cNvSpPr>
          <p:nvPr/>
        </p:nvSpPr>
        <p:spPr bwMode="auto">
          <a:xfrm>
            <a:off x="0" y="738350"/>
            <a:ext cx="12153900" cy="376106"/>
          </a:xfrm>
          <a:prstGeom prst="rect">
            <a:avLst/>
          </a:prstGeom>
          <a:solidFill>
            <a:srgbClr val="002060"/>
          </a:solidFill>
          <a:ln w="25400">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defRPr/>
            </a:pPr>
            <a:endParaRPr lang="en-US" altLang="en-US" sz="2400" dirty="0"/>
          </a:p>
        </p:txBody>
      </p:sp>
      <p:sp>
        <p:nvSpPr>
          <p:cNvPr id="45" name="Text Box 17">
            <a:extLst>
              <a:ext uri="{FF2B5EF4-FFF2-40B4-BE49-F238E27FC236}">
                <a16:creationId xmlns:a16="http://schemas.microsoft.com/office/drawing/2014/main" id="{8D3F0720-3570-4013-9D3F-03D28E6D5824}"/>
              </a:ext>
            </a:extLst>
          </p:cNvPr>
          <p:cNvSpPr txBox="1">
            <a:spLocks noChangeArrowheads="1"/>
          </p:cNvSpPr>
          <p:nvPr/>
        </p:nvSpPr>
        <p:spPr bwMode="auto">
          <a:xfrm>
            <a:off x="959688" y="714345"/>
            <a:ext cx="14281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solidFill>
                  <a:schemeClr val="accent2">
                    <a:lumMod val="75000"/>
                  </a:schemeClr>
                </a:solidFill>
                <a:latin typeface="Arial" panose="020B0604020202020204" pitchFamily="34" charset="0"/>
              </a:rPr>
              <a:t>Team </a:t>
            </a:r>
          </a:p>
          <a:p>
            <a:pPr>
              <a:spcBef>
                <a:spcPct val="0"/>
              </a:spcBef>
              <a:buFontTx/>
              <a:buNone/>
            </a:pPr>
            <a:r>
              <a:rPr lang="en-US" altLang="en-US" sz="1000" b="1" dirty="0">
                <a:solidFill>
                  <a:schemeClr val="accent2">
                    <a:lumMod val="75000"/>
                  </a:schemeClr>
                </a:solidFill>
                <a:latin typeface="Arial" panose="020B0604020202020204" pitchFamily="34" charset="0"/>
              </a:rPr>
              <a:t>Launch 	10/21</a:t>
            </a:r>
            <a:endParaRPr lang="en-US" altLang="en-US" sz="1000" dirty="0">
              <a:solidFill>
                <a:schemeClr val="accent2">
                  <a:lumMod val="75000"/>
                </a:schemeClr>
              </a:solidFill>
              <a:latin typeface="Arial" panose="020B0604020202020204" pitchFamily="34" charset="0"/>
            </a:endParaRPr>
          </a:p>
        </p:txBody>
      </p:sp>
      <p:sp>
        <p:nvSpPr>
          <p:cNvPr id="46" name="Text Box 21">
            <a:extLst>
              <a:ext uri="{FF2B5EF4-FFF2-40B4-BE49-F238E27FC236}">
                <a16:creationId xmlns:a16="http://schemas.microsoft.com/office/drawing/2014/main" id="{A3513818-7B71-4795-B0DB-4D5CF6825C74}"/>
              </a:ext>
            </a:extLst>
          </p:cNvPr>
          <p:cNvSpPr txBox="1">
            <a:spLocks noChangeArrowheads="1"/>
          </p:cNvSpPr>
          <p:nvPr/>
        </p:nvSpPr>
        <p:spPr bwMode="auto">
          <a:xfrm>
            <a:off x="2438399" y="722475"/>
            <a:ext cx="133152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solidFill>
                  <a:schemeClr val="accent2">
                    <a:lumMod val="75000"/>
                  </a:schemeClr>
                </a:solidFill>
                <a:latin typeface="Arial" panose="020B0604020202020204" pitchFamily="34" charset="0"/>
              </a:rPr>
              <a:t>Define</a:t>
            </a:r>
          </a:p>
          <a:p>
            <a:pPr algn="ctr">
              <a:spcBef>
                <a:spcPct val="0"/>
              </a:spcBef>
              <a:buFontTx/>
              <a:buNone/>
            </a:pPr>
            <a:r>
              <a:rPr lang="en-US" altLang="en-US" sz="1000" b="1" dirty="0">
                <a:solidFill>
                  <a:schemeClr val="accent2">
                    <a:lumMod val="75000"/>
                  </a:schemeClr>
                </a:solidFill>
                <a:latin typeface="Arial" panose="020B0604020202020204" pitchFamily="34" charset="0"/>
              </a:rPr>
              <a:t>10/09/21</a:t>
            </a:r>
          </a:p>
          <a:p>
            <a:pPr>
              <a:spcBef>
                <a:spcPct val="0"/>
              </a:spcBef>
              <a:buFontTx/>
              <a:buNone/>
            </a:pPr>
            <a:endParaRPr lang="en-US" altLang="en-US" sz="1000" dirty="0">
              <a:latin typeface="Arial" panose="020B0604020202020204" pitchFamily="34" charset="0"/>
            </a:endParaRPr>
          </a:p>
        </p:txBody>
      </p:sp>
      <p:sp>
        <p:nvSpPr>
          <p:cNvPr id="47" name="Text Box 22">
            <a:extLst>
              <a:ext uri="{FF2B5EF4-FFF2-40B4-BE49-F238E27FC236}">
                <a16:creationId xmlns:a16="http://schemas.microsoft.com/office/drawing/2014/main" id="{9D4B58C3-5918-47E2-820B-2C39B5ABD1A4}"/>
              </a:ext>
            </a:extLst>
          </p:cNvPr>
          <p:cNvSpPr txBox="1">
            <a:spLocks noChangeArrowheads="1"/>
          </p:cNvSpPr>
          <p:nvPr/>
        </p:nvSpPr>
        <p:spPr bwMode="auto">
          <a:xfrm>
            <a:off x="3820521" y="721730"/>
            <a:ext cx="156874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solidFill>
                  <a:schemeClr val="accent2">
                    <a:lumMod val="75000"/>
                  </a:schemeClr>
                </a:solidFill>
                <a:latin typeface="Arial" panose="020B0604020202020204" pitchFamily="34" charset="0"/>
              </a:rPr>
              <a:t>Measure	    </a:t>
            </a:r>
          </a:p>
          <a:p>
            <a:pPr algn="ctr">
              <a:spcBef>
                <a:spcPct val="0"/>
              </a:spcBef>
              <a:buFontTx/>
              <a:buNone/>
            </a:pPr>
            <a:r>
              <a:rPr lang="en-US" altLang="en-US" sz="1000" b="1" dirty="0">
                <a:solidFill>
                  <a:schemeClr val="accent2">
                    <a:lumMod val="75000"/>
                  </a:schemeClr>
                </a:solidFill>
                <a:latin typeface="Arial" panose="020B0604020202020204" pitchFamily="34" charset="0"/>
              </a:rPr>
              <a:t>10/09/21-11/09/21</a:t>
            </a:r>
          </a:p>
          <a:p>
            <a:pPr>
              <a:spcBef>
                <a:spcPct val="0"/>
              </a:spcBef>
              <a:buFontTx/>
              <a:buNone/>
            </a:pPr>
            <a:endParaRPr lang="en-US" altLang="en-US" sz="1000" dirty="0">
              <a:latin typeface="Arial" panose="020B0604020202020204" pitchFamily="34" charset="0"/>
            </a:endParaRPr>
          </a:p>
        </p:txBody>
      </p:sp>
      <p:sp>
        <p:nvSpPr>
          <p:cNvPr id="48" name="Text Box 23">
            <a:extLst>
              <a:ext uri="{FF2B5EF4-FFF2-40B4-BE49-F238E27FC236}">
                <a16:creationId xmlns:a16="http://schemas.microsoft.com/office/drawing/2014/main" id="{EDAEF14C-3C3E-46A5-BEA7-4F39166829A0}"/>
              </a:ext>
            </a:extLst>
          </p:cNvPr>
          <p:cNvSpPr txBox="1">
            <a:spLocks noChangeArrowheads="1"/>
          </p:cNvSpPr>
          <p:nvPr/>
        </p:nvSpPr>
        <p:spPr bwMode="auto">
          <a:xfrm>
            <a:off x="5452051" y="721730"/>
            <a:ext cx="196633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solidFill>
                  <a:schemeClr val="accent2">
                    <a:lumMod val="75000"/>
                  </a:schemeClr>
                </a:solidFill>
                <a:latin typeface="Arial" panose="020B0604020202020204" pitchFamily="34" charset="0"/>
              </a:rPr>
              <a:t>Analyze</a:t>
            </a:r>
          </a:p>
          <a:p>
            <a:pPr algn="ctr">
              <a:spcBef>
                <a:spcPct val="0"/>
              </a:spcBef>
              <a:buFontTx/>
              <a:buNone/>
            </a:pPr>
            <a:r>
              <a:rPr lang="en-US" altLang="en-US" sz="1000" b="1" dirty="0">
                <a:solidFill>
                  <a:schemeClr val="accent2">
                    <a:lumMod val="75000"/>
                  </a:schemeClr>
                </a:solidFill>
                <a:latin typeface="Arial" panose="020B0604020202020204" pitchFamily="34" charset="0"/>
              </a:rPr>
              <a:t>11/09/21-11/23/21 </a:t>
            </a:r>
          </a:p>
          <a:p>
            <a:pPr>
              <a:spcBef>
                <a:spcPct val="0"/>
              </a:spcBef>
              <a:buFontTx/>
              <a:buNone/>
            </a:pPr>
            <a:endParaRPr lang="en-US" altLang="en-US" sz="1000" dirty="0">
              <a:latin typeface="Arial" panose="020B0604020202020204" pitchFamily="34" charset="0"/>
            </a:endParaRPr>
          </a:p>
        </p:txBody>
      </p:sp>
      <p:sp>
        <p:nvSpPr>
          <p:cNvPr id="49" name="Text Box 24">
            <a:extLst>
              <a:ext uri="{FF2B5EF4-FFF2-40B4-BE49-F238E27FC236}">
                <a16:creationId xmlns:a16="http://schemas.microsoft.com/office/drawing/2014/main" id="{28479901-EC16-47AB-83AC-3DBB829AD785}"/>
              </a:ext>
            </a:extLst>
          </p:cNvPr>
          <p:cNvSpPr txBox="1">
            <a:spLocks noChangeArrowheads="1"/>
          </p:cNvSpPr>
          <p:nvPr/>
        </p:nvSpPr>
        <p:spPr bwMode="auto">
          <a:xfrm>
            <a:off x="9606556" y="724194"/>
            <a:ext cx="249183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solidFill>
                  <a:schemeClr val="accent2">
                    <a:lumMod val="75000"/>
                  </a:schemeClr>
                </a:solidFill>
                <a:latin typeface="Arial" panose="020B0604020202020204" pitchFamily="34" charset="0"/>
              </a:rPr>
              <a:t>Control </a:t>
            </a:r>
          </a:p>
          <a:p>
            <a:pPr>
              <a:spcBef>
                <a:spcPct val="0"/>
              </a:spcBef>
              <a:buFontTx/>
              <a:buNone/>
            </a:pPr>
            <a:r>
              <a:rPr lang="en-US" altLang="en-US" sz="1000" b="1" dirty="0">
                <a:solidFill>
                  <a:schemeClr val="accent2">
                    <a:lumMod val="75000"/>
                  </a:schemeClr>
                </a:solidFill>
                <a:latin typeface="Arial" panose="020B0604020202020204" pitchFamily="34" charset="0"/>
              </a:rPr>
              <a:t>	12/5/21-12/13/21</a:t>
            </a:r>
          </a:p>
          <a:p>
            <a:pPr>
              <a:spcBef>
                <a:spcPct val="0"/>
              </a:spcBef>
              <a:buFontTx/>
              <a:buNone/>
            </a:pPr>
            <a:endParaRPr lang="en-US" altLang="en-US" sz="1000" dirty="0">
              <a:solidFill>
                <a:schemeClr val="bg1"/>
              </a:solidFill>
              <a:latin typeface="Arial" panose="020B0604020202020204" pitchFamily="34" charset="0"/>
            </a:endParaRPr>
          </a:p>
        </p:txBody>
      </p:sp>
      <p:sp>
        <p:nvSpPr>
          <p:cNvPr id="50" name="Text Box 25">
            <a:extLst>
              <a:ext uri="{FF2B5EF4-FFF2-40B4-BE49-F238E27FC236}">
                <a16:creationId xmlns:a16="http://schemas.microsoft.com/office/drawing/2014/main" id="{119BC3B6-E7FB-46B5-8079-332A2395E045}"/>
              </a:ext>
            </a:extLst>
          </p:cNvPr>
          <p:cNvSpPr txBox="1">
            <a:spLocks noChangeArrowheads="1"/>
          </p:cNvSpPr>
          <p:nvPr/>
        </p:nvSpPr>
        <p:spPr bwMode="auto">
          <a:xfrm>
            <a:off x="7481174" y="734674"/>
            <a:ext cx="212537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solidFill>
                  <a:schemeClr val="accent2">
                    <a:lumMod val="75000"/>
                  </a:schemeClr>
                </a:solidFill>
                <a:latin typeface="Arial" panose="020B0604020202020204" pitchFamily="34" charset="0"/>
              </a:rPr>
              <a:t>Improve</a:t>
            </a:r>
          </a:p>
          <a:p>
            <a:pPr algn="ctr">
              <a:spcBef>
                <a:spcPct val="0"/>
              </a:spcBef>
              <a:buFontTx/>
              <a:buNone/>
            </a:pPr>
            <a:r>
              <a:rPr lang="en-US" altLang="en-US" sz="1000" b="1" dirty="0">
                <a:solidFill>
                  <a:schemeClr val="accent2">
                    <a:lumMod val="75000"/>
                  </a:schemeClr>
                </a:solidFill>
                <a:latin typeface="Arial" panose="020B0604020202020204" pitchFamily="34" charset="0"/>
              </a:rPr>
              <a:t>11/23/21-12/5/21</a:t>
            </a:r>
          </a:p>
          <a:p>
            <a:pPr>
              <a:spcBef>
                <a:spcPct val="0"/>
              </a:spcBef>
              <a:buFontTx/>
              <a:buNone/>
            </a:pPr>
            <a:endParaRPr lang="en-US" altLang="en-US" sz="1000" dirty="0">
              <a:solidFill>
                <a:schemeClr val="bg1"/>
              </a:solidFill>
              <a:latin typeface="Arial" panose="020B0604020202020204" pitchFamily="34" charset="0"/>
            </a:endParaRPr>
          </a:p>
        </p:txBody>
      </p:sp>
      <p:sp>
        <p:nvSpPr>
          <p:cNvPr id="51" name="Text Box 31">
            <a:extLst>
              <a:ext uri="{FF2B5EF4-FFF2-40B4-BE49-F238E27FC236}">
                <a16:creationId xmlns:a16="http://schemas.microsoft.com/office/drawing/2014/main" id="{A86029F6-0696-4447-BF12-7618DE2921B4}"/>
              </a:ext>
            </a:extLst>
          </p:cNvPr>
          <p:cNvSpPr txBox="1">
            <a:spLocks noChangeArrowheads="1"/>
          </p:cNvSpPr>
          <p:nvPr/>
        </p:nvSpPr>
        <p:spPr bwMode="auto">
          <a:xfrm>
            <a:off x="9253" y="780767"/>
            <a:ext cx="137364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solidFill>
                  <a:schemeClr val="accent2">
                    <a:lumMod val="75000"/>
                  </a:schemeClr>
                </a:solidFill>
                <a:latin typeface="Arial" panose="020B0604020202020204" pitchFamily="34" charset="0"/>
              </a:rPr>
              <a:t>Key Dates ---&gt;</a:t>
            </a:r>
            <a:endParaRPr lang="en-US" altLang="en-US" sz="1000" dirty="0">
              <a:solidFill>
                <a:schemeClr val="accent2">
                  <a:lumMod val="75000"/>
                </a:schemeClr>
              </a:solidFill>
              <a:latin typeface="Arial" panose="020B0604020202020204" pitchFamily="34" charset="0"/>
            </a:endParaRPr>
          </a:p>
        </p:txBody>
      </p:sp>
      <p:sp>
        <p:nvSpPr>
          <p:cNvPr id="52" name="Line 32">
            <a:extLst>
              <a:ext uri="{FF2B5EF4-FFF2-40B4-BE49-F238E27FC236}">
                <a16:creationId xmlns:a16="http://schemas.microsoft.com/office/drawing/2014/main" id="{5235C793-20CC-451C-A998-2E3566F8381A}"/>
              </a:ext>
            </a:extLst>
          </p:cNvPr>
          <p:cNvSpPr>
            <a:spLocks noChangeShapeType="1"/>
          </p:cNvSpPr>
          <p:nvPr/>
        </p:nvSpPr>
        <p:spPr bwMode="auto">
          <a:xfrm flipH="1">
            <a:off x="2438397" y="733519"/>
            <a:ext cx="0" cy="37610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 name="Line 33">
            <a:extLst>
              <a:ext uri="{FF2B5EF4-FFF2-40B4-BE49-F238E27FC236}">
                <a16:creationId xmlns:a16="http://schemas.microsoft.com/office/drawing/2014/main" id="{4558EFB7-B14D-4B3F-A123-A45175AB73FA}"/>
              </a:ext>
            </a:extLst>
          </p:cNvPr>
          <p:cNvSpPr>
            <a:spLocks noChangeShapeType="1"/>
          </p:cNvSpPr>
          <p:nvPr/>
        </p:nvSpPr>
        <p:spPr bwMode="auto">
          <a:xfrm>
            <a:off x="9606556" y="738350"/>
            <a:ext cx="0" cy="3712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 name="Line 34">
            <a:extLst>
              <a:ext uri="{FF2B5EF4-FFF2-40B4-BE49-F238E27FC236}">
                <a16:creationId xmlns:a16="http://schemas.microsoft.com/office/drawing/2014/main" id="{1FC60042-2D68-4BC8-ACFB-11F0C04737A4}"/>
              </a:ext>
            </a:extLst>
          </p:cNvPr>
          <p:cNvSpPr>
            <a:spLocks noChangeShapeType="1"/>
          </p:cNvSpPr>
          <p:nvPr/>
        </p:nvSpPr>
        <p:spPr bwMode="auto">
          <a:xfrm>
            <a:off x="7481175" y="724194"/>
            <a:ext cx="0" cy="38543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 name="Line 35">
            <a:extLst>
              <a:ext uri="{FF2B5EF4-FFF2-40B4-BE49-F238E27FC236}">
                <a16:creationId xmlns:a16="http://schemas.microsoft.com/office/drawing/2014/main" id="{9FED965C-06D4-4E2A-8918-13B9F0A12E89}"/>
              </a:ext>
            </a:extLst>
          </p:cNvPr>
          <p:cNvSpPr>
            <a:spLocks noChangeShapeType="1"/>
          </p:cNvSpPr>
          <p:nvPr/>
        </p:nvSpPr>
        <p:spPr bwMode="auto">
          <a:xfrm>
            <a:off x="5452052" y="733518"/>
            <a:ext cx="0" cy="37610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 name="Line 36">
            <a:extLst>
              <a:ext uri="{FF2B5EF4-FFF2-40B4-BE49-F238E27FC236}">
                <a16:creationId xmlns:a16="http://schemas.microsoft.com/office/drawing/2014/main" id="{2B29F80D-BD5E-4BCF-958A-119CD14CB600}"/>
              </a:ext>
            </a:extLst>
          </p:cNvPr>
          <p:cNvSpPr>
            <a:spLocks noChangeShapeType="1"/>
          </p:cNvSpPr>
          <p:nvPr/>
        </p:nvSpPr>
        <p:spPr bwMode="auto">
          <a:xfrm>
            <a:off x="3820520" y="733519"/>
            <a:ext cx="12187" cy="37610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mc:AlternateContent xmlns:mc="http://schemas.openxmlformats.org/markup-compatibility/2006" xmlns:cx1="http://schemas.microsoft.com/office/drawing/2015/9/8/chartex">
        <mc:Choice Requires="cx1">
          <p:graphicFrame>
            <p:nvGraphicFramePr>
              <p:cNvPr id="82" name="Chart 81">
                <a:extLst>
                  <a:ext uri="{FF2B5EF4-FFF2-40B4-BE49-F238E27FC236}">
                    <a16:creationId xmlns:a16="http://schemas.microsoft.com/office/drawing/2014/main" id="{9C51ACEA-3407-4152-95D6-1332BBF3DA4F}"/>
                  </a:ext>
                </a:extLst>
              </p:cNvPr>
              <p:cNvGraphicFramePr/>
              <p:nvPr>
                <p:extLst>
                  <p:ext uri="{D42A27DB-BD31-4B8C-83A1-F6EECF244321}">
                    <p14:modId xmlns:p14="http://schemas.microsoft.com/office/powerpoint/2010/main" val="2041789238"/>
                  </p:ext>
                </p:extLst>
              </p:nvPr>
            </p:nvGraphicFramePr>
            <p:xfrm>
              <a:off x="3081669" y="1381210"/>
              <a:ext cx="3044578" cy="1439627"/>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82" name="Chart 81">
                <a:extLst>
                  <a:ext uri="{FF2B5EF4-FFF2-40B4-BE49-F238E27FC236}">
                    <a16:creationId xmlns:a16="http://schemas.microsoft.com/office/drawing/2014/main" id="{9C51ACEA-3407-4152-95D6-1332BBF3DA4F}"/>
                  </a:ext>
                </a:extLst>
              </p:cNvPr>
              <p:cNvPicPr>
                <a:picLocks noGrp="1" noRot="1" noChangeAspect="1" noMove="1" noResize="1" noEditPoints="1" noAdjustHandles="1" noChangeArrowheads="1" noChangeShapeType="1"/>
              </p:cNvPicPr>
              <p:nvPr/>
            </p:nvPicPr>
            <p:blipFill>
              <a:blip r:embed="rId5"/>
              <a:stretch>
                <a:fillRect/>
              </a:stretch>
            </p:blipFill>
            <p:spPr>
              <a:xfrm>
                <a:off x="3081669" y="1381210"/>
                <a:ext cx="3044578" cy="1439627"/>
              </a:xfrm>
              <a:prstGeom prst="rect">
                <a:avLst/>
              </a:prstGeom>
            </p:spPr>
          </p:pic>
        </mc:Fallback>
      </mc:AlternateContent>
      <p:pic>
        <p:nvPicPr>
          <p:cNvPr id="9" name="Picture 8">
            <a:extLst>
              <a:ext uri="{FF2B5EF4-FFF2-40B4-BE49-F238E27FC236}">
                <a16:creationId xmlns:a16="http://schemas.microsoft.com/office/drawing/2014/main" id="{F733DB9B-FE93-40A4-B2CB-EF55B5AC416B}"/>
              </a:ext>
            </a:extLst>
          </p:cNvPr>
          <p:cNvPicPr>
            <a:picLocks noChangeAspect="1"/>
          </p:cNvPicPr>
          <p:nvPr/>
        </p:nvPicPr>
        <p:blipFill>
          <a:blip r:embed="rId6"/>
          <a:stretch>
            <a:fillRect/>
          </a:stretch>
        </p:blipFill>
        <p:spPr>
          <a:xfrm>
            <a:off x="10535" y="3876477"/>
            <a:ext cx="3030592" cy="1476442"/>
          </a:xfrm>
          <a:prstGeom prst="rect">
            <a:avLst/>
          </a:prstGeom>
        </p:spPr>
      </p:pic>
      <p:pic>
        <p:nvPicPr>
          <p:cNvPr id="11" name="Picture 10">
            <a:extLst>
              <a:ext uri="{FF2B5EF4-FFF2-40B4-BE49-F238E27FC236}">
                <a16:creationId xmlns:a16="http://schemas.microsoft.com/office/drawing/2014/main" id="{54B74A74-6659-4649-9A8F-109F35BF6EE6}"/>
              </a:ext>
            </a:extLst>
          </p:cNvPr>
          <p:cNvPicPr>
            <a:picLocks noChangeAspect="1"/>
          </p:cNvPicPr>
          <p:nvPr/>
        </p:nvPicPr>
        <p:blipFill>
          <a:blip r:embed="rId7"/>
          <a:stretch>
            <a:fillRect/>
          </a:stretch>
        </p:blipFill>
        <p:spPr>
          <a:xfrm>
            <a:off x="-3761" y="5368953"/>
            <a:ext cx="3040886" cy="1476443"/>
          </a:xfrm>
          <a:prstGeom prst="rect">
            <a:avLst/>
          </a:prstGeom>
        </p:spPr>
      </p:pic>
      <p:sp>
        <p:nvSpPr>
          <p:cNvPr id="12" name="Oval 11">
            <a:extLst>
              <a:ext uri="{FF2B5EF4-FFF2-40B4-BE49-F238E27FC236}">
                <a16:creationId xmlns:a16="http://schemas.microsoft.com/office/drawing/2014/main" id="{D5133350-5E1F-4199-A7D7-F2420B9236F4}"/>
              </a:ext>
            </a:extLst>
          </p:cNvPr>
          <p:cNvSpPr/>
          <p:nvPr/>
        </p:nvSpPr>
        <p:spPr>
          <a:xfrm>
            <a:off x="3922217" y="3094746"/>
            <a:ext cx="1276015" cy="704149"/>
          </a:xfrm>
          <a:prstGeom prst="ellipse">
            <a:avLst/>
          </a:prstGeom>
          <a:solidFill>
            <a:srgbClr val="002060"/>
          </a:solidFill>
          <a:ln>
            <a:solidFill>
              <a:schemeClr val="accent2">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C89DD228-B33F-4BE5-B37B-2D5A29068937}"/>
              </a:ext>
            </a:extLst>
          </p:cNvPr>
          <p:cNvSpPr/>
          <p:nvPr/>
        </p:nvSpPr>
        <p:spPr>
          <a:xfrm>
            <a:off x="4440128" y="2772004"/>
            <a:ext cx="240195" cy="315588"/>
          </a:xfrm>
          <a:prstGeom prst="downArrow">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53AE95D-3C26-4C9C-88F6-FE0FD16596C8}"/>
              </a:ext>
            </a:extLst>
          </p:cNvPr>
          <p:cNvSpPr txBox="1"/>
          <p:nvPr/>
        </p:nvSpPr>
        <p:spPr>
          <a:xfrm>
            <a:off x="4083155" y="3158280"/>
            <a:ext cx="954137" cy="577081"/>
          </a:xfrm>
          <a:prstGeom prst="rect">
            <a:avLst/>
          </a:prstGeom>
          <a:noFill/>
        </p:spPr>
        <p:txBody>
          <a:bodyPr wrap="square" rtlCol="0">
            <a:spAutoFit/>
          </a:bodyPr>
          <a:lstStyle/>
          <a:p>
            <a:pPr algn="ctr"/>
            <a:r>
              <a:rPr lang="en-US" sz="1050" dirty="0">
                <a:solidFill>
                  <a:schemeClr val="accent2">
                    <a:lumMod val="75000"/>
                  </a:schemeClr>
                </a:solidFill>
              </a:rPr>
              <a:t>Weight often falls between 161-164 </a:t>
            </a:r>
          </a:p>
        </p:txBody>
      </p:sp>
      <p:sp>
        <p:nvSpPr>
          <p:cNvPr id="94" name="Arrow: Down 93">
            <a:extLst>
              <a:ext uri="{FF2B5EF4-FFF2-40B4-BE49-F238E27FC236}">
                <a16:creationId xmlns:a16="http://schemas.microsoft.com/office/drawing/2014/main" id="{E153383F-DDC7-43D0-9671-45B9A3A8D597}"/>
              </a:ext>
            </a:extLst>
          </p:cNvPr>
          <p:cNvSpPr/>
          <p:nvPr/>
        </p:nvSpPr>
        <p:spPr>
          <a:xfrm>
            <a:off x="4449057" y="3809802"/>
            <a:ext cx="240195" cy="315588"/>
          </a:xfrm>
          <a:prstGeom prst="downArrow">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4ACD6E4F-FDA9-441E-A597-D9E2D1C36B5E}"/>
              </a:ext>
            </a:extLst>
          </p:cNvPr>
          <p:cNvSpPr/>
          <p:nvPr/>
        </p:nvSpPr>
        <p:spPr>
          <a:xfrm>
            <a:off x="3997694" y="4125390"/>
            <a:ext cx="1124742" cy="631337"/>
          </a:xfrm>
          <a:prstGeom prst="ellipse">
            <a:avLst/>
          </a:prstGeom>
          <a:solidFill>
            <a:srgbClr val="FFFF00"/>
          </a:solidFill>
          <a:ln>
            <a:solidFill>
              <a:schemeClr val="accent2">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96" name="TextBox 95">
            <a:extLst>
              <a:ext uri="{FF2B5EF4-FFF2-40B4-BE49-F238E27FC236}">
                <a16:creationId xmlns:a16="http://schemas.microsoft.com/office/drawing/2014/main" id="{857EB05E-8509-420D-BFF5-463F4D0FA709}"/>
              </a:ext>
            </a:extLst>
          </p:cNvPr>
          <p:cNvSpPr txBox="1"/>
          <p:nvPr/>
        </p:nvSpPr>
        <p:spPr>
          <a:xfrm>
            <a:off x="4092085" y="4136297"/>
            <a:ext cx="954137" cy="577081"/>
          </a:xfrm>
          <a:prstGeom prst="rect">
            <a:avLst/>
          </a:prstGeom>
          <a:noFill/>
        </p:spPr>
        <p:txBody>
          <a:bodyPr wrap="square" rtlCol="0">
            <a:spAutoFit/>
          </a:bodyPr>
          <a:lstStyle/>
          <a:p>
            <a:pPr algn="ctr"/>
            <a:r>
              <a:rPr lang="en-US" sz="1050" dirty="0">
                <a:solidFill>
                  <a:srgbClr val="FF0000"/>
                </a:solidFill>
              </a:rPr>
              <a:t>Target Weight:</a:t>
            </a:r>
          </a:p>
          <a:p>
            <a:pPr algn="ctr"/>
            <a:r>
              <a:rPr lang="en-US" sz="1050" dirty="0">
                <a:solidFill>
                  <a:srgbClr val="FF0000"/>
                </a:solidFill>
              </a:rPr>
              <a:t> 150 pounds</a:t>
            </a:r>
          </a:p>
        </p:txBody>
      </p:sp>
      <p:graphicFrame>
        <p:nvGraphicFramePr>
          <p:cNvPr id="97" name="Chart 96">
            <a:extLst>
              <a:ext uri="{FF2B5EF4-FFF2-40B4-BE49-F238E27FC236}">
                <a16:creationId xmlns:a16="http://schemas.microsoft.com/office/drawing/2014/main" id="{6E6E3C73-6893-4CFF-8006-60E82C5DDC6E}"/>
              </a:ext>
            </a:extLst>
          </p:cNvPr>
          <p:cNvGraphicFramePr>
            <a:graphicFrameLocks/>
          </p:cNvGraphicFramePr>
          <p:nvPr>
            <p:extLst>
              <p:ext uri="{D42A27DB-BD31-4B8C-83A1-F6EECF244321}">
                <p14:modId xmlns:p14="http://schemas.microsoft.com/office/powerpoint/2010/main" val="3422020169"/>
              </p:ext>
            </p:extLst>
          </p:nvPr>
        </p:nvGraphicFramePr>
        <p:xfrm>
          <a:off x="3117694" y="4787108"/>
          <a:ext cx="2951948" cy="1955437"/>
        </p:xfrm>
        <a:graphic>
          <a:graphicData uri="http://schemas.openxmlformats.org/drawingml/2006/chart">
            <c:chart xmlns:c="http://schemas.openxmlformats.org/drawingml/2006/chart" xmlns:r="http://schemas.openxmlformats.org/officeDocument/2006/relationships" r:id="rId8"/>
          </a:graphicData>
        </a:graphic>
      </p:graphicFrame>
      <p:sp>
        <p:nvSpPr>
          <p:cNvPr id="15" name="Speech Bubble: Rectangle with Corners Rounded 14">
            <a:extLst>
              <a:ext uri="{FF2B5EF4-FFF2-40B4-BE49-F238E27FC236}">
                <a16:creationId xmlns:a16="http://schemas.microsoft.com/office/drawing/2014/main" id="{059FC5C5-EB61-42A0-BA67-C7D61E734FB1}"/>
              </a:ext>
            </a:extLst>
          </p:cNvPr>
          <p:cNvSpPr/>
          <p:nvPr/>
        </p:nvSpPr>
        <p:spPr>
          <a:xfrm>
            <a:off x="5015114" y="4829042"/>
            <a:ext cx="1068376" cy="842085"/>
          </a:xfrm>
          <a:prstGeom prst="wedgeRoundRectCallout">
            <a:avLst>
              <a:gd name="adj1" fmla="val -15481"/>
              <a:gd name="adj2" fmla="val 67182"/>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accent2">
                    <a:lumMod val="75000"/>
                  </a:schemeClr>
                </a:solidFill>
              </a:rPr>
              <a:t>Steep decline came during vegan diet and pyropilates workouts</a:t>
            </a:r>
          </a:p>
        </p:txBody>
      </p:sp>
      <p:pic>
        <p:nvPicPr>
          <p:cNvPr id="19" name="Picture 18">
            <a:extLst>
              <a:ext uri="{FF2B5EF4-FFF2-40B4-BE49-F238E27FC236}">
                <a16:creationId xmlns:a16="http://schemas.microsoft.com/office/drawing/2014/main" id="{B4C682FF-9672-41CA-AECA-6391E760E0F9}"/>
              </a:ext>
            </a:extLst>
          </p:cNvPr>
          <p:cNvPicPr>
            <a:picLocks noChangeAspect="1"/>
          </p:cNvPicPr>
          <p:nvPr/>
        </p:nvPicPr>
        <p:blipFill>
          <a:blip r:embed="rId9"/>
          <a:stretch>
            <a:fillRect/>
          </a:stretch>
        </p:blipFill>
        <p:spPr>
          <a:xfrm>
            <a:off x="6126247" y="1430797"/>
            <a:ext cx="3582713" cy="813640"/>
          </a:xfrm>
          <a:prstGeom prst="rect">
            <a:avLst/>
          </a:prstGeom>
        </p:spPr>
      </p:pic>
      <p:sp>
        <p:nvSpPr>
          <p:cNvPr id="21" name="Callout: Up Arrow 20">
            <a:extLst>
              <a:ext uri="{FF2B5EF4-FFF2-40B4-BE49-F238E27FC236}">
                <a16:creationId xmlns:a16="http://schemas.microsoft.com/office/drawing/2014/main" id="{44C529AB-41A0-40D3-B21C-0D367D007EFA}"/>
              </a:ext>
            </a:extLst>
          </p:cNvPr>
          <p:cNvSpPr/>
          <p:nvPr/>
        </p:nvSpPr>
        <p:spPr>
          <a:xfrm>
            <a:off x="7320791" y="2252250"/>
            <a:ext cx="1871723" cy="378461"/>
          </a:xfrm>
          <a:prstGeom prst="upArrowCallou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accent2">
                    <a:lumMod val="75000"/>
                  </a:schemeClr>
                </a:solidFill>
              </a:rPr>
              <a:t>BMI has the strongest correlation to weight</a:t>
            </a:r>
          </a:p>
        </p:txBody>
      </p:sp>
      <p:pic>
        <p:nvPicPr>
          <p:cNvPr id="23" name="Picture 22">
            <a:extLst>
              <a:ext uri="{FF2B5EF4-FFF2-40B4-BE49-F238E27FC236}">
                <a16:creationId xmlns:a16="http://schemas.microsoft.com/office/drawing/2014/main" id="{74A7CA60-3238-4C14-BF6F-CA92AA43A20E}"/>
              </a:ext>
            </a:extLst>
          </p:cNvPr>
          <p:cNvPicPr>
            <a:picLocks noChangeAspect="1"/>
          </p:cNvPicPr>
          <p:nvPr/>
        </p:nvPicPr>
        <p:blipFill>
          <a:blip r:embed="rId10"/>
          <a:stretch>
            <a:fillRect/>
          </a:stretch>
        </p:blipFill>
        <p:spPr>
          <a:xfrm>
            <a:off x="6142391" y="2651630"/>
            <a:ext cx="3493858" cy="1901982"/>
          </a:xfrm>
          <a:prstGeom prst="rect">
            <a:avLst/>
          </a:prstGeom>
        </p:spPr>
      </p:pic>
      <p:sp>
        <p:nvSpPr>
          <p:cNvPr id="24" name="TextBox 23">
            <a:extLst>
              <a:ext uri="{FF2B5EF4-FFF2-40B4-BE49-F238E27FC236}">
                <a16:creationId xmlns:a16="http://schemas.microsoft.com/office/drawing/2014/main" id="{D873F6B5-5A70-482B-BFFB-CD539C036EDB}"/>
              </a:ext>
            </a:extLst>
          </p:cNvPr>
          <p:cNvSpPr txBox="1"/>
          <p:nvPr/>
        </p:nvSpPr>
        <p:spPr>
          <a:xfrm>
            <a:off x="7237562" y="2683838"/>
            <a:ext cx="2384950" cy="1015663"/>
          </a:xfrm>
          <a:prstGeom prst="rect">
            <a:avLst/>
          </a:prstGeom>
          <a:solidFill>
            <a:schemeClr val="bg1"/>
          </a:solidFill>
        </p:spPr>
        <p:txBody>
          <a:bodyPr wrap="square" rtlCol="0">
            <a:spAutoFit/>
          </a:bodyPr>
          <a:lstStyle/>
          <a:p>
            <a:r>
              <a:rPr lang="en-US" sz="750" b="1" dirty="0"/>
              <a:t>Strongest Regression Model for Y output of Weight:</a:t>
            </a:r>
          </a:p>
          <a:p>
            <a:r>
              <a:rPr lang="en-US" sz="750" dirty="0"/>
              <a:t>The strongest regression model for the y output of weight was a simple linear regression model with an x input of BMI. BMI also had the strongest correlation with weight out of the continuous variables which is seen in the correlation chart above as well as the Multiple R score. 40.8% of the change in weight is related to the change in BMI. </a:t>
            </a:r>
          </a:p>
        </p:txBody>
      </p:sp>
      <p:pic>
        <p:nvPicPr>
          <p:cNvPr id="26" name="Picture 25">
            <a:extLst>
              <a:ext uri="{FF2B5EF4-FFF2-40B4-BE49-F238E27FC236}">
                <a16:creationId xmlns:a16="http://schemas.microsoft.com/office/drawing/2014/main" id="{DD0B8350-C007-43B8-8453-8BB5F8E7025E}"/>
              </a:ext>
            </a:extLst>
          </p:cNvPr>
          <p:cNvPicPr>
            <a:picLocks noChangeAspect="1"/>
          </p:cNvPicPr>
          <p:nvPr/>
        </p:nvPicPr>
        <p:blipFill>
          <a:blip r:embed="rId11"/>
          <a:stretch>
            <a:fillRect/>
          </a:stretch>
        </p:blipFill>
        <p:spPr>
          <a:xfrm>
            <a:off x="10083340" y="1254101"/>
            <a:ext cx="1818421" cy="538791"/>
          </a:xfrm>
          <a:prstGeom prst="rect">
            <a:avLst/>
          </a:prstGeom>
        </p:spPr>
      </p:pic>
      <p:sp>
        <p:nvSpPr>
          <p:cNvPr id="114" name="Line 77">
            <a:extLst>
              <a:ext uri="{FF2B5EF4-FFF2-40B4-BE49-F238E27FC236}">
                <a16:creationId xmlns:a16="http://schemas.microsoft.com/office/drawing/2014/main" id="{FCD63446-FD17-4111-A70A-56A344C419DD}"/>
              </a:ext>
            </a:extLst>
          </p:cNvPr>
          <p:cNvSpPr>
            <a:spLocks noChangeShapeType="1"/>
          </p:cNvSpPr>
          <p:nvPr/>
        </p:nvSpPr>
        <p:spPr bwMode="auto">
          <a:xfrm>
            <a:off x="9684255" y="5498440"/>
            <a:ext cx="2491513" cy="277"/>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TextBox 35">
            <a:extLst>
              <a:ext uri="{FF2B5EF4-FFF2-40B4-BE49-F238E27FC236}">
                <a16:creationId xmlns:a16="http://schemas.microsoft.com/office/drawing/2014/main" id="{0C70F033-EC6B-46FE-8B90-2E8C5B81B85B}"/>
              </a:ext>
            </a:extLst>
          </p:cNvPr>
          <p:cNvSpPr txBox="1"/>
          <p:nvPr/>
        </p:nvSpPr>
        <p:spPr>
          <a:xfrm>
            <a:off x="9724432" y="2795128"/>
            <a:ext cx="2491512" cy="707886"/>
          </a:xfrm>
          <a:prstGeom prst="rect">
            <a:avLst/>
          </a:prstGeom>
          <a:noFill/>
        </p:spPr>
        <p:txBody>
          <a:bodyPr wrap="square" rtlCol="0">
            <a:spAutoFit/>
          </a:bodyPr>
          <a:lstStyle/>
          <a:p>
            <a:r>
              <a:rPr lang="en-US" sz="800" b="1" dirty="0"/>
              <a:t>Solution: </a:t>
            </a:r>
            <a:r>
              <a:rPr lang="en-US" sz="800" dirty="0"/>
              <a:t>As seen in the trend line as well as the Chi-Squared test for independence, the vegan food restriction has a very strong impact on weight reduction. A vegan diet was implemented to improve the weight loss process. </a:t>
            </a:r>
          </a:p>
        </p:txBody>
      </p:sp>
      <p:pic>
        <p:nvPicPr>
          <p:cNvPr id="1026" name="Picture 2" descr="Syracuse University">
            <a:extLst>
              <a:ext uri="{FF2B5EF4-FFF2-40B4-BE49-F238E27FC236}">
                <a16:creationId xmlns:a16="http://schemas.microsoft.com/office/drawing/2014/main" id="{C063701F-80FC-4F90-9C54-D93A7E8AFC5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5595" y="15107"/>
            <a:ext cx="2012206" cy="693093"/>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83">
            <a:extLst>
              <a:ext uri="{FF2B5EF4-FFF2-40B4-BE49-F238E27FC236}">
                <a16:creationId xmlns:a16="http://schemas.microsoft.com/office/drawing/2014/main" id="{AFFBD091-5610-4DC2-848E-62EC63794B65}"/>
              </a:ext>
            </a:extLst>
          </p:cNvPr>
          <p:cNvPicPr>
            <a:picLocks noChangeAspect="1"/>
          </p:cNvPicPr>
          <p:nvPr/>
        </p:nvPicPr>
        <p:blipFill>
          <a:blip r:embed="rId13"/>
          <a:stretch>
            <a:fillRect/>
          </a:stretch>
        </p:blipFill>
        <p:spPr>
          <a:xfrm>
            <a:off x="9768094" y="3457479"/>
            <a:ext cx="2362382" cy="1348469"/>
          </a:xfrm>
          <a:prstGeom prst="rect">
            <a:avLst/>
          </a:prstGeom>
        </p:spPr>
      </p:pic>
      <p:sp>
        <p:nvSpPr>
          <p:cNvPr id="90" name="Callout: Up Arrow 89">
            <a:extLst>
              <a:ext uri="{FF2B5EF4-FFF2-40B4-BE49-F238E27FC236}">
                <a16:creationId xmlns:a16="http://schemas.microsoft.com/office/drawing/2014/main" id="{1A010F74-F73A-4944-8C52-9B2092B34D7F}"/>
              </a:ext>
            </a:extLst>
          </p:cNvPr>
          <p:cNvSpPr/>
          <p:nvPr/>
        </p:nvSpPr>
        <p:spPr>
          <a:xfrm>
            <a:off x="9815062" y="4814421"/>
            <a:ext cx="2399067" cy="633067"/>
          </a:xfrm>
          <a:prstGeom prst="upArrowCallout">
            <a:avLst>
              <a:gd name="adj1" fmla="val 14445"/>
              <a:gd name="adj2" fmla="val 15585"/>
              <a:gd name="adj3" fmla="val 10927"/>
              <a:gd name="adj4" fmla="val 7469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accent2">
                    <a:lumMod val="75000"/>
                  </a:schemeClr>
                </a:solidFill>
              </a:rPr>
              <a:t>With an n of 4, Period 8 was when the new process started. The improvement can be seen from the trend starting above the upper limit and finishing below the lower limit</a:t>
            </a:r>
          </a:p>
        </p:txBody>
      </p:sp>
      <p:sp>
        <p:nvSpPr>
          <p:cNvPr id="15387" name="Explosion: 14 Points 15386">
            <a:extLst>
              <a:ext uri="{FF2B5EF4-FFF2-40B4-BE49-F238E27FC236}">
                <a16:creationId xmlns:a16="http://schemas.microsoft.com/office/drawing/2014/main" id="{D78C329B-C6B2-4A9D-AE7F-8E5C8E575F96}"/>
              </a:ext>
            </a:extLst>
          </p:cNvPr>
          <p:cNvSpPr/>
          <p:nvPr/>
        </p:nvSpPr>
        <p:spPr>
          <a:xfrm>
            <a:off x="10780873" y="5599445"/>
            <a:ext cx="1394895" cy="489203"/>
          </a:xfrm>
          <a:prstGeom prst="irregularSeal2">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94" name="TextBox 15393">
            <a:extLst>
              <a:ext uri="{FF2B5EF4-FFF2-40B4-BE49-F238E27FC236}">
                <a16:creationId xmlns:a16="http://schemas.microsoft.com/office/drawing/2014/main" id="{25F76135-5D40-4FF5-8042-42B233A2D59E}"/>
              </a:ext>
            </a:extLst>
          </p:cNvPr>
          <p:cNvSpPr txBox="1"/>
          <p:nvPr/>
        </p:nvSpPr>
        <p:spPr>
          <a:xfrm>
            <a:off x="10992550" y="5702434"/>
            <a:ext cx="1015270" cy="253916"/>
          </a:xfrm>
          <a:prstGeom prst="rect">
            <a:avLst/>
          </a:prstGeom>
          <a:noFill/>
        </p:spPr>
        <p:txBody>
          <a:bodyPr wrap="square" rtlCol="0">
            <a:spAutoFit/>
          </a:bodyPr>
          <a:lstStyle/>
          <a:p>
            <a:r>
              <a:rPr lang="en-US" sz="1050" b="1" dirty="0">
                <a:solidFill>
                  <a:schemeClr val="accent2">
                    <a:lumMod val="75000"/>
                  </a:schemeClr>
                </a:solidFill>
              </a:rPr>
              <a:t>New SQL: 2.3</a:t>
            </a:r>
          </a:p>
        </p:txBody>
      </p:sp>
      <p:sp>
        <p:nvSpPr>
          <p:cNvPr id="176" name="Line 77">
            <a:extLst>
              <a:ext uri="{FF2B5EF4-FFF2-40B4-BE49-F238E27FC236}">
                <a16:creationId xmlns:a16="http://schemas.microsoft.com/office/drawing/2014/main" id="{2BE7CB98-8A83-4728-B94F-90BC4FA86A88}"/>
              </a:ext>
            </a:extLst>
          </p:cNvPr>
          <p:cNvSpPr>
            <a:spLocks noChangeShapeType="1"/>
          </p:cNvSpPr>
          <p:nvPr/>
        </p:nvSpPr>
        <p:spPr bwMode="auto">
          <a:xfrm>
            <a:off x="9678995" y="2528505"/>
            <a:ext cx="28684" cy="4291044"/>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5399" name="TextBox 15398">
            <a:extLst>
              <a:ext uri="{FF2B5EF4-FFF2-40B4-BE49-F238E27FC236}">
                <a16:creationId xmlns:a16="http://schemas.microsoft.com/office/drawing/2014/main" id="{70D6B768-F401-48DD-BC08-3415B91B8F8C}"/>
              </a:ext>
            </a:extLst>
          </p:cNvPr>
          <p:cNvSpPr txBox="1"/>
          <p:nvPr/>
        </p:nvSpPr>
        <p:spPr>
          <a:xfrm>
            <a:off x="9815062" y="6227790"/>
            <a:ext cx="2398355" cy="400110"/>
          </a:xfrm>
          <a:prstGeom prst="rect">
            <a:avLst/>
          </a:prstGeom>
          <a:noFill/>
        </p:spPr>
        <p:txBody>
          <a:bodyPr wrap="square" rtlCol="0">
            <a:spAutoFit/>
          </a:bodyPr>
          <a:lstStyle/>
          <a:p>
            <a:r>
              <a:rPr lang="en-US" sz="1000" dirty="0"/>
              <a:t>Stick to a vegan diet or similar diet as much as possible</a:t>
            </a:r>
          </a:p>
        </p:txBody>
      </p:sp>
      <p:sp>
        <p:nvSpPr>
          <p:cNvPr id="180" name="Line 77">
            <a:extLst>
              <a:ext uri="{FF2B5EF4-FFF2-40B4-BE49-F238E27FC236}">
                <a16:creationId xmlns:a16="http://schemas.microsoft.com/office/drawing/2014/main" id="{FEDC8561-E5BE-40C0-B782-D7AA5EEA0CFF}"/>
              </a:ext>
            </a:extLst>
          </p:cNvPr>
          <p:cNvSpPr>
            <a:spLocks noChangeShapeType="1"/>
          </p:cNvSpPr>
          <p:nvPr/>
        </p:nvSpPr>
        <p:spPr bwMode="auto">
          <a:xfrm>
            <a:off x="9670378" y="2538352"/>
            <a:ext cx="2520514" cy="8435"/>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5402" name="Callout: Up Arrow 15401">
            <a:extLst>
              <a:ext uri="{FF2B5EF4-FFF2-40B4-BE49-F238E27FC236}">
                <a16:creationId xmlns:a16="http://schemas.microsoft.com/office/drawing/2014/main" id="{76E7D7F8-962C-4A06-9AE7-88F72B866E91}"/>
              </a:ext>
            </a:extLst>
          </p:cNvPr>
          <p:cNvSpPr/>
          <p:nvPr/>
        </p:nvSpPr>
        <p:spPr>
          <a:xfrm>
            <a:off x="10295280" y="1811275"/>
            <a:ext cx="1721316" cy="615432"/>
          </a:xfrm>
          <a:prstGeom prst="upArrowCallout">
            <a:avLst>
              <a:gd name="adj1" fmla="val 25000"/>
              <a:gd name="adj2" fmla="val 25000"/>
              <a:gd name="adj3" fmla="val 11517"/>
              <a:gd name="adj4" fmla="val 78460"/>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accent2">
                    <a:lumMod val="75000"/>
                  </a:schemeClr>
                </a:solidFill>
              </a:rPr>
              <a:t>95% confident weight will fall between 161.5 and 162.15 with current process</a:t>
            </a:r>
          </a:p>
        </p:txBody>
      </p:sp>
      <p:pic>
        <p:nvPicPr>
          <p:cNvPr id="15404" name="Picture 15403">
            <a:extLst>
              <a:ext uri="{FF2B5EF4-FFF2-40B4-BE49-F238E27FC236}">
                <a16:creationId xmlns:a16="http://schemas.microsoft.com/office/drawing/2014/main" id="{BE0E849D-2411-44E3-926C-86BFF294830D}"/>
              </a:ext>
            </a:extLst>
          </p:cNvPr>
          <p:cNvPicPr>
            <a:picLocks noChangeAspect="1"/>
          </p:cNvPicPr>
          <p:nvPr/>
        </p:nvPicPr>
        <p:blipFill>
          <a:blip r:embed="rId14"/>
          <a:stretch>
            <a:fillRect/>
          </a:stretch>
        </p:blipFill>
        <p:spPr>
          <a:xfrm>
            <a:off x="6114865" y="4613564"/>
            <a:ext cx="3564130" cy="1929964"/>
          </a:xfrm>
          <a:prstGeom prst="rect">
            <a:avLst/>
          </a:prstGeom>
        </p:spPr>
      </p:pic>
      <p:sp>
        <p:nvSpPr>
          <p:cNvPr id="35" name="Callout: Up Arrow 34">
            <a:extLst>
              <a:ext uri="{FF2B5EF4-FFF2-40B4-BE49-F238E27FC236}">
                <a16:creationId xmlns:a16="http://schemas.microsoft.com/office/drawing/2014/main" id="{93A5474E-6E8C-4726-80CF-0BD5175AF4F8}"/>
              </a:ext>
            </a:extLst>
          </p:cNvPr>
          <p:cNvSpPr/>
          <p:nvPr/>
        </p:nvSpPr>
        <p:spPr>
          <a:xfrm>
            <a:off x="7992440" y="6090459"/>
            <a:ext cx="1715239" cy="648589"/>
          </a:xfrm>
          <a:prstGeom prst="upArrowCallout">
            <a:avLst>
              <a:gd name="adj1" fmla="val 25000"/>
              <a:gd name="adj2" fmla="val 25000"/>
              <a:gd name="adj3" fmla="val 15690"/>
              <a:gd name="adj4" fmla="val 79278"/>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accent2">
                    <a:lumMod val="75000"/>
                  </a:schemeClr>
                </a:solidFill>
              </a:rPr>
              <a:t>Very Low P-Value between Discretized Weight variable (Low, Average, High) and categorical food restriction variable</a:t>
            </a:r>
          </a:p>
        </p:txBody>
      </p:sp>
      <p:cxnSp>
        <p:nvCxnSpPr>
          <p:cNvPr id="15406" name="Connector: Elbow 15405">
            <a:extLst>
              <a:ext uri="{FF2B5EF4-FFF2-40B4-BE49-F238E27FC236}">
                <a16:creationId xmlns:a16="http://schemas.microsoft.com/office/drawing/2014/main" id="{D38AA29B-E334-4160-B6F8-EA7F250BC9FA}"/>
              </a:ext>
            </a:extLst>
          </p:cNvPr>
          <p:cNvCxnSpPr>
            <a:cxnSpLocks/>
            <a:stCxn id="90" idx="0"/>
          </p:cNvCxnSpPr>
          <p:nvPr/>
        </p:nvCxnSpPr>
        <p:spPr>
          <a:xfrm rot="5400000" flipH="1" flipV="1">
            <a:off x="11033611" y="4176492"/>
            <a:ext cx="618915" cy="6569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235B5-5849-4AF0-B3A6-6C6AA8DABA5D}"/>
              </a:ext>
            </a:extLst>
          </p:cNvPr>
          <p:cNvSpPr>
            <a:spLocks noGrp="1"/>
          </p:cNvSpPr>
          <p:nvPr>
            <p:ph type="title"/>
          </p:nvPr>
        </p:nvSpPr>
        <p:spPr/>
        <p:txBody>
          <a:bodyPr/>
          <a:lstStyle/>
          <a:p>
            <a:r>
              <a:rPr lang="en-US" dirty="0">
                <a:solidFill>
                  <a:schemeClr val="accent2">
                    <a:lumMod val="75000"/>
                  </a:schemeClr>
                </a:solidFill>
              </a:rPr>
              <a:t>Define: 10/09/21</a:t>
            </a:r>
            <a:endParaRPr lang="en-US" dirty="0"/>
          </a:p>
        </p:txBody>
      </p:sp>
      <p:sp>
        <p:nvSpPr>
          <p:cNvPr id="3" name="Content Placeholder 2">
            <a:extLst>
              <a:ext uri="{FF2B5EF4-FFF2-40B4-BE49-F238E27FC236}">
                <a16:creationId xmlns:a16="http://schemas.microsoft.com/office/drawing/2014/main" id="{55835195-CD6A-47C4-A65D-C5C233CBBE07}"/>
              </a:ext>
            </a:extLst>
          </p:cNvPr>
          <p:cNvSpPr>
            <a:spLocks noGrp="1"/>
          </p:cNvSpPr>
          <p:nvPr>
            <p:ph sz="half" idx="1"/>
          </p:nvPr>
        </p:nvSpPr>
        <p:spPr>
          <a:xfrm>
            <a:off x="230039" y="1825625"/>
            <a:ext cx="5181600" cy="4351338"/>
          </a:xfrm>
        </p:spPr>
        <p:txBody>
          <a:bodyPr>
            <a:normAutofit/>
          </a:bodyPr>
          <a:lstStyle/>
          <a:p>
            <a:r>
              <a:rPr lang="en-US" sz="1400" dirty="0"/>
              <a:t>Goal: Reduce weight down to 150 pounds. If weight is at 150 pounds by the end of the control phase, the goal will be met.</a:t>
            </a:r>
          </a:p>
          <a:p>
            <a:r>
              <a:rPr lang="en-US" sz="1400" dirty="0"/>
              <a:t>Operational Definitions: </a:t>
            </a:r>
          </a:p>
          <a:p>
            <a:pPr lvl="1"/>
            <a:r>
              <a:rPr lang="en-US" sz="1000" dirty="0"/>
              <a:t>Record weight, workout, nutrition, and sleep information daily (7 days a week)</a:t>
            </a:r>
          </a:p>
          <a:p>
            <a:pPr lvl="1"/>
            <a:r>
              <a:rPr lang="en-US" sz="1000" dirty="0"/>
              <a:t>Record weight and sleep information first thing in the morning</a:t>
            </a:r>
          </a:p>
          <a:p>
            <a:pPr lvl="1"/>
            <a:r>
              <a:rPr lang="en-US" sz="1000" dirty="0"/>
              <a:t>Add up calorie intake at the end of the day</a:t>
            </a:r>
          </a:p>
          <a:p>
            <a:pPr lvl="1"/>
            <a:r>
              <a:rPr lang="en-US" sz="1000" dirty="0"/>
              <a:t>Record workout information right after workout</a:t>
            </a:r>
          </a:p>
          <a:p>
            <a:pPr lvl="1"/>
            <a:r>
              <a:rPr lang="en-US" sz="1000" dirty="0"/>
              <a:t>Do not deprive body of nutritional necessities</a:t>
            </a:r>
          </a:p>
          <a:p>
            <a:pPr lvl="1"/>
            <a:r>
              <a:rPr lang="en-US" sz="1000" dirty="0"/>
              <a:t>Record workout and sleep information only from phone tracking apps, not from memory</a:t>
            </a:r>
          </a:p>
          <a:p>
            <a:r>
              <a:rPr lang="en-US" sz="1400" dirty="0"/>
              <a:t>Process trying to improve: </a:t>
            </a:r>
          </a:p>
          <a:p>
            <a:pPr lvl="1"/>
            <a:r>
              <a:rPr lang="en-US" sz="1000" dirty="0"/>
              <a:t>The process to improve is the daily steps taken that ultimately lead to a high caloric intake and overweight health status. The first step to fix is to choose to workout more often. The last step to fix is to be diligent in recording calories each day.</a:t>
            </a:r>
          </a:p>
          <a:p>
            <a:r>
              <a:rPr lang="en-US" sz="1400" dirty="0"/>
              <a:t>SQL:</a:t>
            </a:r>
          </a:p>
        </p:txBody>
      </p:sp>
      <p:sp>
        <p:nvSpPr>
          <p:cNvPr id="4" name="Content Placeholder 3">
            <a:extLst>
              <a:ext uri="{FF2B5EF4-FFF2-40B4-BE49-F238E27FC236}">
                <a16:creationId xmlns:a16="http://schemas.microsoft.com/office/drawing/2014/main" id="{1B7BAFA6-8F03-496A-BF05-31B35C061547}"/>
              </a:ext>
            </a:extLst>
          </p:cNvPr>
          <p:cNvSpPr>
            <a:spLocks noGrp="1"/>
          </p:cNvSpPr>
          <p:nvPr>
            <p:ph sz="half" idx="2"/>
          </p:nvPr>
        </p:nvSpPr>
        <p:spPr>
          <a:xfrm>
            <a:off x="5637362" y="198408"/>
            <a:ext cx="5181600" cy="5978555"/>
          </a:xfrm>
        </p:spPr>
        <p:txBody>
          <a:bodyPr>
            <a:normAutofit/>
          </a:bodyPr>
          <a:lstStyle/>
          <a:p>
            <a:r>
              <a:rPr lang="en-US" sz="1600" dirty="0"/>
              <a:t>Process Map:</a:t>
            </a:r>
          </a:p>
          <a:p>
            <a:endParaRPr lang="en-US" sz="1600" dirty="0"/>
          </a:p>
          <a:p>
            <a:endParaRPr lang="en-US" sz="1600" dirty="0"/>
          </a:p>
          <a:p>
            <a:endParaRPr lang="en-US" sz="1600" dirty="0"/>
          </a:p>
          <a:p>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r>
              <a:rPr lang="en-US" sz="1600" dirty="0"/>
              <a:t>Descriptive Statistics on continuous process data</a:t>
            </a:r>
          </a:p>
        </p:txBody>
      </p:sp>
      <p:pic>
        <p:nvPicPr>
          <p:cNvPr id="5" name="Picture 4">
            <a:extLst>
              <a:ext uri="{FF2B5EF4-FFF2-40B4-BE49-F238E27FC236}">
                <a16:creationId xmlns:a16="http://schemas.microsoft.com/office/drawing/2014/main" id="{E1A05BDD-C118-48F1-BA78-97A55648B411}"/>
              </a:ext>
            </a:extLst>
          </p:cNvPr>
          <p:cNvPicPr>
            <a:picLocks noChangeAspect="1"/>
          </p:cNvPicPr>
          <p:nvPr/>
        </p:nvPicPr>
        <p:blipFill>
          <a:blip r:embed="rId2"/>
          <a:stretch>
            <a:fillRect/>
          </a:stretch>
        </p:blipFill>
        <p:spPr>
          <a:xfrm>
            <a:off x="5574102" y="826066"/>
            <a:ext cx="6594870" cy="3349119"/>
          </a:xfrm>
          <a:prstGeom prst="rect">
            <a:avLst/>
          </a:prstGeom>
        </p:spPr>
      </p:pic>
      <p:pic>
        <p:nvPicPr>
          <p:cNvPr id="6" name="Picture 5">
            <a:extLst>
              <a:ext uri="{FF2B5EF4-FFF2-40B4-BE49-F238E27FC236}">
                <a16:creationId xmlns:a16="http://schemas.microsoft.com/office/drawing/2014/main" id="{1F85A1BD-78B5-4061-B45B-BCF070C836B1}"/>
              </a:ext>
            </a:extLst>
          </p:cNvPr>
          <p:cNvPicPr>
            <a:picLocks noChangeAspect="1"/>
          </p:cNvPicPr>
          <p:nvPr/>
        </p:nvPicPr>
        <p:blipFill>
          <a:blip r:embed="rId3"/>
          <a:stretch>
            <a:fillRect/>
          </a:stretch>
        </p:blipFill>
        <p:spPr>
          <a:xfrm>
            <a:off x="5660339" y="4804929"/>
            <a:ext cx="3251275" cy="1583954"/>
          </a:xfrm>
          <a:prstGeom prst="rect">
            <a:avLst/>
          </a:prstGeom>
        </p:spPr>
      </p:pic>
      <p:pic>
        <p:nvPicPr>
          <p:cNvPr id="7" name="Picture 6">
            <a:extLst>
              <a:ext uri="{FF2B5EF4-FFF2-40B4-BE49-F238E27FC236}">
                <a16:creationId xmlns:a16="http://schemas.microsoft.com/office/drawing/2014/main" id="{5B9BC2FC-7BDA-45E4-89FC-6FD959208609}"/>
              </a:ext>
            </a:extLst>
          </p:cNvPr>
          <p:cNvPicPr>
            <a:picLocks noChangeAspect="1"/>
          </p:cNvPicPr>
          <p:nvPr/>
        </p:nvPicPr>
        <p:blipFill>
          <a:blip r:embed="rId4"/>
          <a:stretch>
            <a:fillRect/>
          </a:stretch>
        </p:blipFill>
        <p:spPr>
          <a:xfrm>
            <a:off x="8907208" y="4802727"/>
            <a:ext cx="3262316" cy="1583954"/>
          </a:xfrm>
          <a:prstGeom prst="rect">
            <a:avLst/>
          </a:prstGeom>
        </p:spPr>
      </p:pic>
      <p:pic>
        <p:nvPicPr>
          <p:cNvPr id="9" name="Picture 8">
            <a:extLst>
              <a:ext uri="{FF2B5EF4-FFF2-40B4-BE49-F238E27FC236}">
                <a16:creationId xmlns:a16="http://schemas.microsoft.com/office/drawing/2014/main" id="{F724F7FD-C2D8-4993-B05C-E60D2CD4FF49}"/>
              </a:ext>
            </a:extLst>
          </p:cNvPr>
          <p:cNvPicPr>
            <a:picLocks noChangeAspect="1"/>
          </p:cNvPicPr>
          <p:nvPr/>
        </p:nvPicPr>
        <p:blipFill>
          <a:blip r:embed="rId5"/>
          <a:stretch>
            <a:fillRect/>
          </a:stretch>
        </p:blipFill>
        <p:spPr>
          <a:xfrm>
            <a:off x="1019158" y="4802727"/>
            <a:ext cx="4437247" cy="1544128"/>
          </a:xfrm>
          <a:prstGeom prst="rect">
            <a:avLst/>
          </a:prstGeom>
        </p:spPr>
      </p:pic>
    </p:spTree>
    <p:extLst>
      <p:ext uri="{BB962C8B-B14F-4D97-AF65-F5344CB8AC3E}">
        <p14:creationId xmlns:p14="http://schemas.microsoft.com/office/powerpoint/2010/main" val="743300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379F1-A4CB-4F97-A6B3-5E219261C697}"/>
              </a:ext>
            </a:extLst>
          </p:cNvPr>
          <p:cNvSpPr>
            <a:spLocks noGrp="1"/>
          </p:cNvSpPr>
          <p:nvPr>
            <p:ph type="title"/>
          </p:nvPr>
        </p:nvSpPr>
        <p:spPr>
          <a:xfrm>
            <a:off x="838200" y="-74822"/>
            <a:ext cx="10515600" cy="1325563"/>
          </a:xfrm>
        </p:spPr>
        <p:txBody>
          <a:bodyPr/>
          <a:lstStyle/>
          <a:p>
            <a:r>
              <a:rPr lang="en-US" dirty="0">
                <a:solidFill>
                  <a:schemeClr val="accent2">
                    <a:lumMod val="75000"/>
                  </a:schemeClr>
                </a:solidFill>
              </a:rPr>
              <a:t>Measure: 10/09/21-11/09/21</a:t>
            </a:r>
          </a:p>
        </p:txBody>
      </p:sp>
      <p:sp>
        <p:nvSpPr>
          <p:cNvPr id="3" name="Content Placeholder 2">
            <a:extLst>
              <a:ext uri="{FF2B5EF4-FFF2-40B4-BE49-F238E27FC236}">
                <a16:creationId xmlns:a16="http://schemas.microsoft.com/office/drawing/2014/main" id="{4F44E5D8-35FD-4B03-83C9-4ED712F2C64A}"/>
              </a:ext>
            </a:extLst>
          </p:cNvPr>
          <p:cNvSpPr>
            <a:spLocks noGrp="1"/>
          </p:cNvSpPr>
          <p:nvPr>
            <p:ph idx="1"/>
          </p:nvPr>
        </p:nvSpPr>
        <p:spPr>
          <a:xfrm>
            <a:off x="138023" y="914400"/>
            <a:ext cx="6711351" cy="5822830"/>
          </a:xfrm>
        </p:spPr>
        <p:txBody>
          <a:bodyPr>
            <a:normAutofit/>
          </a:bodyPr>
          <a:lstStyle/>
          <a:p>
            <a:r>
              <a:rPr lang="en-US" sz="1400" dirty="0"/>
              <a:t>Data Measurement Plan:</a:t>
            </a:r>
          </a:p>
          <a:p>
            <a:endParaRPr lang="en-US" sz="1400" dirty="0"/>
          </a:p>
          <a:p>
            <a:endParaRPr lang="en-US" sz="1400" dirty="0"/>
          </a:p>
          <a:p>
            <a:endParaRPr lang="en-US" sz="1400" dirty="0"/>
          </a:p>
          <a:p>
            <a:endParaRPr lang="en-US" sz="1400" dirty="0"/>
          </a:p>
          <a:p>
            <a:r>
              <a:rPr lang="en-US" sz="1400" dirty="0"/>
              <a:t>Data recorded (daily): </a:t>
            </a:r>
          </a:p>
          <a:p>
            <a:pPr lvl="1"/>
            <a:r>
              <a:rPr lang="en-US" sz="1000" dirty="0"/>
              <a:t>Weight -&gt; Continuous</a:t>
            </a:r>
          </a:p>
          <a:p>
            <a:pPr lvl="1"/>
            <a:r>
              <a:rPr lang="en-US" sz="1000" dirty="0"/>
              <a:t>Sleep -&gt; Continuous</a:t>
            </a:r>
          </a:p>
          <a:p>
            <a:pPr lvl="1"/>
            <a:r>
              <a:rPr lang="en-US" sz="1000" dirty="0"/>
              <a:t>Water Intake -&gt; Continuous</a:t>
            </a:r>
          </a:p>
          <a:p>
            <a:pPr lvl="1"/>
            <a:r>
              <a:rPr lang="en-US" sz="1000" dirty="0"/>
              <a:t>Body Fat % -&gt; Continuous</a:t>
            </a:r>
          </a:p>
          <a:p>
            <a:pPr lvl="1"/>
            <a:r>
              <a:rPr lang="en-US" sz="1000" dirty="0"/>
              <a:t>B.M.I. -&gt; Continuous</a:t>
            </a:r>
          </a:p>
          <a:p>
            <a:pPr lvl="1"/>
            <a:r>
              <a:rPr lang="en-US" sz="1000" dirty="0"/>
              <a:t>Caloric Intake -&gt; Continuous</a:t>
            </a:r>
          </a:p>
          <a:p>
            <a:pPr lvl="1"/>
            <a:r>
              <a:rPr lang="en-US" sz="1000" dirty="0"/>
              <a:t>Workout length -&gt; Continuous</a:t>
            </a:r>
          </a:p>
          <a:p>
            <a:pPr lvl="1"/>
            <a:r>
              <a:rPr lang="en-US" sz="1000" dirty="0"/>
              <a:t>Workout Time of Day -&gt; Discrete</a:t>
            </a:r>
          </a:p>
          <a:p>
            <a:pPr lvl="1"/>
            <a:r>
              <a:rPr lang="en-US" sz="1000" dirty="0"/>
              <a:t>Workout Type -&gt; Discrete</a:t>
            </a:r>
          </a:p>
          <a:p>
            <a:pPr lvl="1"/>
            <a:r>
              <a:rPr lang="en-US" sz="1000" dirty="0"/>
              <a:t>Food Restrictions/Diet -&gt; Discrete</a:t>
            </a:r>
          </a:p>
          <a:p>
            <a:r>
              <a:rPr lang="en-US" sz="1400" dirty="0"/>
              <a:t>Type of Data: Mix of continuous and discrete</a:t>
            </a:r>
          </a:p>
          <a:p>
            <a:r>
              <a:rPr lang="en-US" sz="1400" dirty="0"/>
              <a:t>30 records of data were collected; however, the ideal sample size is 14</a:t>
            </a:r>
          </a:p>
          <a:p>
            <a:pPr lvl="1"/>
            <a:r>
              <a:rPr lang="en-US" sz="1000" dirty="0"/>
              <a:t>More data was recorded than needed </a:t>
            </a:r>
          </a:p>
          <a:p>
            <a:pPr marL="457200" lvl="1" indent="0">
              <a:buNone/>
            </a:pPr>
            <a:r>
              <a:rPr lang="en-US" sz="1000" dirty="0"/>
              <a:t>	to  detect a 1-pound difference in </a:t>
            </a:r>
          </a:p>
          <a:p>
            <a:pPr marL="457200" lvl="1" indent="0">
              <a:buNone/>
            </a:pPr>
            <a:r>
              <a:rPr lang="en-US" sz="1000" dirty="0"/>
              <a:t>	the population mean</a:t>
            </a:r>
          </a:p>
          <a:p>
            <a:pPr lvl="1"/>
            <a:r>
              <a:rPr lang="en-US" sz="1000" dirty="0"/>
              <a:t>Sample size was chose based on time</a:t>
            </a:r>
          </a:p>
          <a:p>
            <a:pPr marL="457200" lvl="1" indent="0">
              <a:buNone/>
            </a:pPr>
            <a:r>
              <a:rPr lang="en-US" sz="1000" dirty="0"/>
              <a:t>	given for collection as well as time</a:t>
            </a:r>
          </a:p>
          <a:p>
            <a:pPr marL="457200" lvl="1" indent="0">
              <a:buNone/>
            </a:pPr>
            <a:r>
              <a:rPr lang="en-US" sz="1000" dirty="0"/>
              <a:t>	needed for analysis </a:t>
            </a:r>
            <a:r>
              <a:rPr lang="en-US" sz="1000"/>
              <a:t>and improvement.</a:t>
            </a:r>
            <a:endParaRPr lang="en-US" sz="600" dirty="0"/>
          </a:p>
          <a:p>
            <a:endParaRPr lang="en-US" sz="1400" dirty="0"/>
          </a:p>
        </p:txBody>
      </p:sp>
      <mc:AlternateContent xmlns:mc="http://schemas.openxmlformats.org/markup-compatibility/2006" xmlns:cx1="http://schemas.microsoft.com/office/drawing/2015/9/8/chartex">
        <mc:Choice Requires="cx1">
          <p:graphicFrame>
            <p:nvGraphicFramePr>
              <p:cNvPr id="4" name="Chart 3">
                <a:extLst>
                  <a:ext uri="{FF2B5EF4-FFF2-40B4-BE49-F238E27FC236}">
                    <a16:creationId xmlns:a16="http://schemas.microsoft.com/office/drawing/2014/main" id="{BC8D09D7-0293-4B86-99EF-6AAED6C1B7B3}"/>
                  </a:ext>
                </a:extLst>
              </p:cNvPr>
              <p:cNvGraphicFramePr/>
              <p:nvPr>
                <p:extLst>
                  <p:ext uri="{D42A27DB-BD31-4B8C-83A1-F6EECF244321}">
                    <p14:modId xmlns:p14="http://schemas.microsoft.com/office/powerpoint/2010/main" val="228808174"/>
                  </p:ext>
                </p:extLst>
              </p:nvPr>
            </p:nvGraphicFramePr>
            <p:xfrm>
              <a:off x="5862251" y="5085763"/>
              <a:ext cx="3422648" cy="1715673"/>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hart 3">
                <a:extLst>
                  <a:ext uri="{FF2B5EF4-FFF2-40B4-BE49-F238E27FC236}">
                    <a16:creationId xmlns:a16="http://schemas.microsoft.com/office/drawing/2014/main" id="{BC8D09D7-0293-4B86-99EF-6AAED6C1B7B3}"/>
                  </a:ext>
                </a:extLst>
              </p:cNvPr>
              <p:cNvPicPr>
                <a:picLocks noGrp="1" noRot="1" noChangeAspect="1" noMove="1" noResize="1" noEditPoints="1" noAdjustHandles="1" noChangeArrowheads="1" noChangeShapeType="1"/>
              </p:cNvPicPr>
              <p:nvPr/>
            </p:nvPicPr>
            <p:blipFill>
              <a:blip r:embed="rId3"/>
              <a:stretch>
                <a:fillRect/>
              </a:stretch>
            </p:blipFill>
            <p:spPr>
              <a:xfrm>
                <a:off x="5862251" y="5085763"/>
                <a:ext cx="3422648" cy="1715673"/>
              </a:xfrm>
              <a:prstGeom prst="rect">
                <a:avLst/>
              </a:prstGeom>
            </p:spPr>
          </p:pic>
        </mc:Fallback>
      </mc:AlternateContent>
      <p:pic>
        <p:nvPicPr>
          <p:cNvPr id="8" name="Picture 7">
            <a:extLst>
              <a:ext uri="{FF2B5EF4-FFF2-40B4-BE49-F238E27FC236}">
                <a16:creationId xmlns:a16="http://schemas.microsoft.com/office/drawing/2014/main" id="{C0DB3E2D-8D29-459F-A11B-20FF623F3994}"/>
              </a:ext>
            </a:extLst>
          </p:cNvPr>
          <p:cNvPicPr>
            <a:picLocks noChangeAspect="1"/>
          </p:cNvPicPr>
          <p:nvPr/>
        </p:nvPicPr>
        <p:blipFill>
          <a:blip r:embed="rId4"/>
          <a:stretch>
            <a:fillRect/>
          </a:stretch>
        </p:blipFill>
        <p:spPr>
          <a:xfrm>
            <a:off x="1" y="1132492"/>
            <a:ext cx="6711350" cy="1437366"/>
          </a:xfrm>
          <a:prstGeom prst="rect">
            <a:avLst/>
          </a:prstGeom>
        </p:spPr>
      </p:pic>
      <p:pic>
        <p:nvPicPr>
          <p:cNvPr id="10" name="Picture 9">
            <a:extLst>
              <a:ext uri="{FF2B5EF4-FFF2-40B4-BE49-F238E27FC236}">
                <a16:creationId xmlns:a16="http://schemas.microsoft.com/office/drawing/2014/main" id="{F6965FAC-3CD1-49FB-BA29-B9C1A53793FD}"/>
              </a:ext>
            </a:extLst>
          </p:cNvPr>
          <p:cNvPicPr>
            <a:picLocks noChangeAspect="1"/>
          </p:cNvPicPr>
          <p:nvPr/>
        </p:nvPicPr>
        <p:blipFill>
          <a:blip r:embed="rId5"/>
          <a:stretch>
            <a:fillRect/>
          </a:stretch>
        </p:blipFill>
        <p:spPr>
          <a:xfrm>
            <a:off x="2955151" y="5510667"/>
            <a:ext cx="2628542" cy="839111"/>
          </a:xfrm>
          <a:prstGeom prst="rect">
            <a:avLst/>
          </a:prstGeom>
        </p:spPr>
      </p:pic>
      <p:sp>
        <p:nvSpPr>
          <p:cNvPr id="11" name="TextBox 10">
            <a:extLst>
              <a:ext uri="{FF2B5EF4-FFF2-40B4-BE49-F238E27FC236}">
                <a16:creationId xmlns:a16="http://schemas.microsoft.com/office/drawing/2014/main" id="{6D6C34C6-3D53-49D0-A1F9-1629ACD900DE}"/>
              </a:ext>
            </a:extLst>
          </p:cNvPr>
          <p:cNvSpPr txBox="1"/>
          <p:nvPr/>
        </p:nvSpPr>
        <p:spPr>
          <a:xfrm>
            <a:off x="6961517" y="914400"/>
            <a:ext cx="5132717" cy="4278094"/>
          </a:xfrm>
          <a:prstGeom prst="rect">
            <a:avLst/>
          </a:prstGeom>
          <a:noFill/>
        </p:spPr>
        <p:txBody>
          <a:bodyPr wrap="square" rtlCol="0">
            <a:spAutoFit/>
          </a:bodyPr>
          <a:lstStyle/>
          <a:p>
            <a:pPr marL="285750" indent="-285750">
              <a:buFont typeface="Arial" panose="020B0604020202020204" pitchFamily="34" charset="0"/>
              <a:buChar char="•"/>
            </a:pPr>
            <a:r>
              <a:rPr lang="en-US" sz="1400" dirty="0"/>
              <a:t>All data was collected manually</a:t>
            </a:r>
          </a:p>
          <a:p>
            <a:pPr marL="742950" lvl="1" indent="-285750">
              <a:buFont typeface="Arial" panose="020B0604020202020204" pitchFamily="34" charset="0"/>
              <a:buChar char="•"/>
            </a:pPr>
            <a:r>
              <a:rPr lang="en-US" sz="1200" dirty="0"/>
              <a:t>Weight and sleep were recorded first thing after waking up in the morning</a:t>
            </a:r>
          </a:p>
          <a:p>
            <a:pPr marL="742950" lvl="1" indent="-285750">
              <a:buFont typeface="Arial" panose="020B0604020202020204" pitchFamily="34" charset="0"/>
              <a:buChar char="•"/>
            </a:pPr>
            <a:r>
              <a:rPr lang="en-US" sz="1200" dirty="0"/>
              <a:t>Workout and sleep data were collected through phone apps that automatically track sleep length and workout length/type.</a:t>
            </a:r>
          </a:p>
          <a:p>
            <a:pPr marL="742950" lvl="1" indent="-285750">
              <a:buFont typeface="Arial" panose="020B0604020202020204" pitchFamily="34" charset="0"/>
              <a:buChar char="•"/>
            </a:pPr>
            <a:r>
              <a:rPr lang="en-US" sz="1200" dirty="0"/>
              <a:t>Caloric intake was manually tracked by recording food labels and adding up total calories at the end of each day.</a:t>
            </a:r>
          </a:p>
          <a:p>
            <a:pPr marL="742950" lvl="1" indent="-285750">
              <a:buFont typeface="Arial" panose="020B0604020202020204" pitchFamily="34" charset="0"/>
              <a:buChar char="•"/>
            </a:pPr>
            <a:r>
              <a:rPr lang="en-US" sz="1200" dirty="0"/>
              <a:t>Body fat % and Body Mass Index(B.M.I.) were read from high tec scale each morning</a:t>
            </a:r>
          </a:p>
          <a:p>
            <a:pPr marL="742950" lvl="1" indent="-285750">
              <a:buFont typeface="Arial" panose="020B0604020202020204" pitchFamily="34" charset="0"/>
              <a:buChar char="•"/>
            </a:pPr>
            <a:r>
              <a:rPr lang="en-US" sz="1200" dirty="0"/>
              <a:t>Water intake was tracked manually by using a 1-gallon water jug</a:t>
            </a:r>
          </a:p>
          <a:p>
            <a:pPr marL="742950" lvl="1" indent="-285750">
              <a:buFont typeface="Arial" panose="020B0604020202020204" pitchFamily="34" charset="0"/>
              <a:buChar char="•"/>
            </a:pPr>
            <a:r>
              <a:rPr lang="en-US" sz="1200" dirty="0"/>
              <a:t>Food Restrictions were manually logged by determining if the day was spent using a low-carb or vegan diet, or no diet at all.</a:t>
            </a:r>
          </a:p>
          <a:p>
            <a:pPr marL="285750" indent="-285750">
              <a:buFont typeface="Arial" panose="020B0604020202020204" pitchFamily="34" charset="0"/>
              <a:buChar char="•"/>
            </a:pPr>
            <a:r>
              <a:rPr lang="en-US" sz="1400" dirty="0"/>
              <a:t>Measurement Error</a:t>
            </a:r>
          </a:p>
          <a:p>
            <a:pPr marL="742950" lvl="1" indent="-285750">
              <a:buFont typeface="Arial" panose="020B0604020202020204" pitchFamily="34" charset="0"/>
              <a:buChar char="•"/>
            </a:pPr>
            <a:r>
              <a:rPr lang="en-US" sz="1400" dirty="0"/>
              <a:t>Measurement error could have appeared in caloric intake and water intake.</a:t>
            </a:r>
          </a:p>
          <a:p>
            <a:pPr marL="742950" lvl="1" indent="-285750">
              <a:buFont typeface="Arial" panose="020B0604020202020204" pitchFamily="34" charset="0"/>
              <a:buChar char="•"/>
            </a:pPr>
            <a:r>
              <a:rPr lang="en-US" sz="1400" dirty="0"/>
              <a:t>Both data measurements were tracked manually and required calculations to determine total volume.</a:t>
            </a:r>
          </a:p>
          <a:p>
            <a:pPr marL="742950" lvl="1" indent="-285750">
              <a:buFont typeface="Arial" panose="020B0604020202020204" pitchFamily="34" charset="0"/>
              <a:buChar char="•"/>
            </a:pPr>
            <a:r>
              <a:rPr lang="en-US" sz="1400" dirty="0"/>
              <a:t>Exact measurements were hard to replicate with methods used.</a:t>
            </a:r>
          </a:p>
          <a:p>
            <a:pPr marL="742950" lvl="1" indent="-285750">
              <a:buFont typeface="Arial" panose="020B0604020202020204" pitchFamily="34" charset="0"/>
              <a:buChar char="•"/>
            </a:pPr>
            <a:r>
              <a:rPr lang="en-US" sz="1400" dirty="0"/>
              <a:t>Phone applications could have been used to more accurately log calorie and water intake data.</a:t>
            </a:r>
            <a:endParaRPr lang="en-US" sz="1200" dirty="0"/>
          </a:p>
        </p:txBody>
      </p:sp>
      <p:graphicFrame>
        <p:nvGraphicFramePr>
          <p:cNvPr id="12" name="Chart 11">
            <a:extLst>
              <a:ext uri="{FF2B5EF4-FFF2-40B4-BE49-F238E27FC236}">
                <a16:creationId xmlns:a16="http://schemas.microsoft.com/office/drawing/2014/main" id="{C5DEE50D-C1CE-4DF4-B19C-C3C4875618AF}"/>
              </a:ext>
            </a:extLst>
          </p:cNvPr>
          <p:cNvGraphicFramePr>
            <a:graphicFrameLocks/>
          </p:cNvGraphicFramePr>
          <p:nvPr>
            <p:extLst>
              <p:ext uri="{D42A27DB-BD31-4B8C-83A1-F6EECF244321}">
                <p14:modId xmlns:p14="http://schemas.microsoft.com/office/powerpoint/2010/main" val="147016335"/>
              </p:ext>
            </p:extLst>
          </p:nvPr>
        </p:nvGraphicFramePr>
        <p:xfrm>
          <a:off x="9284898" y="5085763"/>
          <a:ext cx="2907101" cy="1835554"/>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687478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81988-806E-4E60-871F-913ECCF71A15}"/>
              </a:ext>
            </a:extLst>
          </p:cNvPr>
          <p:cNvSpPr>
            <a:spLocks noGrp="1"/>
          </p:cNvSpPr>
          <p:nvPr>
            <p:ph type="title"/>
          </p:nvPr>
        </p:nvSpPr>
        <p:spPr>
          <a:xfrm>
            <a:off x="838200" y="18255"/>
            <a:ext cx="10515600" cy="1325563"/>
          </a:xfrm>
        </p:spPr>
        <p:txBody>
          <a:bodyPr/>
          <a:lstStyle/>
          <a:p>
            <a:r>
              <a:rPr lang="en-US" dirty="0">
                <a:solidFill>
                  <a:schemeClr val="accent2">
                    <a:lumMod val="75000"/>
                  </a:schemeClr>
                </a:solidFill>
              </a:rPr>
              <a:t>Analyze: 11/09/21-11/23/21</a:t>
            </a:r>
          </a:p>
        </p:txBody>
      </p:sp>
      <p:sp>
        <p:nvSpPr>
          <p:cNvPr id="3" name="Content Placeholder 2">
            <a:extLst>
              <a:ext uri="{FF2B5EF4-FFF2-40B4-BE49-F238E27FC236}">
                <a16:creationId xmlns:a16="http://schemas.microsoft.com/office/drawing/2014/main" id="{FD12ACCB-1A48-4638-B292-E3E14F190773}"/>
              </a:ext>
            </a:extLst>
          </p:cNvPr>
          <p:cNvSpPr>
            <a:spLocks noGrp="1"/>
          </p:cNvSpPr>
          <p:nvPr>
            <p:ph idx="1"/>
          </p:nvPr>
        </p:nvSpPr>
        <p:spPr>
          <a:xfrm>
            <a:off x="0" y="1086928"/>
            <a:ext cx="12192000" cy="5752817"/>
          </a:xfrm>
        </p:spPr>
        <p:txBody>
          <a:bodyPr>
            <a:normAutofit/>
          </a:bodyPr>
          <a:lstStyle/>
          <a:p>
            <a:r>
              <a:rPr lang="en-US" sz="1400" dirty="0"/>
              <a:t>8 tools used: Descriptive Statistics, Histogram, Trend line, Correlation, Simple Linear Regression, Chi-Squared Test for independence, Confidence Interval, and X-Bar Control Chart.</a:t>
            </a:r>
          </a:p>
          <a:p>
            <a:pPr marL="0" indent="0">
              <a:buNone/>
            </a:pPr>
            <a:r>
              <a:rPr lang="en-US" sz="1200" b="1" dirty="0"/>
              <a:t>Descriptive Statistics							Histogram 	</a:t>
            </a:r>
          </a:p>
          <a:p>
            <a:pPr marL="0" indent="0">
              <a:buNone/>
            </a:pPr>
            <a:endParaRPr lang="en-US" sz="1400" dirty="0"/>
          </a:p>
          <a:p>
            <a:pPr marL="0" indent="0">
              <a:buNone/>
            </a:pPr>
            <a:r>
              <a:rPr lang="en-US" sz="1400" dirty="0"/>
              <a:t>											     </a:t>
            </a:r>
            <a:r>
              <a:rPr lang="en-US" sz="1200" dirty="0"/>
              <a:t>As seen with the confidence 											      Interval, the majority of weights 											      recorded fall between 161											      and 164 pounds.</a:t>
            </a:r>
          </a:p>
          <a:p>
            <a:pPr marL="0" indent="0">
              <a:lnSpc>
                <a:spcPct val="100000"/>
              </a:lnSpc>
              <a:buNone/>
            </a:pPr>
            <a:endParaRPr lang="en-US" sz="1400" dirty="0"/>
          </a:p>
          <a:p>
            <a:pPr marL="0" indent="0">
              <a:lnSpc>
                <a:spcPct val="100000"/>
              </a:lnSpc>
              <a:buNone/>
            </a:pPr>
            <a:endParaRPr lang="en-US" sz="800" dirty="0"/>
          </a:p>
          <a:p>
            <a:pPr marL="0" indent="0">
              <a:lnSpc>
                <a:spcPct val="100000"/>
              </a:lnSpc>
              <a:buNone/>
            </a:pPr>
            <a:r>
              <a:rPr lang="en-US" sz="1200" dirty="0"/>
              <a:t>     -My average weight during the initial process was 161.86 with a standard deviation of 2.6 pounds, which </a:t>
            </a:r>
          </a:p>
          <a:p>
            <a:pPr marL="0" indent="0">
              <a:lnSpc>
                <a:spcPct val="100000"/>
              </a:lnSpc>
              <a:buNone/>
            </a:pPr>
            <a:r>
              <a:rPr lang="en-US" sz="1200" dirty="0"/>
              <a:t>	is 7 pounds over the 5’6 male recommendation weight of 155 pounds.  </a:t>
            </a:r>
          </a:p>
          <a:p>
            <a:pPr marL="0" indent="0">
              <a:lnSpc>
                <a:spcPct val="100000"/>
              </a:lnSpc>
              <a:buNone/>
            </a:pPr>
            <a:r>
              <a:rPr lang="en-US" sz="1200" dirty="0"/>
              <a:t>     - Caloric intake averaged out to be 2152 calories per day which is 152 calories over the 2000 </a:t>
            </a:r>
          </a:p>
          <a:p>
            <a:pPr marL="0" indent="0">
              <a:lnSpc>
                <a:spcPct val="100000"/>
              </a:lnSpc>
              <a:buNone/>
            </a:pPr>
            <a:r>
              <a:rPr lang="en-US" sz="1200" dirty="0"/>
              <a:t>	recommended daily caloric intake. </a:t>
            </a:r>
            <a:r>
              <a:rPr lang="en-US" sz="1000" dirty="0"/>
              <a:t>					</a:t>
            </a:r>
            <a:r>
              <a:rPr lang="en-US" sz="1200" b="1" dirty="0"/>
              <a:t>Trend Line</a:t>
            </a:r>
          </a:p>
          <a:p>
            <a:pPr marL="0" indent="0">
              <a:buNone/>
            </a:pPr>
            <a:r>
              <a:rPr lang="en-US" sz="1200" b="1" dirty="0"/>
              <a:t>Confidence Interval							</a:t>
            </a:r>
          </a:p>
          <a:p>
            <a:pPr marL="0" indent="0">
              <a:buNone/>
            </a:pPr>
            <a:r>
              <a:rPr lang="en-US" sz="1200" b="1" dirty="0"/>
              <a:t>											   </a:t>
            </a:r>
            <a:r>
              <a:rPr lang="en-US" sz="1200" dirty="0"/>
              <a:t>A decline in weight trending 											   started on the 17</a:t>
            </a:r>
            <a:r>
              <a:rPr lang="en-US" sz="1200" baseline="30000" dirty="0"/>
              <a:t>th</a:t>
            </a:r>
            <a:r>
              <a:rPr lang="en-US" sz="1200" dirty="0"/>
              <a:t> day and 												   took a steep drop on the 21</a:t>
            </a:r>
            <a:r>
              <a:rPr lang="en-US" sz="1200" baseline="30000" dirty="0"/>
              <a:t>st</a:t>
            </a:r>
            <a:r>
              <a:rPr lang="en-US" sz="1200" dirty="0"/>
              <a:t> 											   day</a:t>
            </a:r>
            <a:endParaRPr lang="en-US" sz="1200" b="1" dirty="0"/>
          </a:p>
          <a:p>
            <a:pPr marL="0" indent="0">
              <a:buNone/>
            </a:pPr>
            <a:r>
              <a:rPr lang="en-US" sz="1200" b="1" dirty="0"/>
              <a:t>    </a:t>
            </a:r>
          </a:p>
          <a:p>
            <a:pPr marL="0" indent="0">
              <a:buNone/>
            </a:pPr>
            <a:r>
              <a:rPr lang="en-US" sz="1200" b="1" dirty="0"/>
              <a:t>     </a:t>
            </a:r>
            <a:r>
              <a:rPr lang="en-US" sz="1200" dirty="0"/>
              <a:t>- Weight during this process will fall between 161.5 and 162.15 with a 95% confidence. </a:t>
            </a:r>
          </a:p>
        </p:txBody>
      </p:sp>
      <p:pic>
        <p:nvPicPr>
          <p:cNvPr id="4" name="Picture 3">
            <a:extLst>
              <a:ext uri="{FF2B5EF4-FFF2-40B4-BE49-F238E27FC236}">
                <a16:creationId xmlns:a16="http://schemas.microsoft.com/office/drawing/2014/main" id="{428A59C2-0E0F-4843-B9A3-5BE45A8D7379}"/>
              </a:ext>
            </a:extLst>
          </p:cNvPr>
          <p:cNvPicPr>
            <a:picLocks noChangeAspect="1"/>
          </p:cNvPicPr>
          <p:nvPr/>
        </p:nvPicPr>
        <p:blipFill>
          <a:blip r:embed="rId2"/>
          <a:stretch>
            <a:fillRect/>
          </a:stretch>
        </p:blipFill>
        <p:spPr>
          <a:xfrm>
            <a:off x="0" y="1845046"/>
            <a:ext cx="3251275" cy="1583954"/>
          </a:xfrm>
          <a:prstGeom prst="rect">
            <a:avLst/>
          </a:prstGeom>
        </p:spPr>
      </p:pic>
      <p:pic>
        <p:nvPicPr>
          <p:cNvPr id="5" name="Picture 4">
            <a:extLst>
              <a:ext uri="{FF2B5EF4-FFF2-40B4-BE49-F238E27FC236}">
                <a16:creationId xmlns:a16="http://schemas.microsoft.com/office/drawing/2014/main" id="{E1FD9B90-3980-49BA-B50A-E66371F66102}"/>
              </a:ext>
            </a:extLst>
          </p:cNvPr>
          <p:cNvPicPr>
            <a:picLocks noChangeAspect="1"/>
          </p:cNvPicPr>
          <p:nvPr/>
        </p:nvPicPr>
        <p:blipFill>
          <a:blip r:embed="rId3"/>
          <a:stretch>
            <a:fillRect/>
          </a:stretch>
        </p:blipFill>
        <p:spPr>
          <a:xfrm>
            <a:off x="3251275" y="1845046"/>
            <a:ext cx="3262316" cy="1583954"/>
          </a:xfrm>
          <a:prstGeom prst="rect">
            <a:avLst/>
          </a:prstGeom>
        </p:spPr>
      </p:pic>
      <mc:AlternateContent xmlns:mc="http://schemas.openxmlformats.org/markup-compatibility/2006" xmlns:cx1="http://schemas.microsoft.com/office/drawing/2015/9/8/chartex">
        <mc:Choice Requires="cx1">
          <p:graphicFrame>
            <p:nvGraphicFramePr>
              <p:cNvPr id="6" name="Chart 5">
                <a:extLst>
                  <a:ext uri="{FF2B5EF4-FFF2-40B4-BE49-F238E27FC236}">
                    <a16:creationId xmlns:a16="http://schemas.microsoft.com/office/drawing/2014/main" id="{BD6B1519-AA0C-4BFE-BF3D-CE1B2231F2A2}"/>
                  </a:ext>
                </a:extLst>
              </p:cNvPr>
              <p:cNvGraphicFramePr/>
              <p:nvPr>
                <p:extLst>
                  <p:ext uri="{D42A27DB-BD31-4B8C-83A1-F6EECF244321}">
                    <p14:modId xmlns:p14="http://schemas.microsoft.com/office/powerpoint/2010/main" val="2076154960"/>
                  </p:ext>
                </p:extLst>
              </p:nvPr>
            </p:nvGraphicFramePr>
            <p:xfrm>
              <a:off x="7172614" y="1845046"/>
              <a:ext cx="3134302" cy="1699848"/>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6" name="Chart 5">
                <a:extLst>
                  <a:ext uri="{FF2B5EF4-FFF2-40B4-BE49-F238E27FC236}">
                    <a16:creationId xmlns:a16="http://schemas.microsoft.com/office/drawing/2014/main" id="{BD6B1519-AA0C-4BFE-BF3D-CE1B2231F2A2}"/>
                  </a:ext>
                </a:extLst>
              </p:cNvPr>
              <p:cNvPicPr>
                <a:picLocks noGrp="1" noRot="1" noChangeAspect="1" noMove="1" noResize="1" noEditPoints="1" noAdjustHandles="1" noChangeArrowheads="1" noChangeShapeType="1"/>
              </p:cNvPicPr>
              <p:nvPr/>
            </p:nvPicPr>
            <p:blipFill>
              <a:blip r:embed="rId5"/>
              <a:stretch>
                <a:fillRect/>
              </a:stretch>
            </p:blipFill>
            <p:spPr>
              <a:xfrm>
                <a:off x="7172614" y="1845046"/>
                <a:ext cx="3134302" cy="1699848"/>
              </a:xfrm>
              <a:prstGeom prst="rect">
                <a:avLst/>
              </a:prstGeom>
            </p:spPr>
          </p:pic>
        </mc:Fallback>
      </mc:AlternateContent>
      <p:graphicFrame>
        <p:nvGraphicFramePr>
          <p:cNvPr id="7" name="Chart 6">
            <a:extLst>
              <a:ext uri="{FF2B5EF4-FFF2-40B4-BE49-F238E27FC236}">
                <a16:creationId xmlns:a16="http://schemas.microsoft.com/office/drawing/2014/main" id="{93590E67-E34A-44BA-8DEF-EC3206F36742}"/>
              </a:ext>
            </a:extLst>
          </p:cNvPr>
          <p:cNvGraphicFramePr>
            <a:graphicFrameLocks/>
          </p:cNvGraphicFramePr>
          <p:nvPr>
            <p:extLst>
              <p:ext uri="{D42A27DB-BD31-4B8C-83A1-F6EECF244321}">
                <p14:modId xmlns:p14="http://schemas.microsoft.com/office/powerpoint/2010/main" val="2099801959"/>
              </p:ext>
            </p:extLst>
          </p:nvPr>
        </p:nvGraphicFramePr>
        <p:xfrm>
          <a:off x="7172614" y="4844333"/>
          <a:ext cx="2983301" cy="1699848"/>
        </p:xfrm>
        <a:graphic>
          <a:graphicData uri="http://schemas.openxmlformats.org/drawingml/2006/chart">
            <c:chart xmlns:c="http://schemas.openxmlformats.org/drawingml/2006/chart" xmlns:r="http://schemas.openxmlformats.org/officeDocument/2006/relationships" r:id="rId6"/>
          </a:graphicData>
        </a:graphic>
      </p:graphicFrame>
      <p:pic>
        <p:nvPicPr>
          <p:cNvPr id="11" name="Picture 10">
            <a:extLst>
              <a:ext uri="{FF2B5EF4-FFF2-40B4-BE49-F238E27FC236}">
                <a16:creationId xmlns:a16="http://schemas.microsoft.com/office/drawing/2014/main" id="{1479C646-69C4-4C35-96B0-79DC4D2FABCD}"/>
              </a:ext>
            </a:extLst>
          </p:cNvPr>
          <p:cNvPicPr>
            <a:picLocks noChangeAspect="1"/>
          </p:cNvPicPr>
          <p:nvPr/>
        </p:nvPicPr>
        <p:blipFill>
          <a:blip r:embed="rId7"/>
          <a:stretch>
            <a:fillRect/>
          </a:stretch>
        </p:blipFill>
        <p:spPr>
          <a:xfrm>
            <a:off x="157019" y="5174761"/>
            <a:ext cx="2791870" cy="827220"/>
          </a:xfrm>
          <a:prstGeom prst="rect">
            <a:avLst/>
          </a:prstGeom>
        </p:spPr>
      </p:pic>
    </p:spTree>
    <p:extLst>
      <p:ext uri="{BB962C8B-B14F-4D97-AF65-F5344CB8AC3E}">
        <p14:creationId xmlns:p14="http://schemas.microsoft.com/office/powerpoint/2010/main" val="496558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92144-C36E-4A1E-B5BC-DFD9328D6DF6}"/>
              </a:ext>
            </a:extLst>
          </p:cNvPr>
          <p:cNvSpPr>
            <a:spLocks noGrp="1"/>
          </p:cNvSpPr>
          <p:nvPr>
            <p:ph type="title"/>
          </p:nvPr>
        </p:nvSpPr>
        <p:spPr>
          <a:xfrm>
            <a:off x="838200" y="90307"/>
            <a:ext cx="10515600" cy="1325563"/>
          </a:xfrm>
        </p:spPr>
        <p:txBody>
          <a:bodyPr/>
          <a:lstStyle/>
          <a:p>
            <a:r>
              <a:rPr lang="en-US" dirty="0">
                <a:solidFill>
                  <a:schemeClr val="accent2">
                    <a:lumMod val="75000"/>
                  </a:schemeClr>
                </a:solidFill>
              </a:rPr>
              <a:t>Analyze: 11/09/21-11/23/21</a:t>
            </a:r>
            <a:endParaRPr lang="en-US" dirty="0"/>
          </a:p>
        </p:txBody>
      </p:sp>
      <p:sp>
        <p:nvSpPr>
          <p:cNvPr id="3" name="Content Placeholder 2">
            <a:extLst>
              <a:ext uri="{FF2B5EF4-FFF2-40B4-BE49-F238E27FC236}">
                <a16:creationId xmlns:a16="http://schemas.microsoft.com/office/drawing/2014/main" id="{3BC66562-FB65-4B80-B56E-D5815C1E0225}"/>
              </a:ext>
            </a:extLst>
          </p:cNvPr>
          <p:cNvSpPr>
            <a:spLocks noGrp="1"/>
          </p:cNvSpPr>
          <p:nvPr>
            <p:ph sz="half" idx="1"/>
          </p:nvPr>
        </p:nvSpPr>
        <p:spPr>
          <a:xfrm>
            <a:off x="77638" y="1026544"/>
            <a:ext cx="5942162" cy="5741150"/>
          </a:xfrm>
        </p:spPr>
        <p:txBody>
          <a:bodyPr>
            <a:normAutofit lnSpcReduction="10000"/>
          </a:bodyPr>
          <a:lstStyle/>
          <a:p>
            <a:pPr marL="0" indent="0">
              <a:buNone/>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Correlation</a:t>
            </a:r>
          </a:p>
          <a:p>
            <a:endParaRPr lang="en-US" sz="1200" b="1" dirty="0">
              <a:solidFill>
                <a:prstClr val="black"/>
              </a:solidFill>
              <a:latin typeface="Calibri" panose="020F0502020204030204"/>
            </a:endParaRPr>
          </a:p>
          <a:p>
            <a:endParaRPr lang="en-US" sz="1200" b="1" dirty="0">
              <a:solidFill>
                <a:prstClr val="black"/>
              </a:solidFill>
              <a:latin typeface="Calibri" panose="020F0502020204030204"/>
            </a:endParaRPr>
          </a:p>
          <a:p>
            <a:endParaRPr lang="en-US" sz="1200" b="1" dirty="0">
              <a:solidFill>
                <a:prstClr val="black"/>
              </a:solidFill>
              <a:latin typeface="Calibri" panose="020F0502020204030204"/>
            </a:endParaRPr>
          </a:p>
          <a:p>
            <a:pPr marL="0" indent="0">
              <a:buNone/>
            </a:pPr>
            <a:endParaRPr lang="en-US" sz="1200" b="1"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The</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variable with the strongest correlation to weight is B.M.I. followed by Body Fat%.</a:t>
            </a:r>
          </a:p>
          <a:p>
            <a:pPr marR="0" lvl="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Neither variable meets the threshold of 70% variability explanation.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indent="0">
              <a:buNone/>
            </a:pPr>
            <a:endParaRPr lang="en-US" sz="1200" b="1"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Simple Linear Regression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Since B.M.I. had the strongest correlation to weight, it was used in the simple linear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regression model. 40.8% if the change in weight is related to the change in B.M.I. Although,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p-value for B.M.I. was below 0.5, the goodness of fit did not meet the threshold and therefore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B.M.I. may not be the best input to determine weight.</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p:txBody>
      </p:sp>
      <p:sp>
        <p:nvSpPr>
          <p:cNvPr id="4" name="Content Placeholder 3">
            <a:extLst>
              <a:ext uri="{FF2B5EF4-FFF2-40B4-BE49-F238E27FC236}">
                <a16:creationId xmlns:a16="http://schemas.microsoft.com/office/drawing/2014/main" id="{5A4CCACC-746E-476D-9CCE-DD22DE063CBC}"/>
              </a:ext>
            </a:extLst>
          </p:cNvPr>
          <p:cNvSpPr>
            <a:spLocks noGrp="1"/>
          </p:cNvSpPr>
          <p:nvPr>
            <p:ph sz="half" idx="2"/>
          </p:nvPr>
        </p:nvSpPr>
        <p:spPr>
          <a:xfrm>
            <a:off x="5411638" y="1026544"/>
            <a:ext cx="5942162" cy="5741149"/>
          </a:xfrm>
        </p:spPr>
        <p:txBody>
          <a:bodyPr>
            <a:normAutofit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Chi-Squared Test for Independence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Since the weight attribute was originally continuous data, to use the Chi-Squared test, the data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needed to be converted into categorical data. Categories of Low, Average, and High were used. The two variables being compared for independence were weight and Food Restrictions of vegan, low carb, or no restriction. The hypothesis statements can be seen above, which say that if there is no sufficient evidence that the variables are related, then then they are independent and vice-versa. The variables were tested and determined that they are not independent of each other. The p-value is well below the threshold of 0.05, and therefore food restriction can be used as trusted input to determine weight.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prstClr val="black"/>
                </a:solidFill>
                <a:latin typeface="Calibri" panose="020F0502020204030204"/>
              </a:rPr>
              <a:t>X-Bar Chart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 An n of 4 was used for this x-bar 					control chart. 10 Periods each with 4 				days of recorded weights were used as 				well. The first 3 periods were above the 				upper control limit, whereas the last 4 				periods were below the lower control 				limit which means the chart is out of 				control. As seen in other charts, weight 				did reduce during the duration of the 				process tracking.</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1E2BE615-0697-40B2-874E-70357C2D1CB7}"/>
              </a:ext>
            </a:extLst>
          </p:cNvPr>
          <p:cNvPicPr>
            <a:picLocks noChangeAspect="1"/>
          </p:cNvPicPr>
          <p:nvPr/>
        </p:nvPicPr>
        <p:blipFill>
          <a:blip r:embed="rId2"/>
          <a:stretch>
            <a:fillRect/>
          </a:stretch>
        </p:blipFill>
        <p:spPr>
          <a:xfrm>
            <a:off x="77638" y="1324092"/>
            <a:ext cx="4078754" cy="926292"/>
          </a:xfrm>
          <a:prstGeom prst="rect">
            <a:avLst/>
          </a:prstGeom>
        </p:spPr>
      </p:pic>
      <p:pic>
        <p:nvPicPr>
          <p:cNvPr id="6" name="Content Placeholder 3">
            <a:extLst>
              <a:ext uri="{FF2B5EF4-FFF2-40B4-BE49-F238E27FC236}">
                <a16:creationId xmlns:a16="http://schemas.microsoft.com/office/drawing/2014/main" id="{F19F3CD9-291F-4775-94CB-A340D89F3D27}"/>
              </a:ext>
            </a:extLst>
          </p:cNvPr>
          <p:cNvPicPr>
            <a:picLocks noChangeAspect="1"/>
          </p:cNvPicPr>
          <p:nvPr/>
        </p:nvPicPr>
        <p:blipFill>
          <a:blip r:embed="rId3"/>
          <a:stretch>
            <a:fillRect/>
          </a:stretch>
        </p:blipFill>
        <p:spPr>
          <a:xfrm>
            <a:off x="77638" y="3084899"/>
            <a:ext cx="5160284" cy="2809149"/>
          </a:xfrm>
          <a:prstGeom prst="rect">
            <a:avLst/>
          </a:prstGeom>
        </p:spPr>
      </p:pic>
      <p:pic>
        <p:nvPicPr>
          <p:cNvPr id="7" name="Picture 6">
            <a:extLst>
              <a:ext uri="{FF2B5EF4-FFF2-40B4-BE49-F238E27FC236}">
                <a16:creationId xmlns:a16="http://schemas.microsoft.com/office/drawing/2014/main" id="{077B4307-F74A-4C28-815E-DC2A4AD8B28B}"/>
              </a:ext>
            </a:extLst>
          </p:cNvPr>
          <p:cNvPicPr>
            <a:picLocks noChangeAspect="1"/>
          </p:cNvPicPr>
          <p:nvPr/>
        </p:nvPicPr>
        <p:blipFill>
          <a:blip r:embed="rId4"/>
          <a:stretch>
            <a:fillRect/>
          </a:stretch>
        </p:blipFill>
        <p:spPr>
          <a:xfrm>
            <a:off x="5411638" y="1215254"/>
            <a:ext cx="4465607" cy="2418110"/>
          </a:xfrm>
          <a:prstGeom prst="rect">
            <a:avLst/>
          </a:prstGeom>
        </p:spPr>
      </p:pic>
      <p:pic>
        <p:nvPicPr>
          <p:cNvPr id="8" name="Picture 7">
            <a:extLst>
              <a:ext uri="{FF2B5EF4-FFF2-40B4-BE49-F238E27FC236}">
                <a16:creationId xmlns:a16="http://schemas.microsoft.com/office/drawing/2014/main" id="{B84C09EA-D6CA-4914-982A-5E8E24FA5D73}"/>
              </a:ext>
            </a:extLst>
          </p:cNvPr>
          <p:cNvPicPr>
            <a:picLocks noChangeAspect="1"/>
          </p:cNvPicPr>
          <p:nvPr/>
        </p:nvPicPr>
        <p:blipFill>
          <a:blip r:embed="rId5"/>
          <a:stretch>
            <a:fillRect/>
          </a:stretch>
        </p:blipFill>
        <p:spPr>
          <a:xfrm>
            <a:off x="5780626" y="5061638"/>
            <a:ext cx="2988839" cy="1706056"/>
          </a:xfrm>
          <a:prstGeom prst="rect">
            <a:avLst/>
          </a:prstGeom>
        </p:spPr>
      </p:pic>
    </p:spTree>
    <p:extLst>
      <p:ext uri="{BB962C8B-B14F-4D97-AF65-F5344CB8AC3E}">
        <p14:creationId xmlns:p14="http://schemas.microsoft.com/office/powerpoint/2010/main" val="626842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E03A7-6B42-419B-B5D9-B94417D3C76D}"/>
              </a:ext>
            </a:extLst>
          </p:cNvPr>
          <p:cNvSpPr>
            <a:spLocks noGrp="1"/>
          </p:cNvSpPr>
          <p:nvPr>
            <p:ph type="title"/>
          </p:nvPr>
        </p:nvSpPr>
        <p:spPr>
          <a:xfrm>
            <a:off x="838200" y="104775"/>
            <a:ext cx="10515600" cy="1325563"/>
          </a:xfrm>
        </p:spPr>
        <p:txBody>
          <a:bodyPr/>
          <a:lstStyle/>
          <a:p>
            <a:r>
              <a:rPr lang="en-US" dirty="0">
                <a:solidFill>
                  <a:schemeClr val="accent2">
                    <a:lumMod val="75000"/>
                  </a:schemeClr>
                </a:solidFill>
              </a:rPr>
              <a:t>Analyze: 11/09/21-11/23/21</a:t>
            </a:r>
            <a:endParaRPr lang="en-US" dirty="0"/>
          </a:p>
        </p:txBody>
      </p:sp>
      <p:sp>
        <p:nvSpPr>
          <p:cNvPr id="3" name="Text Placeholder 2">
            <a:extLst>
              <a:ext uri="{FF2B5EF4-FFF2-40B4-BE49-F238E27FC236}">
                <a16:creationId xmlns:a16="http://schemas.microsoft.com/office/drawing/2014/main" id="{DEE90135-C36F-4520-84F3-8124DB49F0AD}"/>
              </a:ext>
            </a:extLst>
          </p:cNvPr>
          <p:cNvSpPr>
            <a:spLocks noGrp="1"/>
          </p:cNvSpPr>
          <p:nvPr>
            <p:ph type="body" idx="1"/>
          </p:nvPr>
        </p:nvSpPr>
        <p:spPr/>
        <p:txBody>
          <a:bodyPr/>
          <a:lstStyle/>
          <a:p>
            <a:r>
              <a:rPr lang="en-US" dirty="0"/>
              <a:t>Old Process Sigma Quality Level</a:t>
            </a:r>
          </a:p>
        </p:txBody>
      </p:sp>
      <p:pic>
        <p:nvPicPr>
          <p:cNvPr id="8" name="Content Placeholder 7">
            <a:extLst>
              <a:ext uri="{FF2B5EF4-FFF2-40B4-BE49-F238E27FC236}">
                <a16:creationId xmlns:a16="http://schemas.microsoft.com/office/drawing/2014/main" id="{7E4135C3-FA2A-42D7-B590-7FC22A8BD647}"/>
              </a:ext>
            </a:extLst>
          </p:cNvPr>
          <p:cNvPicPr>
            <a:picLocks noGrp="1" noChangeAspect="1"/>
          </p:cNvPicPr>
          <p:nvPr>
            <p:ph sz="half" idx="2"/>
          </p:nvPr>
        </p:nvPicPr>
        <p:blipFill>
          <a:blip r:embed="rId2"/>
          <a:stretch>
            <a:fillRect/>
          </a:stretch>
        </p:blipFill>
        <p:spPr>
          <a:xfrm>
            <a:off x="674271" y="3088072"/>
            <a:ext cx="4934639" cy="1724266"/>
          </a:xfrm>
        </p:spPr>
      </p:pic>
      <p:sp>
        <p:nvSpPr>
          <p:cNvPr id="5" name="Text Placeholder 4">
            <a:extLst>
              <a:ext uri="{FF2B5EF4-FFF2-40B4-BE49-F238E27FC236}">
                <a16:creationId xmlns:a16="http://schemas.microsoft.com/office/drawing/2014/main" id="{0BE4EB9B-59E1-4709-88FE-5F188EA39993}"/>
              </a:ext>
            </a:extLst>
          </p:cNvPr>
          <p:cNvSpPr>
            <a:spLocks noGrp="1"/>
          </p:cNvSpPr>
          <p:nvPr>
            <p:ph type="body" sz="quarter" idx="3"/>
          </p:nvPr>
        </p:nvSpPr>
        <p:spPr/>
        <p:txBody>
          <a:bodyPr/>
          <a:lstStyle/>
          <a:p>
            <a:r>
              <a:rPr lang="en-US" dirty="0"/>
              <a:t>New Process Sigma Quality Level</a:t>
            </a:r>
          </a:p>
        </p:txBody>
      </p:sp>
      <p:pic>
        <p:nvPicPr>
          <p:cNvPr id="10" name="Content Placeholder 9">
            <a:extLst>
              <a:ext uri="{FF2B5EF4-FFF2-40B4-BE49-F238E27FC236}">
                <a16:creationId xmlns:a16="http://schemas.microsoft.com/office/drawing/2014/main" id="{F377A9B1-565E-4D02-B03F-9BDA79598458}"/>
              </a:ext>
            </a:extLst>
          </p:cNvPr>
          <p:cNvPicPr>
            <a:picLocks noGrp="1" noChangeAspect="1"/>
          </p:cNvPicPr>
          <p:nvPr>
            <p:ph sz="quarter" idx="4"/>
          </p:nvPr>
        </p:nvPicPr>
        <p:blipFill>
          <a:blip r:embed="rId3"/>
          <a:stretch>
            <a:fillRect/>
          </a:stretch>
        </p:blipFill>
        <p:spPr>
          <a:xfrm>
            <a:off x="6172200" y="3088072"/>
            <a:ext cx="4953691" cy="1724266"/>
          </a:xfrm>
        </p:spPr>
      </p:pic>
      <p:sp>
        <p:nvSpPr>
          <p:cNvPr id="11" name="Line 54">
            <a:extLst>
              <a:ext uri="{FF2B5EF4-FFF2-40B4-BE49-F238E27FC236}">
                <a16:creationId xmlns:a16="http://schemas.microsoft.com/office/drawing/2014/main" id="{DB47BB81-777C-46BF-9859-62B1BE55FE65}"/>
              </a:ext>
            </a:extLst>
          </p:cNvPr>
          <p:cNvSpPr>
            <a:spLocks noChangeShapeType="1"/>
          </p:cNvSpPr>
          <p:nvPr/>
        </p:nvSpPr>
        <p:spPr bwMode="auto">
          <a:xfrm flipH="1">
            <a:off x="5869246" y="1023837"/>
            <a:ext cx="42618" cy="5729388"/>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TextBox 11">
            <a:extLst>
              <a:ext uri="{FF2B5EF4-FFF2-40B4-BE49-F238E27FC236}">
                <a16:creationId xmlns:a16="http://schemas.microsoft.com/office/drawing/2014/main" id="{856B78F5-8BCD-4606-8454-906681A2C962}"/>
              </a:ext>
            </a:extLst>
          </p:cNvPr>
          <p:cNvSpPr txBox="1"/>
          <p:nvPr/>
        </p:nvSpPr>
        <p:spPr>
          <a:xfrm>
            <a:off x="3029527" y="4913938"/>
            <a:ext cx="8096364" cy="369332"/>
          </a:xfrm>
          <a:prstGeom prst="rect">
            <a:avLst/>
          </a:prstGeom>
          <a:noFill/>
        </p:spPr>
        <p:txBody>
          <a:bodyPr wrap="square" rtlCol="0">
            <a:spAutoFit/>
          </a:bodyPr>
          <a:lstStyle/>
          <a:p>
            <a:pPr algn="ctr"/>
            <a:r>
              <a:rPr lang="en-US" dirty="0">
                <a:solidFill>
                  <a:srgbClr val="002060"/>
                </a:solidFill>
              </a:rPr>
              <a:t>Start						Process improved!</a:t>
            </a:r>
          </a:p>
        </p:txBody>
      </p:sp>
      <p:sp>
        <p:nvSpPr>
          <p:cNvPr id="13" name="Arrow: Right 12">
            <a:extLst>
              <a:ext uri="{FF2B5EF4-FFF2-40B4-BE49-F238E27FC236}">
                <a16:creationId xmlns:a16="http://schemas.microsoft.com/office/drawing/2014/main" id="{21A540B4-5B6F-4DEE-9FD2-429712B3EC70}"/>
              </a:ext>
            </a:extLst>
          </p:cNvPr>
          <p:cNvSpPr/>
          <p:nvPr/>
        </p:nvSpPr>
        <p:spPr>
          <a:xfrm>
            <a:off x="3959615" y="4913938"/>
            <a:ext cx="493463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2268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E03A7-6B42-419B-B5D9-B94417D3C76D}"/>
              </a:ext>
            </a:extLst>
          </p:cNvPr>
          <p:cNvSpPr>
            <a:spLocks noGrp="1"/>
          </p:cNvSpPr>
          <p:nvPr>
            <p:ph type="title"/>
          </p:nvPr>
        </p:nvSpPr>
        <p:spPr>
          <a:xfrm>
            <a:off x="5116878" y="629266"/>
            <a:ext cx="6422849" cy="1676603"/>
          </a:xfrm>
        </p:spPr>
        <p:txBody>
          <a:bodyPr vert="horz" lIns="91440" tIns="45720" rIns="91440" bIns="45720" rtlCol="0" anchor="ctr">
            <a:normAutofit/>
          </a:bodyPr>
          <a:lstStyle/>
          <a:p>
            <a:r>
              <a:rPr lang="en-US" dirty="0">
                <a:solidFill>
                  <a:schemeClr val="accent2">
                    <a:lumMod val="75000"/>
                  </a:schemeClr>
                </a:solidFill>
              </a:rPr>
              <a:t>Improve: 11/23/21-12/5/21</a:t>
            </a:r>
          </a:p>
        </p:txBody>
      </p:sp>
      <p:sp>
        <p:nvSpPr>
          <p:cNvPr id="34" name="Rectangle 33">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2E93CDC-C1FE-41FD-9926-372FB03ABDD5}"/>
              </a:ext>
            </a:extLst>
          </p:cNvPr>
          <p:cNvPicPr>
            <a:picLocks noChangeAspect="1"/>
          </p:cNvPicPr>
          <p:nvPr/>
        </p:nvPicPr>
        <p:blipFill>
          <a:blip r:embed="rId2"/>
          <a:stretch>
            <a:fillRect/>
          </a:stretch>
        </p:blipFill>
        <p:spPr>
          <a:xfrm>
            <a:off x="976139" y="629266"/>
            <a:ext cx="2673588" cy="2991593"/>
          </a:xfrm>
          <a:prstGeom prst="rect">
            <a:avLst/>
          </a:prstGeom>
        </p:spPr>
      </p:pic>
      <p:pic>
        <p:nvPicPr>
          <p:cNvPr id="16" name="Graphic 15" descr="Checkbox Checked with solid fill">
            <a:extLst>
              <a:ext uri="{FF2B5EF4-FFF2-40B4-BE49-F238E27FC236}">
                <a16:creationId xmlns:a16="http://schemas.microsoft.com/office/drawing/2014/main" id="{6AFF7341-F3B9-49E8-9F99-DD277E15B9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8803" y="3461344"/>
            <a:ext cx="2438400" cy="2438400"/>
          </a:xfrm>
          <a:prstGeom prst="rect">
            <a:avLst/>
          </a:prstGeom>
          <a:effectLst/>
        </p:spPr>
      </p:pic>
      <p:sp>
        <p:nvSpPr>
          <p:cNvPr id="6" name="Content Placeholder 5">
            <a:extLst>
              <a:ext uri="{FF2B5EF4-FFF2-40B4-BE49-F238E27FC236}">
                <a16:creationId xmlns:a16="http://schemas.microsoft.com/office/drawing/2014/main" id="{06859DB4-0224-46C3-AF3B-2D44F250427C}"/>
              </a:ext>
            </a:extLst>
          </p:cNvPr>
          <p:cNvSpPr>
            <a:spLocks noGrp="1"/>
          </p:cNvSpPr>
          <p:nvPr>
            <p:ph sz="half" idx="2"/>
          </p:nvPr>
        </p:nvSpPr>
        <p:spPr>
          <a:xfrm>
            <a:off x="5116880" y="2438400"/>
            <a:ext cx="6422848" cy="3785419"/>
          </a:xfrm>
        </p:spPr>
        <p:txBody>
          <a:bodyPr vert="horz" lIns="91440" tIns="45720" rIns="91440" bIns="45720" rtlCol="0">
            <a:normAutofit lnSpcReduction="10000"/>
          </a:bodyPr>
          <a:lstStyle/>
          <a:p>
            <a:r>
              <a:rPr lang="en-US" sz="1600" dirty="0"/>
              <a:t>Solution for new process:</a:t>
            </a:r>
          </a:p>
          <a:p>
            <a:pPr lvl="1"/>
            <a:r>
              <a:rPr lang="en-US" sz="1600" dirty="0"/>
              <a:t>Stick to vegan diet and continue workout, sleep, and water intake processes. </a:t>
            </a:r>
          </a:p>
          <a:p>
            <a:r>
              <a:rPr lang="en-US" sz="1600" dirty="0"/>
              <a:t>Did Process Improve?</a:t>
            </a:r>
          </a:p>
          <a:p>
            <a:pPr lvl="1"/>
            <a:r>
              <a:rPr lang="en-US" sz="1600" dirty="0"/>
              <a:t>Yes, in the control chart, period 8 was the start of the new process which shows a dramatic drop below the lower control limit.</a:t>
            </a:r>
          </a:p>
          <a:p>
            <a:pPr lvl="1"/>
            <a:r>
              <a:rPr lang="en-US" sz="1600" dirty="0"/>
              <a:t>The line then flattens and remains well below the lower control limit.</a:t>
            </a:r>
          </a:p>
          <a:p>
            <a:r>
              <a:rPr lang="en-US" sz="1600" dirty="0"/>
              <a:t>New process takeaways:</a:t>
            </a:r>
          </a:p>
          <a:p>
            <a:pPr lvl="1"/>
            <a:r>
              <a:rPr lang="en-US" sz="1600" dirty="0"/>
              <a:t>Workout, sleep, and water intake processes may not have been the problem with the overall process.</a:t>
            </a:r>
          </a:p>
          <a:p>
            <a:pPr lvl="1"/>
            <a:r>
              <a:rPr lang="en-US" sz="1600" dirty="0"/>
              <a:t>Instead, nutrition and caloric intake have a much greater effect on the process to reduce weight.</a:t>
            </a:r>
          </a:p>
          <a:p>
            <a:pPr lvl="1"/>
            <a:r>
              <a:rPr lang="en-US" sz="1600" dirty="0"/>
              <a:t>A vegan diet leads to buying less snacks and eating out at restaurants less which saved nearly $70 a month.</a:t>
            </a:r>
          </a:p>
        </p:txBody>
      </p:sp>
    </p:spTree>
    <p:extLst>
      <p:ext uri="{BB962C8B-B14F-4D97-AF65-F5344CB8AC3E}">
        <p14:creationId xmlns:p14="http://schemas.microsoft.com/office/powerpoint/2010/main" val="1006232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06C24-63AA-4308-8012-D8883EDCECE9}"/>
              </a:ext>
            </a:extLst>
          </p:cNvPr>
          <p:cNvSpPr>
            <a:spLocks noGrp="1"/>
          </p:cNvSpPr>
          <p:nvPr>
            <p:ph type="title"/>
          </p:nvPr>
        </p:nvSpPr>
        <p:spPr>
          <a:xfrm>
            <a:off x="838200" y="158091"/>
            <a:ext cx="10515600" cy="1325563"/>
          </a:xfrm>
        </p:spPr>
        <p:txBody>
          <a:bodyPr>
            <a:normAutofit/>
          </a:bodyPr>
          <a:lstStyle/>
          <a:p>
            <a:r>
              <a:rPr lang="en-US" dirty="0">
                <a:solidFill>
                  <a:schemeClr val="accent2">
                    <a:lumMod val="75000"/>
                  </a:schemeClr>
                </a:solidFill>
              </a:rPr>
              <a:t>Control: 12/5/21-12/13/21</a:t>
            </a:r>
            <a:br>
              <a:rPr lang="en-US" dirty="0">
                <a:solidFill>
                  <a:schemeClr val="accent2">
                    <a:lumMod val="75000"/>
                  </a:schemeClr>
                </a:solidFill>
              </a:rPr>
            </a:b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4B623B27-181C-4966-B2C2-59CF0DE03832}"/>
              </a:ext>
            </a:extLst>
          </p:cNvPr>
          <p:cNvSpPr>
            <a:spLocks noGrp="1"/>
          </p:cNvSpPr>
          <p:nvPr>
            <p:ph idx="1"/>
          </p:nvPr>
        </p:nvSpPr>
        <p:spPr>
          <a:xfrm>
            <a:off x="505691" y="1082942"/>
            <a:ext cx="10515600" cy="5616967"/>
          </a:xfrm>
        </p:spPr>
        <p:txBody>
          <a:bodyPr>
            <a:normAutofit fontScale="85000" lnSpcReduction="20000"/>
          </a:bodyPr>
          <a:lstStyle/>
          <a:p>
            <a:pPr>
              <a:lnSpc>
                <a:spcPct val="150000"/>
              </a:lnSpc>
            </a:pPr>
            <a:r>
              <a:rPr lang="en-US" sz="2600" dirty="0"/>
              <a:t>Sticking to a vegan diet will likely be challenging for me, </a:t>
            </a:r>
          </a:p>
          <a:p>
            <a:pPr marL="0" indent="0">
              <a:lnSpc>
                <a:spcPct val="150000"/>
              </a:lnSpc>
              <a:buNone/>
            </a:pPr>
            <a:r>
              <a:rPr lang="en-US" sz="2200" dirty="0"/>
              <a:t>	</a:t>
            </a:r>
            <a:r>
              <a:rPr lang="en-US" sz="2600" dirty="0"/>
              <a:t>as an individual who enjoys meat and dairy products.</a:t>
            </a:r>
          </a:p>
          <a:p>
            <a:pPr>
              <a:lnSpc>
                <a:spcPct val="150000"/>
              </a:lnSpc>
            </a:pPr>
            <a:r>
              <a:rPr lang="en-US" sz="2600" dirty="0"/>
              <a:t>To “hold the gains”, it may be beneficial to stick to a vegan diet for </a:t>
            </a:r>
          </a:p>
          <a:p>
            <a:pPr marL="0" indent="0">
              <a:lnSpc>
                <a:spcPct val="150000"/>
              </a:lnSpc>
              <a:buNone/>
            </a:pPr>
            <a:r>
              <a:rPr lang="en-US" sz="2600" dirty="0"/>
              <a:t>	periods of a time, such as sticking to a vegan diet on weekdays.</a:t>
            </a:r>
          </a:p>
          <a:p>
            <a:pPr>
              <a:lnSpc>
                <a:spcPct val="150000"/>
              </a:lnSpc>
            </a:pPr>
            <a:r>
              <a:rPr lang="en-US" sz="2600" dirty="0"/>
              <a:t>Another recommendation could be to incorporate more vegan friendly foods into 	my old process of nutrition.</a:t>
            </a:r>
          </a:p>
          <a:p>
            <a:pPr>
              <a:lnSpc>
                <a:spcPct val="150000"/>
              </a:lnSpc>
            </a:pPr>
            <a:r>
              <a:rPr lang="en-US" sz="2600" dirty="0"/>
              <a:t>The next round of improvements could build off the discovery made in the current 	rounds of improvements of holding a vegan diet. It would be useful to pinpoint 	another impactful input to the weight reduction process and analyze how to use 	that input to reduce the output of weight. Such as keeping workouts to a length of 	greater than 45 minutes for example.</a:t>
            </a:r>
          </a:p>
        </p:txBody>
      </p:sp>
      <p:sp>
        <p:nvSpPr>
          <p:cNvPr id="4" name="Explosion: 8 Points 3">
            <a:extLst>
              <a:ext uri="{FF2B5EF4-FFF2-40B4-BE49-F238E27FC236}">
                <a16:creationId xmlns:a16="http://schemas.microsoft.com/office/drawing/2014/main" id="{5F26C5A7-0110-4BBB-A886-33E9ECC14FC8}"/>
              </a:ext>
            </a:extLst>
          </p:cNvPr>
          <p:cNvSpPr/>
          <p:nvPr/>
        </p:nvSpPr>
        <p:spPr>
          <a:xfrm>
            <a:off x="8525774" y="158091"/>
            <a:ext cx="3666226" cy="2510287"/>
          </a:xfrm>
          <a:prstGeom prst="irregularSeal1">
            <a:avLst/>
          </a:prstGeom>
          <a:solidFill>
            <a:srgbClr val="002060"/>
          </a:solidFill>
          <a:ln>
            <a:solidFill>
              <a:schemeClr val="accent2">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accent2">
                    <a:lumMod val="75000"/>
                  </a:schemeClr>
                </a:solidFill>
              </a:rPr>
              <a:t>New Process SQL:</a:t>
            </a:r>
          </a:p>
          <a:p>
            <a:pPr algn="ctr"/>
            <a:r>
              <a:rPr lang="en-US" dirty="0">
                <a:solidFill>
                  <a:schemeClr val="accent2">
                    <a:lumMod val="75000"/>
                  </a:schemeClr>
                </a:solidFill>
              </a:rPr>
              <a:t>2.3</a:t>
            </a:r>
          </a:p>
        </p:txBody>
      </p:sp>
    </p:spTree>
    <p:extLst>
      <p:ext uri="{BB962C8B-B14F-4D97-AF65-F5344CB8AC3E}">
        <p14:creationId xmlns:p14="http://schemas.microsoft.com/office/powerpoint/2010/main" val="823726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546</TotalTime>
  <Words>1828</Words>
  <Application>Microsoft Office PowerPoint</Application>
  <PresentationFormat>Widescreen</PresentationFormat>
  <Paragraphs>199</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Define: 10/09/21</vt:lpstr>
      <vt:lpstr>Measure: 10/09/21-11/09/21</vt:lpstr>
      <vt:lpstr>Analyze: 11/09/21-11/23/21</vt:lpstr>
      <vt:lpstr>Analyze: 11/09/21-11/23/21</vt:lpstr>
      <vt:lpstr>Analyze: 11/09/21-11/23/21</vt:lpstr>
      <vt:lpstr>Improve: 11/23/21-12/5/21</vt:lpstr>
      <vt:lpstr>Control: 12/5/21-12/13/21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Cordero</dc:creator>
  <cp:lastModifiedBy> </cp:lastModifiedBy>
  <cp:revision>1</cp:revision>
  <dcterms:created xsi:type="dcterms:W3CDTF">2021-12-12T16:46:28Z</dcterms:created>
  <dcterms:modified xsi:type="dcterms:W3CDTF">2021-12-13T01:54:36Z</dcterms:modified>
</cp:coreProperties>
</file>