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024" r:id="rId2"/>
    <p:sldId id="2025" r:id="rId3"/>
    <p:sldId id="2026" r:id="rId4"/>
    <p:sldId id="2028" r:id="rId5"/>
    <p:sldId id="2029" r:id="rId6"/>
    <p:sldId id="2030" r:id="rId7"/>
  </p:sldIdLst>
  <p:sldSz cx="12192000" cy="6858000"/>
  <p:notesSz cx="6858000" cy="9144000"/>
  <p:embeddedFontLst>
    <p:embeddedFont>
      <p:font typeface="Times" panose="02020603050405020304" pitchFamily="18" charset="0"/>
      <p:regular r:id="rId8"/>
      <p:bold r:id="rId9"/>
      <p:italic r:id="rId10"/>
      <p:boldItalic r:id="rId1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103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538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849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75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511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94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21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3/4/2020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37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84BFA8-F1F0-48C5-83CB-E798AD3A5EE3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3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71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37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252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6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0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2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1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Objecten worden steeds “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” doorgegeven! </a:t>
            </a:r>
            <a:r>
              <a:rPr lang="nl-BE" dirty="0" err="1"/>
              <a:t>Maw</a:t>
            </a:r>
            <a:r>
              <a:rPr lang="nl-BE" dirty="0"/>
              <a:t>, je werkt rechtstreeks op het originele object dat je meegeeft!</a:t>
            </a:r>
          </a:p>
          <a:p>
            <a:endParaRPr lang="nl-BE" dirty="0"/>
          </a:p>
          <a:p>
            <a:r>
              <a:rPr lang="nl-BE" dirty="0"/>
              <a:t>Enkele voorbeelden volgen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4" descr="Afbeeldingsresultaat voor objects always by reference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437112"/>
            <a:ext cx="4572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Soldaat kan andere soldaat </a:t>
            </a:r>
            <a:r>
              <a:rPr lang="nl-BE" dirty="0" err="1"/>
              <a:t>healen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" y="1600201"/>
            <a:ext cx="46291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32" y="4581128"/>
            <a:ext cx="44481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/>
          <p:cNvSpPr txBox="1"/>
          <p:nvPr/>
        </p:nvSpPr>
        <p:spPr>
          <a:xfrm>
            <a:off x="6023992" y="42254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017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als return type kan object gebruikt worden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74579"/>
            <a:ext cx="9004277" cy="4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als property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70736"/>
            <a:ext cx="10972800" cy="3584890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wat denk je hier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9" y="1772816"/>
            <a:ext cx="461010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77" y="4054166"/>
            <a:ext cx="42767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6240016" y="3678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677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82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Times</vt:lpstr>
      <vt:lpstr>Standaardontwerp</vt:lpstr>
      <vt:lpstr>Objecten als parameters</vt:lpstr>
      <vt:lpstr>Objecten als parameters</vt:lpstr>
      <vt:lpstr>Soldaat kan andere soldaat healen</vt:lpstr>
      <vt:lpstr>Ook als return type kan object gebruikt worden</vt:lpstr>
      <vt:lpstr>Of als property</vt:lpstr>
      <vt:lpstr>Of wat denk je hier 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Objecten als parameters</dc:title>
  <dc:creator>Tim Dams</dc:creator>
  <cp:lastModifiedBy>Tim Dams</cp:lastModifiedBy>
  <cp:revision>5</cp:revision>
  <dcterms:created xsi:type="dcterms:W3CDTF">2019-02-20T15:25:17Z</dcterms:created>
  <dcterms:modified xsi:type="dcterms:W3CDTF">2020-03-04T13:45:09Z</dcterms:modified>
</cp:coreProperties>
</file>