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050" r:id="rId2"/>
    <p:sldId id="1834" r:id="rId3"/>
    <p:sldId id="1525" r:id="rId4"/>
    <p:sldId id="1435" r:id="rId5"/>
    <p:sldId id="1437" r:id="rId6"/>
    <p:sldId id="1438" r:id="rId7"/>
    <p:sldId id="1444" r:id="rId8"/>
    <p:sldId id="2053" r:id="rId9"/>
    <p:sldId id="2054" r:id="rId10"/>
    <p:sldId id="1523" r:id="rId11"/>
    <p:sldId id="1426" r:id="rId12"/>
    <p:sldId id="1427" r:id="rId13"/>
    <p:sldId id="1428" r:id="rId14"/>
    <p:sldId id="1429" r:id="rId15"/>
    <p:sldId id="1430" r:id="rId16"/>
    <p:sldId id="1431" r:id="rId17"/>
    <p:sldId id="2052" r:id="rId18"/>
    <p:sldId id="1432" r:id="rId19"/>
    <p:sldId id="1524" r:id="rId20"/>
    <p:sldId id="1433" r:id="rId21"/>
    <p:sldId id="1434" r:id="rId22"/>
    <p:sldId id="1440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571A-BA6E-416B-BE76-EE34C2938B6C}" type="datetimeFigureOut">
              <a:rPr lang="nl-BE" smtClean="0"/>
              <a:t>12/03/2020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E8C8-CB3B-4573-8E9B-DF7CB27A6B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8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05E6D-6A65-4ABD-875C-954F8D4F5A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94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9BF322-8E38-42F3-9EA3-A4BE40FAAF7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20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6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683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11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178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485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199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060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15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3/12/2020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0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245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1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2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999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91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923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0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28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86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IVre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</a:p>
        </p:txBody>
      </p:sp>
      <p:sp>
        <p:nvSpPr>
          <p:cNvPr id="167939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Start Mod 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Les 2: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Overerving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details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8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Override</a:t>
            </a:r>
            <a:r>
              <a:rPr lang="nl-BE" dirty="0"/>
              <a:t> en virtual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71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Inheritance: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overriden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neemt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van parent over en </a:t>
            </a:r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</a:p>
          <a:p>
            <a:pPr lvl="1"/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voegen:Nieuwe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fields</a:t>
            </a:r>
          </a:p>
          <a:p>
            <a:pPr lvl="1"/>
            <a:r>
              <a:rPr lang="en-IE" u="sng" dirty="0" err="1"/>
              <a:t>gedrag</a:t>
            </a:r>
            <a:r>
              <a:rPr lang="en-IE" u="sng" dirty="0"/>
              <a:t> </a:t>
            </a:r>
            <a:r>
              <a:rPr lang="en-IE" u="sng" dirty="0" err="1"/>
              <a:t>aan</a:t>
            </a:r>
            <a:r>
              <a:rPr lang="en-IE" u="sng" dirty="0"/>
              <a:t> </a:t>
            </a:r>
            <a:r>
              <a:rPr lang="en-IE" u="sng" dirty="0" err="1"/>
              <a:t>te</a:t>
            </a:r>
            <a:r>
              <a:rPr lang="en-IE" u="sng" dirty="0"/>
              <a:t> </a:t>
            </a:r>
            <a:r>
              <a:rPr lang="en-IE" u="sng" dirty="0" err="1"/>
              <a:t>passen</a:t>
            </a:r>
            <a:r>
              <a:rPr lang="en-IE" u="sng" dirty="0"/>
              <a:t>: </a:t>
            </a:r>
            <a:r>
              <a:rPr lang="en-IE" u="sng" dirty="0" err="1"/>
              <a:t>bestaande</a:t>
            </a:r>
            <a:r>
              <a:rPr lang="en-IE" u="sng" dirty="0"/>
              <a:t> </a:t>
            </a:r>
            <a:r>
              <a:rPr lang="en-IE" u="sng" dirty="0" err="1"/>
              <a:t>methoden</a:t>
            </a:r>
            <a:r>
              <a:rPr lang="en-IE" u="sng" dirty="0"/>
              <a:t> </a:t>
            </a:r>
            <a:r>
              <a:rPr lang="en-IE" b="1" u="sng" dirty="0" err="1"/>
              <a:t>overriden</a:t>
            </a:r>
            <a:endParaRPr lang="en-IE" b="1" u="sng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r>
              <a:rPr lang="en-IE" b="1" u="sng" dirty="0"/>
              <a:t>Override </a:t>
            </a:r>
            <a:r>
              <a:rPr lang="en-IE" b="1" u="sng" dirty="0" err="1"/>
              <a:t>enkel</a:t>
            </a:r>
            <a:r>
              <a:rPr lang="en-IE" b="1" u="sng" dirty="0"/>
              <a:t> </a:t>
            </a:r>
            <a:r>
              <a:rPr lang="en-IE" b="1" u="sng" dirty="0" err="1"/>
              <a:t>mogelijk</a:t>
            </a:r>
            <a:r>
              <a:rPr lang="en-IE" b="1" u="sng" dirty="0"/>
              <a:t> </a:t>
            </a:r>
            <a:r>
              <a:rPr lang="en-IE" b="1" u="sng" dirty="0" err="1"/>
              <a:t>als</a:t>
            </a:r>
            <a:r>
              <a:rPr lang="en-IE" b="1" u="sng" dirty="0"/>
              <a:t> </a:t>
            </a:r>
            <a:r>
              <a:rPr lang="en-IE" b="1" u="sng" dirty="0" err="1"/>
              <a:t>methode</a:t>
            </a:r>
            <a:r>
              <a:rPr lang="en-IE" b="1" u="sng" dirty="0"/>
              <a:t> in parent-class </a:t>
            </a:r>
            <a:r>
              <a:rPr lang="en-IE" b="1" u="sng" dirty="0" err="1"/>
              <a:t>als</a:t>
            </a:r>
            <a:r>
              <a:rPr lang="en-IE" b="1" u="sng" dirty="0"/>
              <a:t> virtual </a:t>
            </a:r>
            <a:r>
              <a:rPr lang="en-IE" b="1" u="sng" dirty="0" err="1"/>
              <a:t>ingesteld</a:t>
            </a:r>
            <a:r>
              <a:rPr lang="en-IE" b="1" u="sng" dirty="0"/>
              <a:t> </a:t>
            </a:r>
            <a:r>
              <a:rPr lang="en-IE" b="1" u="sng" dirty="0" err="1"/>
              <a:t>staat</a:t>
            </a:r>
            <a:endParaRPr lang="en-IE" b="1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7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471" y="1482488"/>
            <a:ext cx="6164263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4056975" y="2152650"/>
            <a:ext cx="834260" cy="24140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8139" y="3484789"/>
            <a:ext cx="5735940" cy="317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hoek 7"/>
          <p:cNvSpPr/>
          <p:nvPr/>
        </p:nvSpPr>
        <p:spPr bwMode="auto">
          <a:xfrm>
            <a:off x="4140044" y="4869789"/>
            <a:ext cx="925095" cy="26979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8267701" y="1162050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Mogelijk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ga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methode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overriden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child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cass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sp>
        <p:nvSpPr>
          <p:cNvPr id="13" name="Rechthoek 12"/>
          <p:cNvSpPr/>
          <p:nvPr/>
        </p:nvSpPr>
        <p:spPr bwMode="auto">
          <a:xfrm>
            <a:off x="8267702" y="3457575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aub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versie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ipv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die van de parent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C96778-3A66-47D3-BFBC-9B6ADB158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7"/>
          <a:stretch/>
        </p:blipFill>
        <p:spPr>
          <a:xfrm>
            <a:off x="3493514" y="2394059"/>
            <a:ext cx="3143250" cy="78192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AFD51-E009-4DBC-8375-102A323B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514" y="3867152"/>
            <a:ext cx="3519794" cy="100263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D199E1-A2BD-4D2D-8659-13B7A5F88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877" y="1912938"/>
            <a:ext cx="2831069" cy="241409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6" idx="3"/>
            <a:endCxn id="9" idx="1"/>
          </p:cNvCxnSpPr>
          <p:nvPr/>
        </p:nvCxnSpPr>
        <p:spPr bwMode="auto">
          <a:xfrm flipV="1">
            <a:off x="4891235" y="1657350"/>
            <a:ext cx="3376466" cy="61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Rechte verbindingslijn met pijl 13"/>
          <p:cNvCxnSpPr>
            <a:cxnSpLocks/>
          </p:cNvCxnSpPr>
          <p:nvPr/>
        </p:nvCxnSpPr>
        <p:spPr bwMode="auto">
          <a:xfrm flipV="1">
            <a:off x="5065139" y="3867152"/>
            <a:ext cx="3202561" cy="1002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61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Override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reeds virtual is in parent. </a:t>
            </a:r>
          </a:p>
          <a:p>
            <a:r>
              <a:rPr lang="en-IE" dirty="0"/>
              <a:t>(vice versa is </a:t>
            </a:r>
            <a:r>
              <a:rPr lang="en-IE" dirty="0" err="1"/>
              <a:t>wel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virtual, </a:t>
            </a:r>
            <a:r>
              <a:rPr lang="en-IE" dirty="0" err="1"/>
              <a:t>geen</a:t>
            </a:r>
            <a:r>
              <a:rPr lang="en-IE" dirty="0"/>
              <a:t> override)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462214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4345698" y="5720834"/>
            <a:ext cx="35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Virtual                            Override</a:t>
            </a:r>
          </a:p>
        </p:txBody>
      </p:sp>
    </p:spTree>
    <p:extLst>
      <p:ext uri="{BB962C8B-B14F-4D97-AF65-F5344CB8AC3E}">
        <p14:creationId xmlns:p14="http://schemas.microsoft.com/office/powerpoint/2010/main" val="831538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166" y="1304926"/>
            <a:ext cx="6915167" cy="125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nog</a:t>
            </a:r>
            <a:r>
              <a:rPr lang="en-IE" dirty="0"/>
              <a:t> steeds </a:t>
            </a:r>
            <a:r>
              <a:rPr lang="en-IE" dirty="0" err="1"/>
              <a:t>fout</a:t>
            </a:r>
            <a:endParaRPr lang="en-IE" dirty="0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70" y="3240925"/>
            <a:ext cx="6464661" cy="356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5505" y="5028795"/>
            <a:ext cx="5553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met pijl 15"/>
          <p:cNvCxnSpPr>
            <a:cxnSpLocks/>
          </p:cNvCxnSpPr>
          <p:nvPr/>
        </p:nvCxnSpPr>
        <p:spPr bwMode="auto">
          <a:xfrm flipV="1">
            <a:off x="4886150" y="1565139"/>
            <a:ext cx="1049035" cy="1675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Rechte verbindingslijn met pijl 17"/>
          <p:cNvCxnSpPr>
            <a:cxnSpLocks/>
          </p:cNvCxnSpPr>
          <p:nvPr/>
        </p:nvCxnSpPr>
        <p:spPr bwMode="auto">
          <a:xfrm flipH="1">
            <a:off x="4224191" y="5495927"/>
            <a:ext cx="1347939" cy="257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7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Toegankelijkheid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Extreme </a:t>
            </a:r>
            <a:r>
              <a:rPr lang="en-IE" dirty="0" err="1"/>
              <a:t>vormen</a:t>
            </a:r>
            <a:r>
              <a:rPr lang="en-IE" dirty="0"/>
              <a:t>:</a:t>
            </a:r>
          </a:p>
          <a:p>
            <a:pPr lvl="1"/>
            <a:r>
              <a:rPr lang="en-IE" b="1" dirty="0"/>
              <a:t>Public</a:t>
            </a:r>
            <a:r>
              <a:rPr lang="en-IE" dirty="0"/>
              <a:t>: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elke</a:t>
            </a:r>
            <a:r>
              <a:rPr lang="en-IE" dirty="0"/>
              <a:t> </a:t>
            </a:r>
            <a:r>
              <a:rPr lang="en-IE" dirty="0" err="1"/>
              <a:t>gebruiker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b="1" dirty="0"/>
              <a:t>Private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Extremen</a:t>
            </a:r>
            <a:r>
              <a:rPr lang="en-IE" dirty="0"/>
              <a:t> </a:t>
            </a:r>
            <a:r>
              <a:rPr lang="en-IE" dirty="0" err="1"/>
              <a:t>voldoende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alleenstaande</a:t>
            </a:r>
            <a:r>
              <a:rPr lang="en-IE" dirty="0"/>
              <a:t> </a:t>
            </a:r>
            <a:r>
              <a:rPr lang="en-IE" dirty="0" err="1"/>
              <a:t>klassen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, </a:t>
            </a:r>
            <a:r>
              <a:rPr lang="en-IE" dirty="0" err="1"/>
              <a:t>derde</a:t>
            </a:r>
            <a:r>
              <a:rPr lang="en-IE" dirty="0"/>
              <a:t> </a:t>
            </a:r>
            <a:r>
              <a:rPr lang="en-IE" dirty="0" err="1"/>
              <a:t>vorm</a:t>
            </a:r>
            <a:r>
              <a:rPr lang="en-IE" dirty="0"/>
              <a:t> van </a:t>
            </a:r>
            <a:r>
              <a:rPr lang="en-IE" dirty="0" err="1"/>
              <a:t>toegangscontrole</a:t>
            </a:r>
            <a:r>
              <a:rPr lang="en-IE" dirty="0"/>
              <a:t>: </a:t>
            </a:r>
            <a:r>
              <a:rPr lang="en-IE" b="1" dirty="0"/>
              <a:t>protected</a:t>
            </a:r>
          </a:p>
          <a:p>
            <a:endParaRPr lang="en-IE" b="1" dirty="0"/>
          </a:p>
          <a:p>
            <a:pPr lvl="1"/>
            <a:r>
              <a:rPr lang="en-IE" sz="2400" dirty="0" err="1"/>
              <a:t>Toegankelijk</a:t>
            </a:r>
            <a:r>
              <a:rPr lang="en-IE" sz="2400" dirty="0"/>
              <a:t> </a:t>
            </a:r>
            <a:r>
              <a:rPr lang="en-IE" sz="2400" dirty="0" err="1"/>
              <a:t>binnen</a:t>
            </a:r>
            <a:r>
              <a:rPr lang="en-IE" sz="2400" dirty="0"/>
              <a:t> </a:t>
            </a:r>
            <a:r>
              <a:rPr lang="en-IE" sz="2400" dirty="0" err="1"/>
              <a:t>klasse</a:t>
            </a:r>
            <a:endParaRPr lang="en-IE" sz="2400" dirty="0"/>
          </a:p>
          <a:p>
            <a:pPr lvl="1"/>
            <a:r>
              <a:rPr lang="en-IE" sz="2400" u="sng" dirty="0" err="1"/>
              <a:t>Toegankelijk</a:t>
            </a:r>
            <a:r>
              <a:rPr lang="en-IE" sz="2400" u="sng" dirty="0"/>
              <a:t> </a:t>
            </a:r>
            <a:r>
              <a:rPr lang="en-IE" sz="2400" u="sng" dirty="0" err="1"/>
              <a:t>binnen</a:t>
            </a:r>
            <a:r>
              <a:rPr lang="en-IE" sz="2400" u="sng" dirty="0"/>
              <a:t> </a:t>
            </a:r>
            <a:r>
              <a:rPr lang="en-IE" sz="2400" u="sng" dirty="0" err="1"/>
              <a:t>afgeleide</a:t>
            </a:r>
            <a:r>
              <a:rPr lang="en-IE" sz="2400" u="sng" dirty="0"/>
              <a:t> </a:t>
            </a:r>
            <a:r>
              <a:rPr lang="en-IE" sz="2400" u="sng" dirty="0" err="1"/>
              <a:t>klassen</a:t>
            </a:r>
            <a:endParaRPr lang="en-IE" sz="2400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51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Private </a:t>
            </a:r>
            <a:r>
              <a:rPr lang="en-IE" dirty="0" err="1"/>
              <a:t>vs</a:t>
            </a:r>
            <a:r>
              <a:rPr lang="en-IE" dirty="0"/>
              <a:t> protected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8660" y="1073969"/>
            <a:ext cx="5999086" cy="573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4074095" y="1452942"/>
            <a:ext cx="1064496" cy="319760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5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5697-3D52-4188-9831-C1D48FE5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708ECB-EB61-4E3C-8ECA-503F0E372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74661A-4022-4656-9A75-128674B87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Eikeba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</a:t>
            </a:r>
            <a:r>
              <a:rPr lang="en-IE" dirty="0" err="1"/>
              <a:t>momenteel</a:t>
            </a:r>
            <a:r>
              <a:rPr lang="en-IE" dirty="0"/>
              <a:t>: </a:t>
            </a:r>
            <a:r>
              <a:rPr lang="en-IE" dirty="0" err="1"/>
              <a:t>deel</a:t>
            </a:r>
            <a:r>
              <a:rPr lang="en-IE" dirty="0"/>
              <a:t>  code </a:t>
            </a:r>
            <a:r>
              <a:rPr lang="en-IE" dirty="0" err="1"/>
              <a:t>komt</a:t>
            </a:r>
            <a:r>
              <a:rPr lang="en-IE" dirty="0"/>
              <a:t> nu 2 </a:t>
            </a:r>
            <a:r>
              <a:rPr lang="en-IE" dirty="0" err="1"/>
              <a:t>keer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8315326" y="2221461"/>
            <a:ext cx="1971675" cy="1466850"/>
            <a:chOff x="6185338" y="1366345"/>
            <a:chExt cx="1970690" cy="146663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kstvak 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814" y="1776414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125" y="3838576"/>
            <a:ext cx="4876800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hthoek 9"/>
          <p:cNvSpPr/>
          <p:nvPr/>
        </p:nvSpPr>
        <p:spPr bwMode="auto">
          <a:xfrm>
            <a:off x="3042416" y="2463692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871341" y="5778392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552" y="-119283"/>
            <a:ext cx="12483026" cy="697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69157" y="5533254"/>
            <a:ext cx="1819855" cy="1036970"/>
          </a:xfrm>
          <a:solidFill>
            <a:srgbClr val="000000"/>
          </a:solidFill>
        </p:spPr>
        <p:txBody>
          <a:bodyPr/>
          <a:lstStyle/>
          <a:p>
            <a:r>
              <a:rPr lang="nl-BE" sz="4800" u="sng" dirty="0">
                <a:latin typeface="Courier"/>
              </a:rPr>
              <a:t>Base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6147" y="210142"/>
            <a:ext cx="10363200" cy="539158"/>
          </a:xfrm>
        </p:spPr>
        <p:txBody>
          <a:bodyPr/>
          <a:lstStyle/>
          <a:p>
            <a:r>
              <a:rPr lang="nl-BE" sz="4000" dirty="0"/>
              <a:t>Oplossing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Constructors</a:t>
            </a:r>
            <a:r>
              <a:rPr lang="nl-BE" dirty="0"/>
              <a:t> bij overerving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22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Parent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base</a:t>
            </a:r>
            <a:r>
              <a:rPr lang="en-IE" dirty="0"/>
              <a:t> keyword: </a:t>
            </a:r>
            <a:r>
              <a:rPr lang="en-IE" dirty="0" err="1"/>
              <a:t>methode</a:t>
            </a:r>
            <a:r>
              <a:rPr lang="en-IE" dirty="0"/>
              <a:t> of property van parent-class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814" y="1776414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989" y="3810000"/>
            <a:ext cx="496252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hthoek 10"/>
          <p:cNvSpPr/>
          <p:nvPr/>
        </p:nvSpPr>
        <p:spPr bwMode="auto">
          <a:xfrm>
            <a:off x="6223767" y="5759342"/>
            <a:ext cx="2243959" cy="19378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4" name="Rechte verbindingslijn met pijl 13"/>
          <p:cNvCxnSpPr>
            <a:stCxn id="11" idx="0"/>
          </p:cNvCxnSpPr>
          <p:nvPr/>
        </p:nvCxnSpPr>
        <p:spPr bwMode="auto">
          <a:xfrm rot="16200000" flipV="1">
            <a:off x="4812752" y="3226348"/>
            <a:ext cx="3263792" cy="180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972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</a:t>
            </a:r>
            <a:r>
              <a:rPr lang="en-IE" dirty="0" err="1"/>
              <a:t>voordeel</a:t>
            </a:r>
            <a:r>
              <a:rPr lang="en-IE" dirty="0"/>
              <a:t> van </a:t>
            </a:r>
            <a:r>
              <a:rPr lang="en-IE" dirty="0" err="1"/>
              <a:t>deze</a:t>
            </a:r>
            <a:r>
              <a:rPr lang="en-IE" dirty="0"/>
              <a:t> </a:t>
            </a:r>
            <a:r>
              <a:rPr lang="en-IE" dirty="0" err="1"/>
              <a:t>aanpak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Balance </a:t>
            </a:r>
            <a:r>
              <a:rPr lang="en-IE" dirty="0" err="1"/>
              <a:t>kan</a:t>
            </a:r>
            <a:r>
              <a:rPr lang="en-IE" dirty="0"/>
              <a:t> private </a:t>
            </a:r>
            <a:r>
              <a:rPr lang="en-IE" dirty="0" err="1"/>
              <a:t>blijven</a:t>
            </a:r>
            <a:r>
              <a:rPr lang="en-IE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9493" y="1007550"/>
            <a:ext cx="5758507" cy="5619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5132132" y="1419680"/>
            <a:ext cx="847932" cy="2296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9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Samenvatting</a:t>
            </a:r>
            <a:r>
              <a:rPr lang="en-IE" dirty="0"/>
              <a:t>: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afleiden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base </a:t>
            </a:r>
            <a:r>
              <a:rPr lang="en-IE" dirty="0" err="1"/>
              <a:t>klasse</a:t>
            </a:r>
            <a:endParaRPr lang="en-IE" dirty="0"/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class child : </a:t>
            </a:r>
            <a:r>
              <a:rPr lang="en-IE" b="1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 { .. }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base constructor </a:t>
            </a:r>
            <a:r>
              <a:rPr lang="en-IE" dirty="0" err="1"/>
              <a:t>aanroepen</a:t>
            </a:r>
            <a:endParaRPr lang="en-IE" dirty="0"/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class child: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	child(): 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base()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IE" dirty="0"/>
          </a:p>
          <a:p>
            <a:pPr lvl="1">
              <a:buNone/>
            </a:pPr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declareren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overriden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lvl="1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</a:t>
            </a:r>
            <a:r>
              <a:rPr lang="nl-BE" dirty="0" err="1"/>
              <a:t>constructors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162" y="695249"/>
            <a:ext cx="5817379" cy="366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11" y="4173606"/>
            <a:ext cx="4029127" cy="132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2" y="4834991"/>
            <a:ext cx="6399464" cy="15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chte verbindingslijn met pijl 5"/>
          <p:cNvCxnSpPr/>
          <p:nvPr/>
        </p:nvCxnSpPr>
        <p:spPr bwMode="auto">
          <a:xfrm>
            <a:off x="4426688" y="5390708"/>
            <a:ext cx="1180214" cy="13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03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 </a:t>
            </a:r>
            <a:r>
              <a:rPr lang="en-IE" dirty="0" err="1"/>
              <a:t>bij</a:t>
            </a:r>
            <a:r>
              <a:rPr lang="en-IE" dirty="0"/>
              <a:t> inheritance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Elke constructor MOET de constructor van de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r>
              <a:rPr lang="en-IE" dirty="0"/>
              <a:t>Syntax:</a:t>
            </a:r>
          </a:p>
          <a:p>
            <a:pPr lvl="1"/>
            <a:r>
              <a:rPr lang="en-IE" dirty="0" err="1"/>
              <a:t>Aanroepen</a:t>
            </a:r>
            <a:r>
              <a:rPr lang="en-IE" dirty="0"/>
              <a:t> van parent constructor met base keyword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b="1" dirty="0" err="1"/>
              <a:t>Zonder</a:t>
            </a:r>
            <a:r>
              <a:rPr lang="en-IE" b="1" dirty="0"/>
              <a:t> </a:t>
            </a:r>
            <a:r>
              <a:rPr lang="en-IE" b="1" dirty="0" err="1"/>
              <a:t>expliciete</a:t>
            </a:r>
            <a:r>
              <a:rPr lang="en-IE" b="1" dirty="0"/>
              <a:t> </a:t>
            </a:r>
            <a:r>
              <a:rPr lang="en-IE" b="1" dirty="0" err="1"/>
              <a:t>aanroep</a:t>
            </a:r>
            <a:r>
              <a:rPr lang="en-IE" b="1" dirty="0"/>
              <a:t> </a:t>
            </a:r>
            <a:r>
              <a:rPr lang="en-IE" b="1" dirty="0" err="1"/>
              <a:t>zal</a:t>
            </a:r>
            <a:r>
              <a:rPr lang="en-IE" b="1" dirty="0"/>
              <a:t> de compiler de code </a:t>
            </a:r>
            <a:r>
              <a:rPr lang="en-IE" b="1" dirty="0" err="1"/>
              <a:t>uitbreiden</a:t>
            </a:r>
            <a:r>
              <a:rPr lang="en-IE" b="1" dirty="0"/>
              <a:t> met </a:t>
            </a:r>
            <a:r>
              <a:rPr lang="en-IE" b="1" dirty="0" err="1"/>
              <a:t>een</a:t>
            </a:r>
            <a:r>
              <a:rPr lang="en-IE" b="1" dirty="0"/>
              <a:t> call </a:t>
            </a:r>
            <a:r>
              <a:rPr lang="en-IE" b="1" dirty="0" err="1"/>
              <a:t>naar</a:t>
            </a:r>
            <a:r>
              <a:rPr lang="en-IE" b="1" dirty="0"/>
              <a:t> de default constructor van de </a:t>
            </a:r>
            <a:r>
              <a:rPr lang="en-IE" b="1" dirty="0" err="1"/>
              <a:t>basisklasse</a:t>
            </a:r>
            <a:r>
              <a:rPr lang="en-IE" b="1" dirty="0"/>
              <a:t>.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4594" y="2793618"/>
            <a:ext cx="4201838" cy="27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6132457" y="5206891"/>
            <a:ext cx="720288" cy="18491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" name="Rechte verbindingslijn met pijl 8"/>
          <p:cNvCxnSpPr>
            <a:stCxn id="7" idx="0"/>
          </p:cNvCxnSpPr>
          <p:nvPr/>
        </p:nvCxnSpPr>
        <p:spPr bwMode="auto">
          <a:xfrm rot="5400000" flipH="1" flipV="1">
            <a:off x="5637897" y="4118168"/>
            <a:ext cx="1943428" cy="234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14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3191" y="2481756"/>
            <a:ext cx="5052145" cy="385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Impliciete</a:t>
            </a:r>
            <a:r>
              <a:rPr lang="en-IE" dirty="0"/>
              <a:t> constructor </a:t>
            </a:r>
            <a:r>
              <a:rPr lang="en-IE" dirty="0" err="1"/>
              <a:t>aanroep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Indien</a:t>
            </a:r>
            <a:r>
              <a:rPr lang="en-IE" dirty="0"/>
              <a:t> de 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default constructor </a:t>
            </a:r>
            <a:r>
              <a:rPr lang="en-IE" dirty="0" err="1"/>
              <a:t>heeft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Expliciete</a:t>
            </a:r>
            <a:r>
              <a:rPr lang="en-IE" dirty="0"/>
              <a:t> call is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naar</a:t>
            </a:r>
            <a:r>
              <a:rPr lang="en-IE" dirty="0"/>
              <a:t> de </a:t>
            </a:r>
            <a:r>
              <a:rPr lang="en-IE" dirty="0" err="1"/>
              <a:t>juiste</a:t>
            </a:r>
            <a:r>
              <a:rPr lang="en-IE" dirty="0"/>
              <a:t> constructor van de base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dirty="0" err="1"/>
              <a:t>Impliciete</a:t>
            </a:r>
            <a:r>
              <a:rPr lang="en-IE" dirty="0"/>
              <a:t> call </a:t>
            </a:r>
            <a:r>
              <a:rPr lang="en-IE" dirty="0" err="1"/>
              <a:t>geeft</a:t>
            </a:r>
            <a:r>
              <a:rPr lang="en-IE" dirty="0"/>
              <a:t> compile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9004" y="5375275"/>
            <a:ext cx="3952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H="1" flipV="1">
            <a:off x="4565998" y="5641428"/>
            <a:ext cx="1377602" cy="646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6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en 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Base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basis constructor parent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This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</a:t>
            </a:r>
            <a:r>
              <a:rPr lang="en-IE" dirty="0" err="1"/>
              <a:t>eigen</a:t>
            </a:r>
            <a:r>
              <a:rPr lang="en-IE" dirty="0"/>
              <a:t> constructor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2310" y="1968391"/>
            <a:ext cx="489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391" y="3937766"/>
            <a:ext cx="43243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 bwMode="auto">
          <a:xfrm rot="5400000">
            <a:off x="5835871" y="4989786"/>
            <a:ext cx="677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Rechte verbindingslijn met pijl 8"/>
          <p:cNvCxnSpPr/>
          <p:nvPr/>
        </p:nvCxnSpPr>
        <p:spPr bwMode="auto">
          <a:xfrm rot="16200000" flipV="1">
            <a:off x="6119648" y="3870434"/>
            <a:ext cx="2743202" cy="204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05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694" y="1755540"/>
            <a:ext cx="9850611" cy="29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36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0ACA-A74F-479E-A6DF-5095D08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8FDAD-D745-4E71-9955-FF6B9067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BallGame</a:t>
            </a:r>
            <a:r>
              <a:rPr lang="nl-BE" dirty="0"/>
              <a:t> met bestuurbare </a:t>
            </a:r>
            <a:r>
              <a:rPr lang="nl-BE" dirty="0" err="1"/>
              <a:t>ball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1D0768-228D-4693-975C-D22F19785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7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4D8B3-741D-4709-96B0-113DEE8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Invullen </a:t>
            </a:r>
            <a:r>
              <a:rPr lang="nl-BE" dirty="0" err="1"/>
              <a:t>please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83EDD-E866-4110-ACC8-1762F815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C58F25-D418-4E59-8545-57137BE32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43A80F-2F4B-4B1C-BE28-48628BFA8F45}"/>
              </a:ext>
            </a:extLst>
          </p:cNvPr>
          <p:cNvSpPr/>
          <p:nvPr/>
        </p:nvSpPr>
        <p:spPr>
          <a:xfrm>
            <a:off x="2907085" y="2710077"/>
            <a:ext cx="7195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  <a:hlinkClick r:id="rId2"/>
              </a:rPr>
              <a:t>https://bit.ly/2UIVreA</a:t>
            </a: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</a:rPr>
              <a:t> </a:t>
            </a:r>
            <a:endParaRPr kumimoji="0" lang="nl-B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60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Breedbeeld</PresentationFormat>
  <Paragraphs>122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proxima-nova</vt:lpstr>
      <vt:lpstr>Times</vt:lpstr>
      <vt:lpstr>Standaardontwerp</vt:lpstr>
      <vt:lpstr>Object Oriented Programming</vt:lpstr>
      <vt:lpstr>Constructors bij overerving</vt:lpstr>
      <vt:lpstr>Volgorde van constructors!</vt:lpstr>
      <vt:lpstr>Constructors bij inheritance</vt:lpstr>
      <vt:lpstr>Impliciete constructor aanroep</vt:lpstr>
      <vt:lpstr>This en base</vt:lpstr>
      <vt:lpstr>PowerPoint-presentatie</vt:lpstr>
      <vt:lpstr>DEMO Time</vt:lpstr>
      <vt:lpstr>Invullen please</vt:lpstr>
      <vt:lpstr>Override en virtual</vt:lpstr>
      <vt:lpstr>Inheritance: methoden overriden</vt:lpstr>
      <vt:lpstr>Virtual en override</vt:lpstr>
      <vt:lpstr>Virtual en override</vt:lpstr>
      <vt:lpstr>Code geeft nog steeds fout</vt:lpstr>
      <vt:lpstr>Toegankelijkheid</vt:lpstr>
      <vt:lpstr>Private vs protected</vt:lpstr>
      <vt:lpstr>Base keyword</vt:lpstr>
      <vt:lpstr>Eikeba</vt:lpstr>
      <vt:lpstr>Base</vt:lpstr>
      <vt:lpstr>Parent methoden aanroepen</vt:lpstr>
      <vt:lpstr>Extra voordeel van deze aanpak</vt:lpstr>
      <vt:lpstr>Samenvatting: Overerving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Tim Dams</cp:lastModifiedBy>
  <cp:revision>1</cp:revision>
  <dcterms:created xsi:type="dcterms:W3CDTF">2020-03-12T10:32:46Z</dcterms:created>
  <dcterms:modified xsi:type="dcterms:W3CDTF">2020-03-12T10:33:27Z</dcterms:modified>
</cp:coreProperties>
</file>