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59" r:id="rId4"/>
    <p:sldId id="263" r:id="rId5"/>
    <p:sldId id="264" r:id="rId6"/>
    <p:sldId id="265" r:id="rId7"/>
    <p:sldId id="266" r:id="rId8"/>
    <p:sldId id="267" r:id="rId9"/>
    <p:sldId id="269" r:id="rId10"/>
    <p:sldId id="268" r:id="rId11"/>
    <p:sldId id="261" r:id="rId12"/>
    <p:sldId id="330" r:id="rId13"/>
  </p:sldIdLst>
  <p:sldSz cx="12192000" cy="6858000"/>
  <p:notesSz cx="7099300" cy="10234613"/>
  <p:embeddedFontLst>
    <p:embeddedFont>
      <p:font typeface="Archivo Narrow" panose="020B0604020202020204" charset="0"/>
      <p:regular r:id="rId16"/>
      <p:bold r:id="rId17"/>
      <p:italic r:id="rId18"/>
    </p:embeddedFont>
    <p:embeddedFont>
      <p:font typeface="Blogger Sans" panose="02000506030000020004" charset="0"/>
      <p:regular r:id="rId19"/>
      <p:bold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95-AAD3-4A76-9E9D-87C6D135A410}" type="datetime1">
              <a:rPr lang="nl-BE" smtClean="0"/>
              <a:t>2/05/2023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F569-EE91-473C-AE9D-72EA90657BAE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9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577F-A5D8-4F4E-92DE-F273CD5CCBAE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868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E87D-A192-462F-A521-06B488E34A38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35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E0-377E-405E-A995-BBB70FFB857F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5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288B-2E6F-4268-982B-641C23796678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8B-0249-48B6-B6C1-83E959E97E29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1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E25C-1822-4614-BEC9-42071B93E6CB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A3F0B2-013D-4967-B026-AFFE78DA9612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802F04-DC2E-4668-839E-D5C4585B916B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55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50D7-3D6C-4530-9118-52489DAA20B7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5FD1-ECD8-47B3-9649-4E1F5A5A8D14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BB2-9342-434C-81A2-72D5D01CCCA8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6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DDC0-3BD6-4ACD-BA7F-B5CDC612E27B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95400" y="868044"/>
            <a:ext cx="10873208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4. Input verwerken met </a:t>
            </a:r>
            <a:r>
              <a:rPr lang="nl-BE" sz="6600" dirty="0" err="1">
                <a:solidFill>
                  <a:srgbClr val="FFFFFF"/>
                </a:solidFill>
              </a:rPr>
              <a:t>ReadLine</a:t>
            </a:r>
            <a:endParaRPr lang="nl-BE" sz="6600" dirty="0">
              <a:solidFill>
                <a:srgbClr val="FFFFFF"/>
              </a:solidFill>
            </a:endParaRP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H1: De eerste stappen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Zinnen plakken met +</a:t>
            </a:r>
          </a:p>
          <a:p>
            <a:r>
              <a:rPr lang="nl-BE" dirty="0"/>
              <a:t>Meer input vragen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365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60A9A-9414-4F51-8A03-69515628B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466EC5-336B-43AC-A117-26982104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74F840B-23CA-4535-84B0-A08600F85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F59E74-CD51-42DD-8A2A-B54DCEE3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1AF18E8-259F-4381-9A56-1E8951852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75" y="260648"/>
            <a:ext cx="5133925" cy="685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92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7923DC-B23E-4306-A069-E21D508F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WriteLine</a:t>
            </a:r>
            <a:r>
              <a:rPr lang="nl-BE" dirty="0"/>
              <a:t>() &amp; </a:t>
            </a:r>
            <a:r>
              <a:rPr lang="nl-BE" dirty="0" err="1"/>
              <a:t>ReadLine</a:t>
            </a:r>
            <a:r>
              <a:rPr lang="nl-BE" dirty="0"/>
              <a:t>()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8B1699-5B95-430E-8C86-7885328D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075" y="1847850"/>
            <a:ext cx="10515600" cy="4351338"/>
          </a:xfrm>
        </p:spPr>
        <p:txBody>
          <a:bodyPr/>
          <a:lstStyle/>
          <a:p>
            <a:r>
              <a:rPr lang="nl-BE" u="sng" dirty="0" err="1"/>
              <a:t>WriteLine</a:t>
            </a:r>
            <a:r>
              <a:rPr lang="nl-BE" dirty="0"/>
              <a:t>: Basis methode om tekst op het scherm te plaatsen</a:t>
            </a:r>
          </a:p>
          <a:p>
            <a:r>
              <a:rPr lang="nl-BE" u="sng" dirty="0" err="1"/>
              <a:t>ReadLine</a:t>
            </a:r>
            <a:r>
              <a:rPr lang="nl-BE" dirty="0"/>
              <a:t>: Tekst van gebruiker inlezen via toetsenbord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A244B6E-20C2-468E-B6D7-947A90DD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ECCF264-F858-4F04-A2DA-97BC2227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C503F87-F412-4396-94B3-4907070A4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3437143"/>
            <a:ext cx="90582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37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</a:t>
            </a:r>
            <a:r>
              <a:rPr lang="nl-BE" dirty="0" err="1"/>
              <a:t>ReadLine</a:t>
            </a:r>
            <a:endParaRPr lang="nl-BE" dirty="0"/>
          </a:p>
          <a:p>
            <a:r>
              <a:rPr lang="nl-BE" dirty="0"/>
              <a:t>Gebruik resultaat van </a:t>
            </a:r>
            <a:r>
              <a:rPr lang="nl-BE" dirty="0" err="1"/>
              <a:t>ReadLine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C1CD5-6C5B-42DE-8CFB-0F3AA54C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Write en </a:t>
            </a:r>
            <a:r>
              <a:rPr lang="nl-BE" dirty="0" err="1"/>
              <a:t>WriteLine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B94389-3180-4699-80B2-7800FEA41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u="sng" dirty="0" err="1"/>
              <a:t>Console.Write</a:t>
            </a:r>
            <a:r>
              <a:rPr lang="nl-BE" u="sng" dirty="0"/>
              <a:t>()</a:t>
            </a:r>
            <a:r>
              <a:rPr lang="nl-BE" dirty="0"/>
              <a:t>: </a:t>
            </a:r>
            <a:r>
              <a:rPr lang="nl-BE" b="1" dirty="0"/>
              <a:t>geen enter</a:t>
            </a:r>
            <a:r>
              <a:rPr lang="nl-BE" dirty="0"/>
              <a:t> op einde</a:t>
            </a:r>
          </a:p>
          <a:p>
            <a:r>
              <a:rPr lang="nl-BE" u="sng" dirty="0" err="1"/>
              <a:t>Console.WriteLine</a:t>
            </a:r>
            <a:r>
              <a:rPr lang="nl-BE" u="sng" dirty="0"/>
              <a:t>()</a:t>
            </a:r>
            <a:r>
              <a:rPr lang="nl-BE" dirty="0"/>
              <a:t>: wel </a:t>
            </a:r>
            <a:r>
              <a:rPr lang="nl-BE" b="1" dirty="0"/>
              <a:t>enter</a:t>
            </a:r>
            <a:r>
              <a:rPr lang="nl-BE" dirty="0"/>
              <a:t> op einde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5E8B45D-9334-4EE2-81E9-EB6F602B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E1DC61-EE8F-46B3-99B6-4B87B6EB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692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Write </a:t>
            </a:r>
            <a:r>
              <a:rPr lang="nl-BE" dirty="0" err="1"/>
              <a:t>vs</a:t>
            </a:r>
            <a:r>
              <a:rPr lang="nl-BE" dirty="0"/>
              <a:t> </a:t>
            </a:r>
            <a:r>
              <a:rPr lang="nl-BE" dirty="0" err="1"/>
              <a:t>WriteLine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3048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B69E0-B463-409E-864E-75CA37F4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Witregels in C#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79AB3-D884-4B90-9B8F-5F99ED71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Witregels in code doen er niet toe. </a:t>
            </a:r>
          </a:p>
          <a:p>
            <a:endParaRPr lang="nl-BE" dirty="0"/>
          </a:p>
          <a:p>
            <a:r>
              <a:rPr lang="nl-BE" dirty="0"/>
              <a:t>Enkel tussen “   “ om naar scherm te brengen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8321D76-533D-4001-BDE8-6A78633A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83615E4-066E-4417-843D-BB3C96D1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0F4611-E030-4447-A588-5FF9F1BEE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7" y="3573016"/>
            <a:ext cx="9686925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916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0368"/>
            <a:ext cx="10515600" cy="1325563"/>
          </a:xfrm>
        </p:spPr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Witregels en spaties</a:t>
            </a:r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319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B69E0-B463-409E-864E-75CA37F4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Zinnen aan elkaar plakken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8279AB3-D884-4B90-9B8F-5F99ED71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Met behulp van +-operator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8321D76-533D-4001-BDE8-6A78633A5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83615E4-066E-4417-843D-BB3C96D1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C473DE6-B38A-42F2-AEF1-8FABB6929F16}"/>
              </a:ext>
            </a:extLst>
          </p:cNvPr>
          <p:cNvSpPr txBox="1"/>
          <p:nvPr/>
        </p:nvSpPr>
        <p:spPr>
          <a:xfrm>
            <a:off x="2082547" y="234888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 err="1"/>
              <a:t>Console.WriteLine</a:t>
            </a:r>
            <a:r>
              <a:rPr lang="nl-NL" dirty="0"/>
              <a:t>("Dag " + </a:t>
            </a:r>
            <a:r>
              <a:rPr lang="nl-NL" dirty="0" err="1"/>
              <a:t>result</a:t>
            </a:r>
            <a:r>
              <a:rPr lang="nl-NL" dirty="0"/>
              <a:t> + " hoe gaat het met je?");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2887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D9D0C-31A1-4CA2-8C27-FDD2B937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Meer input 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13D00E-5D5B-4317-B1EF-199DFB398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Per input van gebruiker nodig:</a:t>
            </a:r>
          </a:p>
          <a:p>
            <a:pPr lvl="1"/>
            <a:r>
              <a:rPr lang="nl-BE" dirty="0" err="1"/>
              <a:t>Console.ReadLine</a:t>
            </a:r>
            <a:r>
              <a:rPr lang="nl-BE" dirty="0"/>
              <a:t>();</a:t>
            </a:r>
          </a:p>
          <a:p>
            <a:pPr lvl="1"/>
            <a:r>
              <a:rPr lang="nl-BE" dirty="0"/>
              <a:t>Resultaat in nieuwe variabele plaatsen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5B3666F-C13E-4A19-AA11-274AE042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187C8D7-4EEA-4F32-9C9E-99EB5414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30233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25</TotalTime>
  <Words>269</Words>
  <Application>Microsoft Office PowerPoint</Application>
  <PresentationFormat>Breedbeeld</PresentationFormat>
  <Paragraphs>63</Paragraphs>
  <Slides>12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Blogger Sans</vt:lpstr>
      <vt:lpstr>Calibri</vt:lpstr>
      <vt:lpstr>Archivo Narrow</vt:lpstr>
      <vt:lpstr>Arial</vt:lpstr>
      <vt:lpstr>ziescherp</vt:lpstr>
      <vt:lpstr>4. Input verwerken met ReadLine</vt:lpstr>
      <vt:lpstr>WriteLine() &amp; ReadLine()</vt:lpstr>
      <vt:lpstr>Demo time</vt:lpstr>
      <vt:lpstr>Write en WriteLine</vt:lpstr>
      <vt:lpstr>Demo time</vt:lpstr>
      <vt:lpstr>Witregels in C#</vt:lpstr>
      <vt:lpstr>Demo time</vt:lpstr>
      <vt:lpstr>Zinnen aan elkaar plakken</vt:lpstr>
      <vt:lpstr>Meer input vragen</vt:lpstr>
      <vt:lpstr>Demo time</vt:lpstr>
      <vt:lpstr>PowerPoint-presentatie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essentie van C#</dc:title>
  <dc:creator>Tim Dams</dc:creator>
  <cp:lastModifiedBy>Tim Dams</cp:lastModifiedBy>
  <cp:revision>21</cp:revision>
  <dcterms:created xsi:type="dcterms:W3CDTF">2018-09-25T11:23:17Z</dcterms:created>
  <dcterms:modified xsi:type="dcterms:W3CDTF">2023-05-02T15:14:12Z</dcterms:modified>
</cp:coreProperties>
</file>