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62" r:id="rId3"/>
    <p:sldId id="263" r:id="rId4"/>
    <p:sldId id="259" r:id="rId5"/>
    <p:sldId id="330" r:id="rId6"/>
  </p:sldIdLst>
  <p:sldSz cx="12192000" cy="6858000"/>
  <p:notesSz cx="7099300" cy="10234613"/>
  <p:embeddedFontLst>
    <p:embeddedFont>
      <p:font typeface="Archivo Narrow" panose="020B0604020202020204" charset="0"/>
      <p:regular r:id="rId9"/>
      <p:bold r:id="rId10"/>
      <p:italic r:id="rId11"/>
    </p:embeddedFont>
    <p:embeddedFont>
      <p:font typeface="Blogger Sans" panose="0200050603000002000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6. Kleuren </a:t>
            </a:r>
            <a:r>
              <a:rPr lang="nl-BE" sz="6600">
                <a:solidFill>
                  <a:srgbClr val="FFFFFF"/>
                </a:solidFill>
              </a:rPr>
              <a:t>in console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B3886-06BC-4CF1-95FA-92ECE6F3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ConsoleColor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20DCBC-368C-4736-95D6-4F14E2E5E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Zal beginnen bij eerstvolgende </a:t>
            </a:r>
            <a:r>
              <a:rPr lang="nl-BE" dirty="0" err="1"/>
              <a:t>WriteLine</a:t>
            </a:r>
            <a:r>
              <a:rPr lang="nl-BE" dirty="0"/>
              <a:t>();</a:t>
            </a:r>
          </a:p>
          <a:p>
            <a:endParaRPr lang="nl-BE" dirty="0"/>
          </a:p>
          <a:p>
            <a:r>
              <a:rPr lang="nl-BE" dirty="0"/>
              <a:t>Achtergrond instellen</a:t>
            </a:r>
          </a:p>
          <a:p>
            <a:pPr lvl="1"/>
            <a:r>
              <a:rPr lang="nl-BE" dirty="0" err="1"/>
              <a:t>Console.BackgroundColor</a:t>
            </a:r>
            <a:r>
              <a:rPr lang="nl-BE" dirty="0"/>
              <a:t> = </a:t>
            </a:r>
            <a:r>
              <a:rPr lang="nl-BE" dirty="0" err="1"/>
              <a:t>ConsoleColor.Blue</a:t>
            </a:r>
            <a:r>
              <a:rPr lang="nl-BE" dirty="0"/>
              <a:t>;</a:t>
            </a:r>
          </a:p>
          <a:p>
            <a:r>
              <a:rPr lang="nl-BE" dirty="0"/>
              <a:t>Tekstkleur instellen</a:t>
            </a:r>
          </a:p>
          <a:p>
            <a:pPr lvl="1"/>
            <a:r>
              <a:rPr lang="nl-BE" dirty="0" err="1"/>
              <a:t>Console.ForegroundColor</a:t>
            </a:r>
            <a:r>
              <a:rPr lang="nl-BE" dirty="0"/>
              <a:t> = </a:t>
            </a:r>
            <a:r>
              <a:rPr lang="nl-BE" dirty="0" err="1"/>
              <a:t>ConsoleColor.Green</a:t>
            </a:r>
            <a:r>
              <a:rPr lang="nl-BE" dirty="0"/>
              <a:t>;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73435CA-362C-4B04-B24C-33AD7731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E383B3-26C1-4F87-9606-63831B11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Change Console Foreground And Background Color In C#">
            <a:extLst>
              <a:ext uri="{FF2B5EF4-FFF2-40B4-BE49-F238E27FC236}">
                <a16:creationId xmlns:a16="http://schemas.microsoft.com/office/drawing/2014/main" id="{1CD502A8-74CD-403E-A69A-BDD1481C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-8520"/>
            <a:ext cx="8143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600B1-67D5-4086-9BE9-5E7447E0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ResetColor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59687B-73BF-4DF2-9B5B-8720A0E6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dit om ten allen tijde in je applicatie terug naar de oorspronkelijke kleuren te gaan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FF4C6B-FE25-4DB6-8F6D-27719C87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9ACBAF1-C559-480B-AC63-434BA07E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16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Kleur aanpassen</a:t>
            </a:r>
          </a:p>
          <a:p>
            <a:r>
              <a:rPr lang="nl-BE"/>
              <a:t>ResetColor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32</TotalTime>
  <Words>151</Words>
  <Application>Microsoft Office PowerPoint</Application>
  <PresentationFormat>Breedbeeld</PresentationFormat>
  <Paragraphs>34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Calibri</vt:lpstr>
      <vt:lpstr>Archivo Narrow</vt:lpstr>
      <vt:lpstr>Blogger Sans</vt:lpstr>
      <vt:lpstr>Arial</vt:lpstr>
      <vt:lpstr>ziescherp</vt:lpstr>
      <vt:lpstr>6. Kleuren in console</vt:lpstr>
      <vt:lpstr>ConsoleColor</vt:lpstr>
      <vt:lpstr>ResetColor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25</cp:revision>
  <dcterms:created xsi:type="dcterms:W3CDTF">2018-09-25T11:23:17Z</dcterms:created>
  <dcterms:modified xsi:type="dcterms:W3CDTF">2023-05-02T15:13:58Z</dcterms:modified>
</cp:coreProperties>
</file>