
<file path=[Content_Types].xml><?xml version="1.0" encoding="utf-8"?>
<Types xmlns="http://schemas.openxmlformats.org/package/2006/content-types">
  <Default Extension="fntdata" ContentType="application/x-fontdata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84" r:id="rId1"/>
  </p:sldMasterIdLst>
  <p:notesMasterIdLst>
    <p:notesMasterId r:id="rId26"/>
  </p:notesMasterIdLst>
  <p:handoutMasterIdLst>
    <p:handoutMasterId r:id="rId27"/>
  </p:handoutMasterIdLst>
  <p:sldIdLst>
    <p:sldId id="293" r:id="rId2"/>
    <p:sldId id="276" r:id="rId3"/>
    <p:sldId id="264" r:id="rId4"/>
    <p:sldId id="289" r:id="rId5"/>
    <p:sldId id="292" r:id="rId6"/>
    <p:sldId id="290" r:id="rId7"/>
    <p:sldId id="291" r:id="rId8"/>
    <p:sldId id="2013" r:id="rId9"/>
    <p:sldId id="2015" r:id="rId10"/>
    <p:sldId id="2014" r:id="rId11"/>
    <p:sldId id="266" r:id="rId12"/>
    <p:sldId id="267" r:id="rId13"/>
    <p:sldId id="280" r:id="rId14"/>
    <p:sldId id="279" r:id="rId15"/>
    <p:sldId id="269" r:id="rId16"/>
    <p:sldId id="283" r:id="rId17"/>
    <p:sldId id="2016" r:id="rId18"/>
    <p:sldId id="285" r:id="rId19"/>
    <p:sldId id="286" r:id="rId20"/>
    <p:sldId id="287" r:id="rId21"/>
    <p:sldId id="294" r:id="rId22"/>
    <p:sldId id="2011" r:id="rId23"/>
    <p:sldId id="2012" r:id="rId24"/>
    <p:sldId id="330" r:id="rId25"/>
  </p:sldIdLst>
  <p:sldSz cx="12192000" cy="6858000"/>
  <p:notesSz cx="7099300" cy="10234613"/>
  <p:embeddedFontLst>
    <p:embeddedFont>
      <p:font typeface="Archivo Narrow" panose="020B0604020202020204" charset="0"/>
      <p:regular r:id="rId28"/>
      <p:bold r:id="rId29"/>
      <p:italic r:id="rId30"/>
    </p:embeddedFont>
    <p:embeddedFont>
      <p:font typeface="Blogger Sans" panose="02000506030000020004" charset="0"/>
      <p:regular r:id="rId31"/>
      <p:bold r:id="rId32"/>
    </p:embeddedFont>
    <p:embeddedFont>
      <p:font typeface="Calibri" panose="020F0502020204030204" pitchFamily="34" charset="0"/>
      <p:regular r:id="rId33"/>
      <p:bold r:id="rId34"/>
      <p:italic r:id="rId35"/>
      <p:boldItalic r:id="rId36"/>
    </p:embeddedFont>
    <p:embeddedFont>
      <p:font typeface="Consolas" panose="020B0609020204030204" pitchFamily="49" charset="0"/>
      <p:regular r:id="rId37"/>
      <p:bold r:id="rId38"/>
      <p:italic r:id="rId39"/>
      <p:boldItalic r:id="rId40"/>
    </p:embeddedFont>
  </p:embeddedFontLst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224">
          <p15:clr>
            <a:srgbClr val="A4A3A4"/>
          </p15:clr>
        </p15:guide>
        <p15:guide id="2" pos="2236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4A8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8EC20E35-A176-4012-BC5E-935CFFF8708E}" styleName="Stijl, gemiddeld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Stijl, licht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B4B98B0-60AC-42C2-AFA5-B58CD77FA1E5}" styleName="Stijl, licht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64" d="100"/>
          <a:sy n="64" d="100"/>
        </p:scale>
        <p:origin x="-2028" y="-120"/>
      </p:cViewPr>
      <p:guideLst>
        <p:guide orient="horz" pos="3224"/>
        <p:guide pos="2236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9" Type="http://schemas.openxmlformats.org/officeDocument/2006/relationships/font" Target="fonts/font12.fntdata"/><Relationship Id="rId21" Type="http://schemas.openxmlformats.org/officeDocument/2006/relationships/slide" Target="slides/slide20.xml"/><Relationship Id="rId34" Type="http://schemas.openxmlformats.org/officeDocument/2006/relationships/font" Target="fonts/font7.fntdata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2.fntdata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font" Target="fonts/font5.fntdata"/><Relationship Id="rId37" Type="http://schemas.openxmlformats.org/officeDocument/2006/relationships/font" Target="fonts/font10.fntdata"/><Relationship Id="rId40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font" Target="fonts/font1.fntdata"/><Relationship Id="rId36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4.fntdata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font" Target="fonts/font3.fntdata"/><Relationship Id="rId35" Type="http://schemas.openxmlformats.org/officeDocument/2006/relationships/font" Target="fonts/font8.fntdata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font" Target="fonts/font6.fntdata"/><Relationship Id="rId38" Type="http://schemas.openxmlformats.org/officeDocument/2006/relationships/font" Target="fonts/font11.fntdata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3_2">
  <dgm:title val=""/>
  <dgm:desc val=""/>
  <dgm:catLst>
    <dgm:cat type="accent3" pri="11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>
        <a:tint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5E7B610-23EA-4967-8E13-E3B81665939F}" type="doc">
      <dgm:prSet loTypeId="urn:microsoft.com/office/officeart/2016/7/layout/BasicLinearProcessNumbered" loCatId="process" qsTypeId="urn:microsoft.com/office/officeart/2005/8/quickstyle/simple1" qsCatId="simple" csTypeId="urn:microsoft.com/office/officeart/2005/8/colors/accent3_2" csCatId="accent3" phldr="1"/>
      <dgm:spPr/>
      <dgm:t>
        <a:bodyPr/>
        <a:lstStyle/>
        <a:p>
          <a:endParaRPr lang="en-US"/>
        </a:p>
      </dgm:t>
    </dgm:pt>
    <dgm:pt modelId="{CB54517A-9178-45CC-B860-4334A74B0133}">
      <dgm:prSet/>
      <dgm:spPr/>
      <dgm:t>
        <a:bodyPr/>
        <a:lstStyle/>
        <a:p>
          <a:r>
            <a:rPr lang="nl-BE"/>
            <a:t>Convert.ToInt32(value)</a:t>
          </a:r>
          <a:endParaRPr lang="en-US"/>
        </a:p>
      </dgm:t>
    </dgm:pt>
    <dgm:pt modelId="{062E8927-EFC2-4996-9A5E-8B5E8509B4B5}" type="parTrans" cxnId="{B50F2568-D240-4B7F-82F8-FBA5507892D5}">
      <dgm:prSet/>
      <dgm:spPr/>
      <dgm:t>
        <a:bodyPr/>
        <a:lstStyle/>
        <a:p>
          <a:endParaRPr lang="en-US"/>
        </a:p>
      </dgm:t>
    </dgm:pt>
    <dgm:pt modelId="{A5DAD15F-82B5-4DB5-AE2E-170802916146}" type="sibTrans" cxnId="{B50F2568-D240-4B7F-82F8-FBA5507892D5}">
      <dgm:prSet phldrT="1" phldr="0"/>
      <dgm:spPr/>
      <dgm:t>
        <a:bodyPr/>
        <a:lstStyle/>
        <a:p>
          <a:r>
            <a:rPr lang="en-US"/>
            <a:t>1</a:t>
          </a:r>
        </a:p>
      </dgm:t>
    </dgm:pt>
    <dgm:pt modelId="{188B2B7D-217D-4AC2-8FC6-2FDFDD2BA9D4}">
      <dgm:prSet/>
      <dgm:spPr/>
      <dgm:t>
        <a:bodyPr/>
        <a:lstStyle/>
        <a:p>
          <a:r>
            <a:rPr lang="nl-BE"/>
            <a:t>Omzetten naar int door </a:t>
          </a:r>
          <a:r>
            <a:rPr lang="nl-BE" i="1"/>
            <a:t>afronding</a:t>
          </a:r>
          <a:r>
            <a:rPr lang="nl-BE"/>
            <a:t>!</a:t>
          </a:r>
          <a:endParaRPr lang="en-US"/>
        </a:p>
      </dgm:t>
    </dgm:pt>
    <dgm:pt modelId="{0EEF0BD6-4F8A-41DE-8BF9-151EEC5BD0B5}" type="parTrans" cxnId="{75CF113A-3EE8-453B-B44E-BF068053ABE3}">
      <dgm:prSet/>
      <dgm:spPr/>
      <dgm:t>
        <a:bodyPr/>
        <a:lstStyle/>
        <a:p>
          <a:endParaRPr lang="en-US"/>
        </a:p>
      </dgm:t>
    </dgm:pt>
    <dgm:pt modelId="{1D05DE71-E248-437D-AC16-CB0CDB913700}" type="sibTrans" cxnId="{75CF113A-3EE8-453B-B44E-BF068053ABE3}">
      <dgm:prSet/>
      <dgm:spPr/>
      <dgm:t>
        <a:bodyPr/>
        <a:lstStyle/>
        <a:p>
          <a:endParaRPr lang="en-US"/>
        </a:p>
      </dgm:t>
    </dgm:pt>
    <dgm:pt modelId="{EC388C3C-ABC8-4D58-B7C9-DB9E2FFAC2DA}">
      <dgm:prSet/>
      <dgm:spPr/>
      <dgm:t>
        <a:bodyPr/>
        <a:lstStyle/>
        <a:p>
          <a:r>
            <a:rPr lang="nl-BE" dirty="0"/>
            <a:t>int x = (int)</a:t>
          </a:r>
          <a:r>
            <a:rPr lang="nl-BE" dirty="0" err="1"/>
            <a:t>value</a:t>
          </a:r>
          <a:r>
            <a:rPr lang="nl-BE" dirty="0"/>
            <a:t>; </a:t>
          </a:r>
        </a:p>
        <a:p>
          <a:r>
            <a:rPr lang="nl-BE" dirty="0"/>
            <a:t>// casting</a:t>
          </a:r>
          <a:endParaRPr lang="en-US" dirty="0"/>
        </a:p>
      </dgm:t>
    </dgm:pt>
    <dgm:pt modelId="{E7FF7268-6AC7-47B5-81D2-B4E09073B1FA}" type="parTrans" cxnId="{D744929B-0C51-4F56-AD61-AD78A7681A84}">
      <dgm:prSet/>
      <dgm:spPr/>
      <dgm:t>
        <a:bodyPr/>
        <a:lstStyle/>
        <a:p>
          <a:endParaRPr lang="en-US"/>
        </a:p>
      </dgm:t>
    </dgm:pt>
    <dgm:pt modelId="{1DCE2030-25F4-476D-B974-B78A09630231}" type="sibTrans" cxnId="{D744929B-0C51-4F56-AD61-AD78A7681A84}">
      <dgm:prSet phldrT="2" phldr="0"/>
      <dgm:spPr/>
      <dgm:t>
        <a:bodyPr/>
        <a:lstStyle/>
        <a:p>
          <a:r>
            <a:rPr lang="en-US"/>
            <a:t>2</a:t>
          </a:r>
        </a:p>
      </dgm:t>
    </dgm:pt>
    <dgm:pt modelId="{FA5E1D5B-6E60-45B3-8620-3DC52478E836}">
      <dgm:prSet/>
      <dgm:spPr/>
      <dgm:t>
        <a:bodyPr/>
        <a:lstStyle/>
        <a:p>
          <a:r>
            <a:rPr lang="nl-BE" dirty="0"/>
            <a:t>Omzetten naar int door </a:t>
          </a:r>
          <a:r>
            <a:rPr lang="nl-BE" i="1" dirty="0"/>
            <a:t>afkappen tijdens casting</a:t>
          </a:r>
          <a:r>
            <a:rPr lang="nl-BE" dirty="0"/>
            <a:t>!</a:t>
          </a:r>
          <a:endParaRPr lang="en-US" dirty="0"/>
        </a:p>
      </dgm:t>
    </dgm:pt>
    <dgm:pt modelId="{5FFE5717-1C03-4F7B-957A-AACC8699B23D}" type="parTrans" cxnId="{BAFD58DD-AF29-4EB1-8566-4009315F2FE5}">
      <dgm:prSet/>
      <dgm:spPr/>
      <dgm:t>
        <a:bodyPr/>
        <a:lstStyle/>
        <a:p>
          <a:endParaRPr lang="en-US"/>
        </a:p>
      </dgm:t>
    </dgm:pt>
    <dgm:pt modelId="{E362E11E-3550-4A5B-A6E5-4880C7E4491E}" type="sibTrans" cxnId="{BAFD58DD-AF29-4EB1-8566-4009315F2FE5}">
      <dgm:prSet/>
      <dgm:spPr/>
      <dgm:t>
        <a:bodyPr/>
        <a:lstStyle/>
        <a:p>
          <a:endParaRPr lang="en-US"/>
        </a:p>
      </dgm:t>
    </dgm:pt>
    <dgm:pt modelId="{6659A36C-9712-4D22-A26B-52618F9BEA47}">
      <dgm:prSet/>
      <dgm:spPr/>
      <dgm:t>
        <a:bodyPr/>
        <a:lstStyle/>
        <a:p>
          <a:r>
            <a:rPr lang="nl-BE"/>
            <a:t>Math.Round(value)</a:t>
          </a:r>
          <a:endParaRPr lang="en-US"/>
        </a:p>
      </dgm:t>
    </dgm:pt>
    <dgm:pt modelId="{E255F88D-BB72-48A5-A129-47C9BFABE15B}" type="parTrans" cxnId="{7D21BE71-AAB3-4F0C-A5D4-67C099359A31}">
      <dgm:prSet/>
      <dgm:spPr/>
      <dgm:t>
        <a:bodyPr/>
        <a:lstStyle/>
        <a:p>
          <a:endParaRPr lang="en-US"/>
        </a:p>
      </dgm:t>
    </dgm:pt>
    <dgm:pt modelId="{DB14C696-8150-4D50-A496-72F115B4CE0E}" type="sibTrans" cxnId="{7D21BE71-AAB3-4F0C-A5D4-67C099359A31}">
      <dgm:prSet phldrT="3" phldr="0"/>
      <dgm:spPr/>
      <dgm:t>
        <a:bodyPr/>
        <a:lstStyle/>
        <a:p>
          <a:r>
            <a:rPr lang="en-US"/>
            <a:t>3</a:t>
          </a:r>
        </a:p>
      </dgm:t>
    </dgm:pt>
    <dgm:pt modelId="{E858453A-3D44-446B-9E2A-A4D0AA0DE0DE}">
      <dgm:prSet/>
      <dgm:spPr/>
      <dgm:t>
        <a:bodyPr/>
        <a:lstStyle/>
        <a:p>
          <a:r>
            <a:rPr lang="nl-BE"/>
            <a:t>Afronden naar dichtstbijzijnde geheel getal</a:t>
          </a:r>
          <a:endParaRPr lang="en-US"/>
        </a:p>
      </dgm:t>
    </dgm:pt>
    <dgm:pt modelId="{600A06AA-3A15-4C04-AF91-3A2F4E7C2E30}" type="parTrans" cxnId="{6089D336-6F5D-40AC-8AA7-E82AE5C830A4}">
      <dgm:prSet/>
      <dgm:spPr/>
      <dgm:t>
        <a:bodyPr/>
        <a:lstStyle/>
        <a:p>
          <a:endParaRPr lang="en-US"/>
        </a:p>
      </dgm:t>
    </dgm:pt>
    <dgm:pt modelId="{9F604106-8050-420B-9F05-ECB90811C9A4}" type="sibTrans" cxnId="{6089D336-6F5D-40AC-8AA7-E82AE5C830A4}">
      <dgm:prSet/>
      <dgm:spPr/>
      <dgm:t>
        <a:bodyPr/>
        <a:lstStyle/>
        <a:p>
          <a:endParaRPr lang="en-US"/>
        </a:p>
      </dgm:t>
    </dgm:pt>
    <dgm:pt modelId="{9AA66F96-8213-416C-B0E1-4EF01F79AA53}">
      <dgm:prSet/>
      <dgm:spPr/>
      <dgm:t>
        <a:bodyPr/>
        <a:lstStyle/>
        <a:p>
          <a:r>
            <a:rPr lang="nl-BE" dirty="0"/>
            <a:t>Idem Convert.ToInt32</a:t>
          </a:r>
          <a:endParaRPr lang="en-US" dirty="0"/>
        </a:p>
      </dgm:t>
    </dgm:pt>
    <dgm:pt modelId="{A7DA3E2F-E82A-4752-B7B4-519F06796504}" type="parTrans" cxnId="{477160F2-5E9E-4164-86B4-99F25563FEA3}">
      <dgm:prSet/>
      <dgm:spPr/>
      <dgm:t>
        <a:bodyPr/>
        <a:lstStyle/>
        <a:p>
          <a:endParaRPr lang="en-US"/>
        </a:p>
      </dgm:t>
    </dgm:pt>
    <dgm:pt modelId="{22FB2F15-E118-48B5-A762-5583A5A4F570}" type="sibTrans" cxnId="{477160F2-5E9E-4164-86B4-99F25563FEA3}">
      <dgm:prSet/>
      <dgm:spPr/>
      <dgm:t>
        <a:bodyPr/>
        <a:lstStyle/>
        <a:p>
          <a:endParaRPr lang="en-US"/>
        </a:p>
      </dgm:t>
    </dgm:pt>
    <dgm:pt modelId="{CDFC4D5F-A269-4C3A-BDB6-34D6E1922250}">
      <dgm:prSet/>
      <dgm:spPr/>
      <dgm:t>
        <a:bodyPr/>
        <a:lstStyle/>
        <a:p>
          <a:r>
            <a:rPr lang="nl-BE"/>
            <a:t>Convert.ToDouble(value)</a:t>
          </a:r>
          <a:endParaRPr lang="en-US"/>
        </a:p>
      </dgm:t>
    </dgm:pt>
    <dgm:pt modelId="{B81C15F9-E6AF-498F-9A91-04BEBB0B83F2}" type="parTrans" cxnId="{9ADE926B-82D3-4AC1-9A15-A42F2C29A95C}">
      <dgm:prSet/>
      <dgm:spPr/>
      <dgm:t>
        <a:bodyPr/>
        <a:lstStyle/>
        <a:p>
          <a:endParaRPr lang="en-US"/>
        </a:p>
      </dgm:t>
    </dgm:pt>
    <dgm:pt modelId="{8FBC41CC-9804-4057-8378-F8346E61F877}" type="sibTrans" cxnId="{9ADE926B-82D3-4AC1-9A15-A42F2C29A95C}">
      <dgm:prSet phldrT="4" phldr="0"/>
      <dgm:spPr/>
      <dgm:t>
        <a:bodyPr/>
        <a:lstStyle/>
        <a:p>
          <a:r>
            <a:rPr lang="en-US"/>
            <a:t>4</a:t>
          </a:r>
        </a:p>
      </dgm:t>
    </dgm:pt>
    <dgm:pt modelId="{B07CE988-4B3A-417F-847B-EC9C8CEC6FB2}">
      <dgm:prSet/>
      <dgm:spPr/>
      <dgm:t>
        <a:bodyPr/>
        <a:lstStyle/>
        <a:p>
          <a:r>
            <a:rPr lang="nl-BE"/>
            <a:t>Omzetten naar double</a:t>
          </a:r>
          <a:endParaRPr lang="en-US"/>
        </a:p>
      </dgm:t>
    </dgm:pt>
    <dgm:pt modelId="{C52E1D35-C4EF-4D2E-AA15-A8ABFA0C4BE5}" type="parTrans" cxnId="{77108DE0-A0C1-49AA-9888-E2AC3120D596}">
      <dgm:prSet/>
      <dgm:spPr/>
      <dgm:t>
        <a:bodyPr/>
        <a:lstStyle/>
        <a:p>
          <a:endParaRPr lang="en-US"/>
        </a:p>
      </dgm:t>
    </dgm:pt>
    <dgm:pt modelId="{C8F829F7-B5AA-4781-8A89-E576E2A6947C}" type="sibTrans" cxnId="{77108DE0-A0C1-49AA-9888-E2AC3120D596}">
      <dgm:prSet/>
      <dgm:spPr/>
      <dgm:t>
        <a:bodyPr/>
        <a:lstStyle/>
        <a:p>
          <a:endParaRPr lang="en-US"/>
        </a:p>
      </dgm:t>
    </dgm:pt>
    <dgm:pt modelId="{A5DC5DD6-FC0C-4ACB-8266-04F525BCAEA9}">
      <dgm:prSet/>
      <dgm:spPr/>
      <dgm:t>
        <a:bodyPr/>
        <a:lstStyle/>
        <a:p>
          <a:r>
            <a:rPr lang="en-US" b="1" dirty="0" err="1"/>
            <a:t>Opletten</a:t>
          </a:r>
          <a:r>
            <a:rPr lang="en-US" b="1" dirty="0"/>
            <a:t> </a:t>
          </a:r>
          <a:r>
            <a:rPr lang="en-US" b="1" dirty="0" err="1"/>
            <a:t>voor</a:t>
          </a:r>
          <a:r>
            <a:rPr lang="en-US" b="1" dirty="0"/>
            <a:t> Banker’s rounding</a:t>
          </a:r>
        </a:p>
      </dgm:t>
    </dgm:pt>
    <dgm:pt modelId="{6299D637-31A9-43B3-BECE-AE7512EF5CDF}" type="parTrans" cxnId="{5C9D96B2-79E5-4AC2-83BB-CE59D48C37BB}">
      <dgm:prSet/>
      <dgm:spPr/>
      <dgm:t>
        <a:bodyPr/>
        <a:lstStyle/>
        <a:p>
          <a:endParaRPr lang="nl-BE"/>
        </a:p>
      </dgm:t>
    </dgm:pt>
    <dgm:pt modelId="{3C58510F-C6A6-493D-A258-CF430B5BC547}" type="sibTrans" cxnId="{5C9D96B2-79E5-4AC2-83BB-CE59D48C37BB}">
      <dgm:prSet/>
      <dgm:spPr/>
      <dgm:t>
        <a:bodyPr/>
        <a:lstStyle/>
        <a:p>
          <a:endParaRPr lang="nl-BE"/>
        </a:p>
      </dgm:t>
    </dgm:pt>
    <dgm:pt modelId="{D03C37D0-0F92-4CA6-BCF7-ED9A6E63166B}" type="pres">
      <dgm:prSet presAssocID="{55E7B610-23EA-4967-8E13-E3B81665939F}" presName="Name0" presStyleCnt="0">
        <dgm:presLayoutVars>
          <dgm:animLvl val="lvl"/>
          <dgm:resizeHandles val="exact"/>
        </dgm:presLayoutVars>
      </dgm:prSet>
      <dgm:spPr/>
    </dgm:pt>
    <dgm:pt modelId="{D1BA76B2-091F-4436-B2E8-898ED5795844}" type="pres">
      <dgm:prSet presAssocID="{CB54517A-9178-45CC-B860-4334A74B0133}" presName="compositeNode" presStyleCnt="0">
        <dgm:presLayoutVars>
          <dgm:bulletEnabled val="1"/>
        </dgm:presLayoutVars>
      </dgm:prSet>
      <dgm:spPr/>
    </dgm:pt>
    <dgm:pt modelId="{A30CEB02-911F-4EF5-BB9B-8786FB8EBA8C}" type="pres">
      <dgm:prSet presAssocID="{CB54517A-9178-45CC-B860-4334A74B0133}" presName="bgRect" presStyleLbl="bgAccFollowNode1" presStyleIdx="0" presStyleCnt="4"/>
      <dgm:spPr/>
    </dgm:pt>
    <dgm:pt modelId="{4FE1FC0A-C401-4F8A-8492-032F16876EA7}" type="pres">
      <dgm:prSet presAssocID="{A5DAD15F-82B5-4DB5-AE2E-170802916146}" presName="sibTransNodeCircle" presStyleLbl="alignNode1" presStyleIdx="0" presStyleCnt="8">
        <dgm:presLayoutVars>
          <dgm:chMax val="0"/>
          <dgm:bulletEnabled/>
        </dgm:presLayoutVars>
      </dgm:prSet>
      <dgm:spPr/>
    </dgm:pt>
    <dgm:pt modelId="{F986B6E7-F9D9-4E6E-A410-BE79A358EA9C}" type="pres">
      <dgm:prSet presAssocID="{CB54517A-9178-45CC-B860-4334A74B0133}" presName="bottomLine" presStyleLbl="alignNode1" presStyleIdx="1" presStyleCnt="8">
        <dgm:presLayoutVars/>
      </dgm:prSet>
      <dgm:spPr/>
    </dgm:pt>
    <dgm:pt modelId="{0FE68096-5C98-4167-93F4-D045AB178AAB}" type="pres">
      <dgm:prSet presAssocID="{CB54517A-9178-45CC-B860-4334A74B0133}" presName="nodeText" presStyleLbl="bgAccFollowNode1" presStyleIdx="0" presStyleCnt="4">
        <dgm:presLayoutVars>
          <dgm:bulletEnabled val="1"/>
        </dgm:presLayoutVars>
      </dgm:prSet>
      <dgm:spPr/>
    </dgm:pt>
    <dgm:pt modelId="{BE11B882-64EF-4B0C-99E6-22324B34422B}" type="pres">
      <dgm:prSet presAssocID="{A5DAD15F-82B5-4DB5-AE2E-170802916146}" presName="sibTrans" presStyleCnt="0"/>
      <dgm:spPr/>
    </dgm:pt>
    <dgm:pt modelId="{E5D97C0A-F15A-4B22-B556-7C2B980A03AF}" type="pres">
      <dgm:prSet presAssocID="{EC388C3C-ABC8-4D58-B7C9-DB9E2FFAC2DA}" presName="compositeNode" presStyleCnt="0">
        <dgm:presLayoutVars>
          <dgm:bulletEnabled val="1"/>
        </dgm:presLayoutVars>
      </dgm:prSet>
      <dgm:spPr/>
    </dgm:pt>
    <dgm:pt modelId="{67A735D2-78FE-47F3-9F4F-7C20A3291D97}" type="pres">
      <dgm:prSet presAssocID="{EC388C3C-ABC8-4D58-B7C9-DB9E2FFAC2DA}" presName="bgRect" presStyleLbl="bgAccFollowNode1" presStyleIdx="1" presStyleCnt="4"/>
      <dgm:spPr/>
    </dgm:pt>
    <dgm:pt modelId="{C810DA26-0F1B-447E-9BFE-1F2C50B717A1}" type="pres">
      <dgm:prSet presAssocID="{1DCE2030-25F4-476D-B974-B78A09630231}" presName="sibTransNodeCircle" presStyleLbl="alignNode1" presStyleIdx="2" presStyleCnt="8">
        <dgm:presLayoutVars>
          <dgm:chMax val="0"/>
          <dgm:bulletEnabled/>
        </dgm:presLayoutVars>
      </dgm:prSet>
      <dgm:spPr/>
    </dgm:pt>
    <dgm:pt modelId="{089BBEDF-717C-4423-950F-5159CA41B7D7}" type="pres">
      <dgm:prSet presAssocID="{EC388C3C-ABC8-4D58-B7C9-DB9E2FFAC2DA}" presName="bottomLine" presStyleLbl="alignNode1" presStyleIdx="3" presStyleCnt="8">
        <dgm:presLayoutVars/>
      </dgm:prSet>
      <dgm:spPr/>
    </dgm:pt>
    <dgm:pt modelId="{C3B08019-1964-4976-9840-4BE0A656E5A9}" type="pres">
      <dgm:prSet presAssocID="{EC388C3C-ABC8-4D58-B7C9-DB9E2FFAC2DA}" presName="nodeText" presStyleLbl="bgAccFollowNode1" presStyleIdx="1" presStyleCnt="4">
        <dgm:presLayoutVars>
          <dgm:bulletEnabled val="1"/>
        </dgm:presLayoutVars>
      </dgm:prSet>
      <dgm:spPr/>
    </dgm:pt>
    <dgm:pt modelId="{D5E20B1D-5677-476D-9D39-FCE1BEAFD91B}" type="pres">
      <dgm:prSet presAssocID="{1DCE2030-25F4-476D-B974-B78A09630231}" presName="sibTrans" presStyleCnt="0"/>
      <dgm:spPr/>
    </dgm:pt>
    <dgm:pt modelId="{3E8E39AF-C100-4D5F-9863-3A2714935C48}" type="pres">
      <dgm:prSet presAssocID="{6659A36C-9712-4D22-A26B-52618F9BEA47}" presName="compositeNode" presStyleCnt="0">
        <dgm:presLayoutVars>
          <dgm:bulletEnabled val="1"/>
        </dgm:presLayoutVars>
      </dgm:prSet>
      <dgm:spPr/>
    </dgm:pt>
    <dgm:pt modelId="{004F0CC6-A0A8-4C73-8CE4-C8BB7A01471A}" type="pres">
      <dgm:prSet presAssocID="{6659A36C-9712-4D22-A26B-52618F9BEA47}" presName="bgRect" presStyleLbl="bgAccFollowNode1" presStyleIdx="2" presStyleCnt="4"/>
      <dgm:spPr/>
    </dgm:pt>
    <dgm:pt modelId="{A60C5DA6-B13A-43C8-956E-293F088D959A}" type="pres">
      <dgm:prSet presAssocID="{DB14C696-8150-4D50-A496-72F115B4CE0E}" presName="sibTransNodeCircle" presStyleLbl="alignNode1" presStyleIdx="4" presStyleCnt="8">
        <dgm:presLayoutVars>
          <dgm:chMax val="0"/>
          <dgm:bulletEnabled/>
        </dgm:presLayoutVars>
      </dgm:prSet>
      <dgm:spPr/>
    </dgm:pt>
    <dgm:pt modelId="{47F9E678-951E-4F19-95F3-D6729A5C2E69}" type="pres">
      <dgm:prSet presAssocID="{6659A36C-9712-4D22-A26B-52618F9BEA47}" presName="bottomLine" presStyleLbl="alignNode1" presStyleIdx="5" presStyleCnt="8">
        <dgm:presLayoutVars/>
      </dgm:prSet>
      <dgm:spPr/>
    </dgm:pt>
    <dgm:pt modelId="{DEA0E929-CF2D-44E5-A19B-56719EFC6CBA}" type="pres">
      <dgm:prSet presAssocID="{6659A36C-9712-4D22-A26B-52618F9BEA47}" presName="nodeText" presStyleLbl="bgAccFollowNode1" presStyleIdx="2" presStyleCnt="4">
        <dgm:presLayoutVars>
          <dgm:bulletEnabled val="1"/>
        </dgm:presLayoutVars>
      </dgm:prSet>
      <dgm:spPr/>
    </dgm:pt>
    <dgm:pt modelId="{0282C5AF-0B55-4F0C-856C-65E7D9392769}" type="pres">
      <dgm:prSet presAssocID="{DB14C696-8150-4D50-A496-72F115B4CE0E}" presName="sibTrans" presStyleCnt="0"/>
      <dgm:spPr/>
    </dgm:pt>
    <dgm:pt modelId="{BA43D2DD-7568-413E-AC74-1C6E69741B17}" type="pres">
      <dgm:prSet presAssocID="{CDFC4D5F-A269-4C3A-BDB6-34D6E1922250}" presName="compositeNode" presStyleCnt="0">
        <dgm:presLayoutVars>
          <dgm:bulletEnabled val="1"/>
        </dgm:presLayoutVars>
      </dgm:prSet>
      <dgm:spPr/>
    </dgm:pt>
    <dgm:pt modelId="{F2852857-AFCB-47B1-B805-8574DADC5E20}" type="pres">
      <dgm:prSet presAssocID="{CDFC4D5F-A269-4C3A-BDB6-34D6E1922250}" presName="bgRect" presStyleLbl="bgAccFollowNode1" presStyleIdx="3" presStyleCnt="4"/>
      <dgm:spPr/>
    </dgm:pt>
    <dgm:pt modelId="{4D933B21-20F6-412F-AC01-B83C712A4B03}" type="pres">
      <dgm:prSet presAssocID="{8FBC41CC-9804-4057-8378-F8346E61F877}" presName="sibTransNodeCircle" presStyleLbl="alignNode1" presStyleIdx="6" presStyleCnt="8">
        <dgm:presLayoutVars>
          <dgm:chMax val="0"/>
          <dgm:bulletEnabled/>
        </dgm:presLayoutVars>
      </dgm:prSet>
      <dgm:spPr/>
    </dgm:pt>
    <dgm:pt modelId="{A765C9E9-3894-438F-B1CA-02FD04F7AD2C}" type="pres">
      <dgm:prSet presAssocID="{CDFC4D5F-A269-4C3A-BDB6-34D6E1922250}" presName="bottomLine" presStyleLbl="alignNode1" presStyleIdx="7" presStyleCnt="8">
        <dgm:presLayoutVars/>
      </dgm:prSet>
      <dgm:spPr/>
    </dgm:pt>
    <dgm:pt modelId="{0A673D08-9F59-4D3A-A0FA-2BED7BFBE225}" type="pres">
      <dgm:prSet presAssocID="{CDFC4D5F-A269-4C3A-BDB6-34D6E1922250}" presName="nodeText" presStyleLbl="bgAccFollowNode1" presStyleIdx="3" presStyleCnt="4">
        <dgm:presLayoutVars>
          <dgm:bulletEnabled val="1"/>
        </dgm:presLayoutVars>
      </dgm:prSet>
      <dgm:spPr/>
    </dgm:pt>
  </dgm:ptLst>
  <dgm:cxnLst>
    <dgm:cxn modelId="{74A9D30E-EE25-4CD6-82A2-2BCBB9E0F674}" type="presOf" srcId="{9AA66F96-8213-416C-B0E1-4EF01F79AA53}" destId="{DEA0E929-CF2D-44E5-A19B-56719EFC6CBA}" srcOrd="0" destOrd="2" presId="urn:microsoft.com/office/officeart/2016/7/layout/BasicLinearProcessNumbered"/>
    <dgm:cxn modelId="{3A0A2714-19FB-4937-8668-F0C1222848AC}" type="presOf" srcId="{1DCE2030-25F4-476D-B974-B78A09630231}" destId="{C810DA26-0F1B-447E-9BFE-1F2C50B717A1}" srcOrd="0" destOrd="0" presId="urn:microsoft.com/office/officeart/2016/7/layout/BasicLinearProcessNumbered"/>
    <dgm:cxn modelId="{7F97CF1B-462C-4689-B12D-0480406CA492}" type="presOf" srcId="{55E7B610-23EA-4967-8E13-E3B81665939F}" destId="{D03C37D0-0F92-4CA6-BCF7-ED9A6E63166B}" srcOrd="0" destOrd="0" presId="urn:microsoft.com/office/officeart/2016/7/layout/BasicLinearProcessNumbered"/>
    <dgm:cxn modelId="{F41A6126-D660-4691-ACB7-415D72CF1017}" type="presOf" srcId="{6659A36C-9712-4D22-A26B-52618F9BEA47}" destId="{004F0CC6-A0A8-4C73-8CE4-C8BB7A01471A}" srcOrd="0" destOrd="0" presId="urn:microsoft.com/office/officeart/2016/7/layout/BasicLinearProcessNumbered"/>
    <dgm:cxn modelId="{6D2F3328-54C1-4989-9694-CCB2FBC39058}" type="presOf" srcId="{FA5E1D5B-6E60-45B3-8620-3DC52478E836}" destId="{C3B08019-1964-4976-9840-4BE0A656E5A9}" srcOrd="0" destOrd="1" presId="urn:microsoft.com/office/officeart/2016/7/layout/BasicLinearProcessNumbered"/>
    <dgm:cxn modelId="{6089D336-6F5D-40AC-8AA7-E82AE5C830A4}" srcId="{6659A36C-9712-4D22-A26B-52618F9BEA47}" destId="{E858453A-3D44-446B-9E2A-A4D0AA0DE0DE}" srcOrd="0" destOrd="0" parTransId="{600A06AA-3A15-4C04-AF91-3A2F4E7C2E30}" sibTransId="{9F604106-8050-420B-9F05-ECB90811C9A4}"/>
    <dgm:cxn modelId="{2A90C737-1903-4939-97BD-381DF305F91B}" type="presOf" srcId="{E858453A-3D44-446B-9E2A-A4D0AA0DE0DE}" destId="{DEA0E929-CF2D-44E5-A19B-56719EFC6CBA}" srcOrd="0" destOrd="1" presId="urn:microsoft.com/office/officeart/2016/7/layout/BasicLinearProcessNumbered"/>
    <dgm:cxn modelId="{768D5B39-4995-4A67-A4AA-F1BAE60E050C}" type="presOf" srcId="{8FBC41CC-9804-4057-8378-F8346E61F877}" destId="{4D933B21-20F6-412F-AC01-B83C712A4B03}" srcOrd="0" destOrd="0" presId="urn:microsoft.com/office/officeart/2016/7/layout/BasicLinearProcessNumbered"/>
    <dgm:cxn modelId="{75CF113A-3EE8-453B-B44E-BF068053ABE3}" srcId="{CB54517A-9178-45CC-B860-4334A74B0133}" destId="{188B2B7D-217D-4AC2-8FC6-2FDFDD2BA9D4}" srcOrd="0" destOrd="0" parTransId="{0EEF0BD6-4F8A-41DE-8BF9-151EEC5BD0B5}" sibTransId="{1D05DE71-E248-437D-AC16-CB0CDB913700}"/>
    <dgm:cxn modelId="{70C3613B-A8E5-4B88-97FC-7AE2F269B90F}" type="presOf" srcId="{CB54517A-9178-45CC-B860-4334A74B0133}" destId="{0FE68096-5C98-4167-93F4-D045AB178AAB}" srcOrd="1" destOrd="0" presId="urn:microsoft.com/office/officeart/2016/7/layout/BasicLinearProcessNumbered"/>
    <dgm:cxn modelId="{B2ABC15D-AF02-4047-AB9C-5E09EEDE31FB}" type="presOf" srcId="{DB14C696-8150-4D50-A496-72F115B4CE0E}" destId="{A60C5DA6-B13A-43C8-956E-293F088D959A}" srcOrd="0" destOrd="0" presId="urn:microsoft.com/office/officeart/2016/7/layout/BasicLinearProcessNumbered"/>
    <dgm:cxn modelId="{B50F2568-D240-4B7F-82F8-FBA5507892D5}" srcId="{55E7B610-23EA-4967-8E13-E3B81665939F}" destId="{CB54517A-9178-45CC-B860-4334A74B0133}" srcOrd="0" destOrd="0" parTransId="{062E8927-EFC2-4996-9A5E-8B5E8509B4B5}" sibTransId="{A5DAD15F-82B5-4DB5-AE2E-170802916146}"/>
    <dgm:cxn modelId="{9ADE926B-82D3-4AC1-9A15-A42F2C29A95C}" srcId="{55E7B610-23EA-4967-8E13-E3B81665939F}" destId="{CDFC4D5F-A269-4C3A-BDB6-34D6E1922250}" srcOrd="3" destOrd="0" parTransId="{B81C15F9-E6AF-498F-9A91-04BEBB0B83F2}" sibTransId="{8FBC41CC-9804-4057-8378-F8346E61F877}"/>
    <dgm:cxn modelId="{7D21BE71-AAB3-4F0C-A5D4-67C099359A31}" srcId="{55E7B610-23EA-4967-8E13-E3B81665939F}" destId="{6659A36C-9712-4D22-A26B-52618F9BEA47}" srcOrd="2" destOrd="0" parTransId="{E255F88D-BB72-48A5-A129-47C9BFABE15B}" sibTransId="{DB14C696-8150-4D50-A496-72F115B4CE0E}"/>
    <dgm:cxn modelId="{E5C5857A-EC2B-4385-91D5-807058E2D6C9}" type="presOf" srcId="{B07CE988-4B3A-417F-847B-EC9C8CEC6FB2}" destId="{0A673D08-9F59-4D3A-A0FA-2BED7BFBE225}" srcOrd="0" destOrd="1" presId="urn:microsoft.com/office/officeart/2016/7/layout/BasicLinearProcessNumbered"/>
    <dgm:cxn modelId="{9888DC99-71C6-4B14-B118-70C1F3730F3D}" type="presOf" srcId="{A5DAD15F-82B5-4DB5-AE2E-170802916146}" destId="{4FE1FC0A-C401-4F8A-8492-032F16876EA7}" srcOrd="0" destOrd="0" presId="urn:microsoft.com/office/officeart/2016/7/layout/BasicLinearProcessNumbered"/>
    <dgm:cxn modelId="{D744929B-0C51-4F56-AD61-AD78A7681A84}" srcId="{55E7B610-23EA-4967-8E13-E3B81665939F}" destId="{EC388C3C-ABC8-4D58-B7C9-DB9E2FFAC2DA}" srcOrd="1" destOrd="0" parTransId="{E7FF7268-6AC7-47B5-81D2-B4E09073B1FA}" sibTransId="{1DCE2030-25F4-476D-B974-B78A09630231}"/>
    <dgm:cxn modelId="{5C9D96B2-79E5-4AC2-83BB-CE59D48C37BB}" srcId="{6659A36C-9712-4D22-A26B-52618F9BEA47}" destId="{A5DC5DD6-FC0C-4ACB-8266-04F525BCAEA9}" srcOrd="2" destOrd="0" parTransId="{6299D637-31A9-43B3-BECE-AE7512EF5CDF}" sibTransId="{3C58510F-C6A6-493D-A258-CF430B5BC547}"/>
    <dgm:cxn modelId="{740883BA-91C1-4B97-B75E-AD052C1E2FF1}" type="presOf" srcId="{EC388C3C-ABC8-4D58-B7C9-DB9E2FFAC2DA}" destId="{67A735D2-78FE-47F3-9F4F-7C20A3291D97}" srcOrd="0" destOrd="0" presId="urn:microsoft.com/office/officeart/2016/7/layout/BasicLinearProcessNumbered"/>
    <dgm:cxn modelId="{6A5EC1BD-48F0-478E-86FC-2C197568BB9B}" type="presOf" srcId="{188B2B7D-217D-4AC2-8FC6-2FDFDD2BA9D4}" destId="{0FE68096-5C98-4167-93F4-D045AB178AAB}" srcOrd="0" destOrd="1" presId="urn:microsoft.com/office/officeart/2016/7/layout/BasicLinearProcessNumbered"/>
    <dgm:cxn modelId="{E621F9BE-BA14-4947-BE37-09ABC52A2E33}" type="presOf" srcId="{EC388C3C-ABC8-4D58-B7C9-DB9E2FFAC2DA}" destId="{C3B08019-1964-4976-9840-4BE0A656E5A9}" srcOrd="1" destOrd="0" presId="urn:microsoft.com/office/officeart/2016/7/layout/BasicLinearProcessNumbered"/>
    <dgm:cxn modelId="{1D0168C5-4012-4870-AF32-D3F66692F6DA}" type="presOf" srcId="{CDFC4D5F-A269-4C3A-BDB6-34D6E1922250}" destId="{F2852857-AFCB-47B1-B805-8574DADC5E20}" srcOrd="0" destOrd="0" presId="urn:microsoft.com/office/officeart/2016/7/layout/BasicLinearProcessNumbered"/>
    <dgm:cxn modelId="{4853D2CE-323A-4DA2-AE20-DE4AE24B2F67}" type="presOf" srcId="{A5DC5DD6-FC0C-4ACB-8266-04F525BCAEA9}" destId="{DEA0E929-CF2D-44E5-A19B-56719EFC6CBA}" srcOrd="0" destOrd="3" presId="urn:microsoft.com/office/officeart/2016/7/layout/BasicLinearProcessNumbered"/>
    <dgm:cxn modelId="{C94C3ECF-EF20-40AA-B406-96C01548144F}" type="presOf" srcId="{CDFC4D5F-A269-4C3A-BDB6-34D6E1922250}" destId="{0A673D08-9F59-4D3A-A0FA-2BED7BFBE225}" srcOrd="1" destOrd="0" presId="urn:microsoft.com/office/officeart/2016/7/layout/BasicLinearProcessNumbered"/>
    <dgm:cxn modelId="{BAFD58DD-AF29-4EB1-8566-4009315F2FE5}" srcId="{EC388C3C-ABC8-4D58-B7C9-DB9E2FFAC2DA}" destId="{FA5E1D5B-6E60-45B3-8620-3DC52478E836}" srcOrd="0" destOrd="0" parTransId="{5FFE5717-1C03-4F7B-957A-AACC8699B23D}" sibTransId="{E362E11E-3550-4A5B-A6E5-4880C7E4491E}"/>
    <dgm:cxn modelId="{E16397DE-BEA5-4040-A558-802BB68FAE1E}" type="presOf" srcId="{CB54517A-9178-45CC-B860-4334A74B0133}" destId="{A30CEB02-911F-4EF5-BB9B-8786FB8EBA8C}" srcOrd="0" destOrd="0" presId="urn:microsoft.com/office/officeart/2016/7/layout/BasicLinearProcessNumbered"/>
    <dgm:cxn modelId="{77108DE0-A0C1-49AA-9888-E2AC3120D596}" srcId="{CDFC4D5F-A269-4C3A-BDB6-34D6E1922250}" destId="{B07CE988-4B3A-417F-847B-EC9C8CEC6FB2}" srcOrd="0" destOrd="0" parTransId="{C52E1D35-C4EF-4D2E-AA15-A8ABFA0C4BE5}" sibTransId="{C8F829F7-B5AA-4781-8A89-E576E2A6947C}"/>
    <dgm:cxn modelId="{477160F2-5E9E-4164-86B4-99F25563FEA3}" srcId="{6659A36C-9712-4D22-A26B-52618F9BEA47}" destId="{9AA66F96-8213-416C-B0E1-4EF01F79AA53}" srcOrd="1" destOrd="0" parTransId="{A7DA3E2F-E82A-4752-B7B4-519F06796504}" sibTransId="{22FB2F15-E118-48B5-A762-5583A5A4F570}"/>
    <dgm:cxn modelId="{FE9DD2F8-5784-40AF-8BBB-A000A735B8E4}" type="presOf" srcId="{6659A36C-9712-4D22-A26B-52618F9BEA47}" destId="{DEA0E929-CF2D-44E5-A19B-56719EFC6CBA}" srcOrd="1" destOrd="0" presId="urn:microsoft.com/office/officeart/2016/7/layout/BasicLinearProcessNumbered"/>
    <dgm:cxn modelId="{AB33F41F-DEE1-490A-9F50-62CA49ADD485}" type="presParOf" srcId="{D03C37D0-0F92-4CA6-BCF7-ED9A6E63166B}" destId="{D1BA76B2-091F-4436-B2E8-898ED5795844}" srcOrd="0" destOrd="0" presId="urn:microsoft.com/office/officeart/2016/7/layout/BasicLinearProcessNumbered"/>
    <dgm:cxn modelId="{72AAF373-6F03-44F3-9990-F17A8EC6CA0D}" type="presParOf" srcId="{D1BA76B2-091F-4436-B2E8-898ED5795844}" destId="{A30CEB02-911F-4EF5-BB9B-8786FB8EBA8C}" srcOrd="0" destOrd="0" presId="urn:microsoft.com/office/officeart/2016/7/layout/BasicLinearProcessNumbered"/>
    <dgm:cxn modelId="{B2D60343-C520-44E8-983E-85605B69AC04}" type="presParOf" srcId="{D1BA76B2-091F-4436-B2E8-898ED5795844}" destId="{4FE1FC0A-C401-4F8A-8492-032F16876EA7}" srcOrd="1" destOrd="0" presId="urn:microsoft.com/office/officeart/2016/7/layout/BasicLinearProcessNumbered"/>
    <dgm:cxn modelId="{17258CC5-2457-43FA-9254-5EC5CB59F4BD}" type="presParOf" srcId="{D1BA76B2-091F-4436-B2E8-898ED5795844}" destId="{F986B6E7-F9D9-4E6E-A410-BE79A358EA9C}" srcOrd="2" destOrd="0" presId="urn:microsoft.com/office/officeart/2016/7/layout/BasicLinearProcessNumbered"/>
    <dgm:cxn modelId="{47CAF53A-2812-436B-A7B2-2F4C4C88299F}" type="presParOf" srcId="{D1BA76B2-091F-4436-B2E8-898ED5795844}" destId="{0FE68096-5C98-4167-93F4-D045AB178AAB}" srcOrd="3" destOrd="0" presId="urn:microsoft.com/office/officeart/2016/7/layout/BasicLinearProcessNumbered"/>
    <dgm:cxn modelId="{EAD1E166-493F-47E6-A4A2-38008F96DDAF}" type="presParOf" srcId="{D03C37D0-0F92-4CA6-BCF7-ED9A6E63166B}" destId="{BE11B882-64EF-4B0C-99E6-22324B34422B}" srcOrd="1" destOrd="0" presId="urn:microsoft.com/office/officeart/2016/7/layout/BasicLinearProcessNumbered"/>
    <dgm:cxn modelId="{4E44AD80-3A9D-4898-88B1-A4D8B3C182B9}" type="presParOf" srcId="{D03C37D0-0F92-4CA6-BCF7-ED9A6E63166B}" destId="{E5D97C0A-F15A-4B22-B556-7C2B980A03AF}" srcOrd="2" destOrd="0" presId="urn:microsoft.com/office/officeart/2016/7/layout/BasicLinearProcessNumbered"/>
    <dgm:cxn modelId="{0476E1F7-CF9A-4B25-AE6A-06EA9F33E0F4}" type="presParOf" srcId="{E5D97C0A-F15A-4B22-B556-7C2B980A03AF}" destId="{67A735D2-78FE-47F3-9F4F-7C20A3291D97}" srcOrd="0" destOrd="0" presId="urn:microsoft.com/office/officeart/2016/7/layout/BasicLinearProcessNumbered"/>
    <dgm:cxn modelId="{DBB8E300-7A13-4FEF-BD4E-9C19D867B170}" type="presParOf" srcId="{E5D97C0A-F15A-4B22-B556-7C2B980A03AF}" destId="{C810DA26-0F1B-447E-9BFE-1F2C50B717A1}" srcOrd="1" destOrd="0" presId="urn:microsoft.com/office/officeart/2016/7/layout/BasicLinearProcessNumbered"/>
    <dgm:cxn modelId="{5C66A2C0-3E63-4C14-93C3-981B12BF0A3F}" type="presParOf" srcId="{E5D97C0A-F15A-4B22-B556-7C2B980A03AF}" destId="{089BBEDF-717C-4423-950F-5159CA41B7D7}" srcOrd="2" destOrd="0" presId="urn:microsoft.com/office/officeart/2016/7/layout/BasicLinearProcessNumbered"/>
    <dgm:cxn modelId="{81E8F567-F065-45AD-AE8A-18626F81324F}" type="presParOf" srcId="{E5D97C0A-F15A-4B22-B556-7C2B980A03AF}" destId="{C3B08019-1964-4976-9840-4BE0A656E5A9}" srcOrd="3" destOrd="0" presId="urn:microsoft.com/office/officeart/2016/7/layout/BasicLinearProcessNumbered"/>
    <dgm:cxn modelId="{F12A4657-0365-4571-AF74-B7A92890C9CB}" type="presParOf" srcId="{D03C37D0-0F92-4CA6-BCF7-ED9A6E63166B}" destId="{D5E20B1D-5677-476D-9D39-FCE1BEAFD91B}" srcOrd="3" destOrd="0" presId="urn:microsoft.com/office/officeart/2016/7/layout/BasicLinearProcessNumbered"/>
    <dgm:cxn modelId="{48019280-7E02-4633-B77F-ADB0298D2397}" type="presParOf" srcId="{D03C37D0-0F92-4CA6-BCF7-ED9A6E63166B}" destId="{3E8E39AF-C100-4D5F-9863-3A2714935C48}" srcOrd="4" destOrd="0" presId="urn:microsoft.com/office/officeart/2016/7/layout/BasicLinearProcessNumbered"/>
    <dgm:cxn modelId="{A00AF986-41C6-4AA8-985B-DFF63EBE5030}" type="presParOf" srcId="{3E8E39AF-C100-4D5F-9863-3A2714935C48}" destId="{004F0CC6-A0A8-4C73-8CE4-C8BB7A01471A}" srcOrd="0" destOrd="0" presId="urn:microsoft.com/office/officeart/2016/7/layout/BasicLinearProcessNumbered"/>
    <dgm:cxn modelId="{DC5B26E9-F872-4851-BB6F-EF171D6C8E36}" type="presParOf" srcId="{3E8E39AF-C100-4D5F-9863-3A2714935C48}" destId="{A60C5DA6-B13A-43C8-956E-293F088D959A}" srcOrd="1" destOrd="0" presId="urn:microsoft.com/office/officeart/2016/7/layout/BasicLinearProcessNumbered"/>
    <dgm:cxn modelId="{E0E0BD8A-3962-4396-99BE-B8CE42BF9A4C}" type="presParOf" srcId="{3E8E39AF-C100-4D5F-9863-3A2714935C48}" destId="{47F9E678-951E-4F19-95F3-D6729A5C2E69}" srcOrd="2" destOrd="0" presId="urn:microsoft.com/office/officeart/2016/7/layout/BasicLinearProcessNumbered"/>
    <dgm:cxn modelId="{A67D1610-65B4-4848-A0C5-8625716AF2BC}" type="presParOf" srcId="{3E8E39AF-C100-4D5F-9863-3A2714935C48}" destId="{DEA0E929-CF2D-44E5-A19B-56719EFC6CBA}" srcOrd="3" destOrd="0" presId="urn:microsoft.com/office/officeart/2016/7/layout/BasicLinearProcessNumbered"/>
    <dgm:cxn modelId="{480655D2-331D-47F7-9385-967DD661AEB1}" type="presParOf" srcId="{D03C37D0-0F92-4CA6-BCF7-ED9A6E63166B}" destId="{0282C5AF-0B55-4F0C-856C-65E7D9392769}" srcOrd="5" destOrd="0" presId="urn:microsoft.com/office/officeart/2016/7/layout/BasicLinearProcessNumbered"/>
    <dgm:cxn modelId="{1C64387E-92E0-47BF-8701-71A97A8D4C79}" type="presParOf" srcId="{D03C37D0-0F92-4CA6-BCF7-ED9A6E63166B}" destId="{BA43D2DD-7568-413E-AC74-1C6E69741B17}" srcOrd="6" destOrd="0" presId="urn:microsoft.com/office/officeart/2016/7/layout/BasicLinearProcessNumbered"/>
    <dgm:cxn modelId="{438253D5-0E64-4255-847B-91A75EED0617}" type="presParOf" srcId="{BA43D2DD-7568-413E-AC74-1C6E69741B17}" destId="{F2852857-AFCB-47B1-B805-8574DADC5E20}" srcOrd="0" destOrd="0" presId="urn:microsoft.com/office/officeart/2016/7/layout/BasicLinearProcessNumbered"/>
    <dgm:cxn modelId="{CEBFEF34-267B-411E-8BB6-4FF4053A09A1}" type="presParOf" srcId="{BA43D2DD-7568-413E-AC74-1C6E69741B17}" destId="{4D933B21-20F6-412F-AC01-B83C712A4B03}" srcOrd="1" destOrd="0" presId="urn:microsoft.com/office/officeart/2016/7/layout/BasicLinearProcessNumbered"/>
    <dgm:cxn modelId="{2E4BB1E4-2B23-45E3-9C81-73722020EAFC}" type="presParOf" srcId="{BA43D2DD-7568-413E-AC74-1C6E69741B17}" destId="{A765C9E9-3894-438F-B1CA-02FD04F7AD2C}" srcOrd="2" destOrd="0" presId="urn:microsoft.com/office/officeart/2016/7/layout/BasicLinearProcessNumbered"/>
    <dgm:cxn modelId="{45F0202E-87A4-481D-AFDF-97AD9DD03AB8}" type="presParOf" srcId="{BA43D2DD-7568-413E-AC74-1C6E69741B17}" destId="{0A673D08-9F59-4D3A-A0FA-2BED7BFBE225}" srcOrd="3" destOrd="0" presId="urn:microsoft.com/office/officeart/2016/7/layout/BasicLinear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30CEB02-911F-4EF5-BB9B-8786FB8EBA8C}">
      <dsp:nvSpPr>
        <dsp:cNvPr id="0" name=""/>
        <dsp:cNvSpPr/>
      </dsp:nvSpPr>
      <dsp:spPr>
        <a:xfrm>
          <a:off x="3080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Convert.ToInt32(value)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Omzetten naar int door </a:t>
          </a:r>
          <a:r>
            <a:rPr lang="nl-BE" sz="1300" i="1" kern="1200"/>
            <a:t>afronding</a:t>
          </a:r>
          <a:r>
            <a:rPr lang="nl-BE" sz="1300" kern="1200"/>
            <a:t>!</a:t>
          </a:r>
          <a:endParaRPr lang="en-US" sz="1300" kern="1200"/>
        </a:p>
      </dsp:txBody>
      <dsp:txXfrm>
        <a:off x="3080" y="1629885"/>
        <a:ext cx="2444055" cy="2053006"/>
      </dsp:txXfrm>
    </dsp:sp>
    <dsp:sp modelId="{4FE1FC0A-C401-4F8A-8492-032F16876EA7}">
      <dsp:nvSpPr>
        <dsp:cNvPr id="0" name=""/>
        <dsp:cNvSpPr/>
      </dsp:nvSpPr>
      <dsp:spPr>
        <a:xfrm>
          <a:off x="711856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1</a:t>
          </a:r>
        </a:p>
      </dsp:txBody>
      <dsp:txXfrm>
        <a:off x="862184" y="822143"/>
        <a:ext cx="725847" cy="725847"/>
      </dsp:txXfrm>
    </dsp:sp>
    <dsp:sp modelId="{F986B6E7-F9D9-4E6E-A410-BE79A358EA9C}">
      <dsp:nvSpPr>
        <dsp:cNvPr id="0" name=""/>
        <dsp:cNvSpPr/>
      </dsp:nvSpPr>
      <dsp:spPr>
        <a:xfrm>
          <a:off x="3080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7A735D2-78FE-47F3-9F4F-7C20A3291D97}">
      <dsp:nvSpPr>
        <dsp:cNvPr id="0" name=""/>
        <dsp:cNvSpPr/>
      </dsp:nvSpPr>
      <dsp:spPr>
        <a:xfrm>
          <a:off x="2691541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 dirty="0"/>
            <a:t>int x = (int)</a:t>
          </a:r>
          <a:r>
            <a:rPr lang="nl-BE" sz="1700" kern="1200" dirty="0" err="1"/>
            <a:t>value</a:t>
          </a:r>
          <a:r>
            <a:rPr lang="nl-BE" sz="1700" kern="1200" dirty="0"/>
            <a:t>; </a:t>
          </a:r>
        </a:p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 dirty="0"/>
            <a:t>// casting</a:t>
          </a:r>
          <a:endParaRPr lang="en-US" sz="17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 dirty="0"/>
            <a:t>Omzetten naar int door </a:t>
          </a:r>
          <a:r>
            <a:rPr lang="nl-BE" sz="1300" i="1" kern="1200" dirty="0"/>
            <a:t>afkappen tijdens casting</a:t>
          </a:r>
          <a:r>
            <a:rPr lang="nl-BE" sz="1300" kern="1200" dirty="0"/>
            <a:t>!</a:t>
          </a:r>
          <a:endParaRPr lang="en-US" sz="1300" kern="1200" dirty="0"/>
        </a:p>
      </dsp:txBody>
      <dsp:txXfrm>
        <a:off x="2691541" y="1629885"/>
        <a:ext cx="2444055" cy="2053006"/>
      </dsp:txXfrm>
    </dsp:sp>
    <dsp:sp modelId="{C810DA26-0F1B-447E-9BFE-1F2C50B717A1}">
      <dsp:nvSpPr>
        <dsp:cNvPr id="0" name=""/>
        <dsp:cNvSpPr/>
      </dsp:nvSpPr>
      <dsp:spPr>
        <a:xfrm>
          <a:off x="3400317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2</a:t>
          </a:r>
        </a:p>
      </dsp:txBody>
      <dsp:txXfrm>
        <a:off x="3550645" y="822143"/>
        <a:ext cx="725847" cy="725847"/>
      </dsp:txXfrm>
    </dsp:sp>
    <dsp:sp modelId="{089BBEDF-717C-4423-950F-5159CA41B7D7}">
      <dsp:nvSpPr>
        <dsp:cNvPr id="0" name=""/>
        <dsp:cNvSpPr/>
      </dsp:nvSpPr>
      <dsp:spPr>
        <a:xfrm>
          <a:off x="2691541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04F0CC6-A0A8-4C73-8CE4-C8BB7A01471A}">
      <dsp:nvSpPr>
        <dsp:cNvPr id="0" name=""/>
        <dsp:cNvSpPr/>
      </dsp:nvSpPr>
      <dsp:spPr>
        <a:xfrm>
          <a:off x="5380002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Math.Round(value)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Afronden naar dichtstbijzijnde geheel getal</a:t>
          </a:r>
          <a:endParaRPr lang="en-US" sz="13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 dirty="0"/>
            <a:t>Idem Convert.ToInt32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b="1" kern="1200" dirty="0" err="1"/>
            <a:t>Opletten</a:t>
          </a:r>
          <a:r>
            <a:rPr lang="en-US" sz="1300" b="1" kern="1200" dirty="0"/>
            <a:t> </a:t>
          </a:r>
          <a:r>
            <a:rPr lang="en-US" sz="1300" b="1" kern="1200" dirty="0" err="1"/>
            <a:t>voor</a:t>
          </a:r>
          <a:r>
            <a:rPr lang="en-US" sz="1300" b="1" kern="1200" dirty="0"/>
            <a:t> Banker’s rounding</a:t>
          </a:r>
        </a:p>
      </dsp:txBody>
      <dsp:txXfrm>
        <a:off x="5380002" y="1629885"/>
        <a:ext cx="2444055" cy="2053006"/>
      </dsp:txXfrm>
    </dsp:sp>
    <dsp:sp modelId="{A60C5DA6-B13A-43C8-956E-293F088D959A}">
      <dsp:nvSpPr>
        <dsp:cNvPr id="0" name=""/>
        <dsp:cNvSpPr/>
      </dsp:nvSpPr>
      <dsp:spPr>
        <a:xfrm>
          <a:off x="6088778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3</a:t>
          </a:r>
        </a:p>
      </dsp:txBody>
      <dsp:txXfrm>
        <a:off x="6239106" y="822143"/>
        <a:ext cx="725847" cy="725847"/>
      </dsp:txXfrm>
    </dsp:sp>
    <dsp:sp modelId="{47F9E678-951E-4F19-95F3-D6729A5C2E69}">
      <dsp:nvSpPr>
        <dsp:cNvPr id="0" name=""/>
        <dsp:cNvSpPr/>
      </dsp:nvSpPr>
      <dsp:spPr>
        <a:xfrm>
          <a:off x="5380002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852857-AFCB-47B1-B805-8574DADC5E20}">
      <dsp:nvSpPr>
        <dsp:cNvPr id="0" name=""/>
        <dsp:cNvSpPr/>
      </dsp:nvSpPr>
      <dsp:spPr>
        <a:xfrm>
          <a:off x="8068463" y="329648"/>
          <a:ext cx="2444055" cy="3421677"/>
        </a:xfrm>
        <a:prstGeom prst="rect">
          <a:avLst/>
        </a:prstGeom>
        <a:solidFill>
          <a:schemeClr val="accent3">
            <a:alpha val="90000"/>
            <a:tint val="4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90548" tIns="330200" rIns="190548" bIns="33020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nl-BE" sz="1700" kern="1200"/>
            <a:t>Convert.ToDouble(value)</a:t>
          </a:r>
          <a:endParaRPr lang="en-US" sz="1700" kern="120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nl-BE" sz="1300" kern="1200"/>
            <a:t>Omzetten naar double</a:t>
          </a:r>
          <a:endParaRPr lang="en-US" sz="1300" kern="1200"/>
        </a:p>
      </dsp:txBody>
      <dsp:txXfrm>
        <a:off x="8068463" y="1629885"/>
        <a:ext cx="2444055" cy="2053006"/>
      </dsp:txXfrm>
    </dsp:sp>
    <dsp:sp modelId="{4D933B21-20F6-412F-AC01-B83C712A4B03}">
      <dsp:nvSpPr>
        <dsp:cNvPr id="0" name=""/>
        <dsp:cNvSpPr/>
      </dsp:nvSpPr>
      <dsp:spPr>
        <a:xfrm>
          <a:off x="8777239" y="671815"/>
          <a:ext cx="1026503" cy="1026503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30" tIns="12700" rIns="80030" bIns="1270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800" kern="1200"/>
            <a:t>4</a:t>
          </a:r>
        </a:p>
      </dsp:txBody>
      <dsp:txXfrm>
        <a:off x="8927567" y="822143"/>
        <a:ext cx="725847" cy="725847"/>
      </dsp:txXfrm>
    </dsp:sp>
    <dsp:sp modelId="{A765C9E9-3894-438F-B1CA-02FD04F7AD2C}">
      <dsp:nvSpPr>
        <dsp:cNvPr id="0" name=""/>
        <dsp:cNvSpPr/>
      </dsp:nvSpPr>
      <dsp:spPr>
        <a:xfrm>
          <a:off x="8068463" y="3751253"/>
          <a:ext cx="2444055" cy="72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BasicLinearProcessNumbered">
  <dgm:title val="Basic Linear Process Numbered"/>
  <dgm:desc val="Used to show a progression; a timeline; sequential steps in a task, process, or workflow; or to emphasize movement or direction. Automatic numbers have been introduced to show the steps of the process which appears in a circle. Level 1 and Level 2 text appear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1"/>
      <dgm:constr type="primFontSz" for="des" forName="sibTransNodeCircle" op="equ"/>
      <dgm:constr type="primFontSz" for="des" forName="nodeText" op="equ"/>
      <dgm:constr type="h" for="des" forName="sibTransNodeCircle" op="equ"/>
      <dgm:constr type="w" for="des" forName="sibTransNodeCircle" op="equ"/>
    </dgm:constrLst>
    <dgm:ruleLst>
      <dgm:rule type="h" val="NaN" fact="1.2" max="NaN"/>
    </dgm:ruleLst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4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h" for="ch" forName="sibTransNodeCircle" refType="h" refFor="ch" refForName="bgRect" fact="0.3"/>
          <dgm:constr type="w" for="ch" forName="sibTransNodeCircle" refType="h" refFor="ch" refForName="sibTransNodeCircle"/>
          <dgm:constr type="ctrX" for="ch" forName="sibTransNodeCircle" refType="w" fact="0.5"/>
          <dgm:constr type="ctrY" for="ch" forName="sibTransNodeCircle" refType="h" fact="0.25"/>
          <dgm:constr type="r" for="ch" forName="nodeText" refType="r" refFor="ch" refForName="bgRect"/>
          <dgm:constr type="h" for="ch" forName="nodeText" refType="h" refFor="ch" refForName="bgRect" fact="0.6"/>
          <dgm:constr type="t" for="ch" forName="nodeText" refType="h" refFor="ch" refForName="bgRect" fact="0.38"/>
          <dgm:constr type="b" for="ch" forName="bottomLine" refType="b" refFor="ch" refForName="bgRect"/>
          <dgm:constr type="w" for="ch" forName="bottomLine" refType="w" refFor="ch" refForName="bgRect"/>
          <dgm:constr type="h" for="ch" forName="bottomLine" val="0.002"/>
        </dgm:constrLst>
        <dgm:ruleLst/>
        <dgm:layoutNode name="bgRect" styleLbl="bgAccFollowNode1">
          <dgm:alg type="sp"/>
          <dgm:shape xmlns:r="http://schemas.openxmlformats.org/officeDocument/2006/relationships" type="rect" r:blip="">
            <dgm:adjLst/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Circle" styleLbl="alignNode1">
            <dgm:varLst>
              <dgm:chMax val="0"/>
              <dgm:bulletEnabled/>
            </dgm:varLst>
            <dgm:presOf axis="self" ptType="sibTrans"/>
            <dgm:alg type="tx">
              <dgm:param type="txAnchorVert" val="mid"/>
              <dgm:param type="txAnchorHorzCh" val="ctr"/>
            </dgm:alg>
            <dgm:shape xmlns:r="http://schemas.openxmlformats.org/officeDocument/2006/relationships" type="ellipse" r:blip="">
              <dgm:adjLst/>
            </dgm:shape>
            <dgm:constrLst>
              <dgm:constr type="w" refType="h" op="lte"/>
              <dgm:constr type="primFontSz" val="48"/>
              <dgm:constr type="tMarg" val="1"/>
              <dgm:constr type="lMarg" refType="w" fact="0.221"/>
              <dgm:constr type="rMarg" refType="w" fact="0.221"/>
              <dgm:constr type="bMarg" val="1"/>
            </dgm:constrLst>
            <dgm:ruleLst>
              <dgm:rule type="primFontSz" val="14" fact="NaN" max="NaN"/>
            </dgm:ruleLst>
          </dgm:layoutNode>
        </dgm:forEach>
        <dgm:layoutNode name="bottomLine" styleLbl="alignNode1">
          <dgm:varLst/>
          <dgm:presOf/>
          <dgm:alg type="sp"/>
          <dgm:shape xmlns:r="http://schemas.openxmlformats.org/officeDocument/2006/relationships" type="rect" r:blip="">
            <dgm:adjLst/>
          </dgm:shape>
          <dgm:constrLst/>
          <dgm:ruleLst/>
        </dgm:layoutNode>
        <dgm:layoutNode name="nodeText" styleLbl="bgAccFollow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 zOrderOff="-1" hideGeom="1">
            <dgm:adjLst/>
          </dgm:shape>
          <dgm:presOf axis="desOrSelf" ptType="node"/>
          <dgm:constrLst>
            <dgm:constr type="primFontSz" val="26"/>
            <dgm:constr type="tMarg" val="26"/>
            <dgm:constr type="lMarg" refType="w" fact="0.221"/>
            <dgm:constr type="rMarg" refType="w" fact="0.221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0">
            <a:buAutoNum type="arabicParenBoth"/>
          </dgm1611:buPr>
        </dgm1611:autoBuNodeInfo>
      </dgm1611:autoBuNodeInfoLst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85EE1F57-E73E-475C-872F-886F27274373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4160378C-E38A-434D-8215-83F3AE123DD2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771931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E0BBF532-A5DD-4E27-82A5-D972027CDA5D}" type="datetimeFigureOut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139700" y="768350"/>
            <a:ext cx="6819900" cy="38369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nl-BE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709930" y="4861441"/>
            <a:ext cx="5679440" cy="4605576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nl-NL"/>
              <a:t>Klik om de modelstijlen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nl-BE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C7D837DF-155B-4E54-960E-E6A2C77B6EAE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1547331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BB4E0A59-AC5E-4BF7-A172-03B9126A3D3F}"/>
              </a:ext>
            </a:extLst>
          </p:cNvPr>
          <p:cNvSpPr/>
          <p:nvPr/>
        </p:nvSpPr>
        <p:spPr>
          <a:xfrm>
            <a:off x="-66503" y="-55562"/>
            <a:ext cx="12518967" cy="365760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E81773F8-747F-4DB8-869A-30EE55502AF6}"/>
              </a:ext>
            </a:extLst>
          </p:cNvPr>
          <p:cNvSpPr/>
          <p:nvPr/>
        </p:nvSpPr>
        <p:spPr>
          <a:xfrm>
            <a:off x="-66502" y="3602038"/>
            <a:ext cx="12518967" cy="325596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BE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E6780E7B-6347-428E-9965-E1E54D7784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6525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4AD66E2-DACF-4235-AD2C-BAA9DFEF48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73F6A1CD-5EA8-4193-B23C-9717C769A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A6142-F57B-48C8-97F4-E016AC358AB9}" type="datetime1">
              <a:rPr lang="nl-BE" smtClean="0"/>
              <a:t>2/05/2023</a:t>
            </a:fld>
            <a:endParaRPr lang="nl-BE" dirty="0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1741BD09-7970-442C-A1A1-B86377CB7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C8B1A799-4AA9-4556-A585-E1DA33460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11" name="Picture 2" descr="Huisstijl | AP Hogeschool">
            <a:extLst>
              <a:ext uri="{FF2B5EF4-FFF2-40B4-BE49-F238E27FC236}">
                <a16:creationId xmlns:a16="http://schemas.microsoft.com/office/drawing/2014/main" id="{7BDC3559-A25B-405A-914F-BA7F85567B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Afbeelding 12">
            <a:extLst>
              <a:ext uri="{FF2B5EF4-FFF2-40B4-BE49-F238E27FC236}">
                <a16:creationId xmlns:a16="http://schemas.microsoft.com/office/drawing/2014/main" id="{011958E0-A483-4667-85CC-ADE850A08F03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85367" y="4638922"/>
            <a:ext cx="1421265" cy="1418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5112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CA75D8-30CC-4149-B0EE-6C11B19BA0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EA66E83B-B9D4-47F4-9EBF-0A4626AECA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BA7F98-DF99-4920-8C1F-D468B384F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B9A890-CB95-4A02-8EA4-7544B08DB4E2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7F88D253-8A58-4125-A227-13E738D48A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FA5504E-511A-417A-A6BA-EF7240883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921096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A79AEEB0-02B2-447D-B1FD-D25D55DD56C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A47050A7-1669-4805-929E-741E4C4CF3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9C78FC2-A4A1-4447-98A1-FB656BDDD8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3D1D9F-4518-4980-9C0D-8EB7894ABDE4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9463AC9B-1104-4245-83B2-941B2D3520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51C8C71-ADCE-408A-BD03-6A3026513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54016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38458088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B8BAD38-7922-4925-9B1E-C8B9824AB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F646D84E-4957-4D2C-BDD6-C478B3F04C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467BED60-0F65-4F2B-B5B9-7CDC70E73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BF7167-EA82-4644-8F88-C53816572F96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C5970C4-1407-4452-9148-636A126C9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5C57E89-1D0D-4354-8F65-63804968C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858743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C7D09DE-9877-4775-9EA0-3FAF250532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E204716-6C27-4458-A66E-7D0C8675C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A66AC9EB-DEAD-42CF-AD23-439C5DA970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393B68-E771-4EAB-BD5A-988B3BCEC1C4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4E272174-F617-485C-8862-B67278A669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D7AC59F-8095-4C85-89CD-7324AA678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38522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F8B325-2136-406D-BF0A-E575C7306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812A1A84-3D08-49DA-A4A4-7023BFE6C81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B5DB36-3733-4D71-9D2B-5502BA30CF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A884AE63-C510-4ABD-BCB9-469A9F65EC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A1FA05-B5D2-497F-81AB-0906CD7F230B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0A8498C-B6A6-4DC9-8255-569230952C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D77CFB-1B09-43DB-9177-427CFFA2B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95992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D918494-5C63-47C0-84BE-8ED0D3FF6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7C63C31E-AB27-4678-9D54-B1D0D3466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5F81428D-6F2B-4A4F-BE3B-04884F6C65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EF87D035-5B4E-4F7A-A699-252D6B18521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D354858C-4DA6-4DAE-93E2-3D7E0C6E07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C3997C63-4B1E-4009-A760-23659F6D4C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61B88-F79F-4529-821E-344A934E6946}" type="datetime1">
              <a:rPr lang="nl-BE" smtClean="0"/>
              <a:t>2/05/2023</a:t>
            </a:fld>
            <a:endParaRPr lang="nl-BE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2D13070B-C3A5-4C21-93A3-2901C5275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C467616-5346-4858-8558-4E52489215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784410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F3B850-D9CF-469D-8F6A-E2BDD637AA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A18378AF-4848-4FF4-8280-7D9ECB8B1B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36FFD9-A9CE-4423-9581-2A56F0092606}" type="datetime1">
              <a:rPr lang="nl-BE" smtClean="0"/>
              <a:t>2/05/2023</a:t>
            </a:fld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00949076-FEA0-4733-9BD4-14412136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AEEBC9A3-1316-4097-A51D-A3E7C9F057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601699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A9D634B5-8C2D-48AE-91EA-C4594F8C1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6331C-B12C-4B5E-A588-AEBE791B8080}" type="datetime1">
              <a:rPr lang="nl-BE" smtClean="0"/>
              <a:t>2/05/2023</a:t>
            </a:fld>
            <a:endParaRPr lang="nl-BE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E0A0C514-A640-4C96-B201-54186C9AF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69500356-ABD5-4B99-B278-E17553C1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427636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0C76E74-348C-48C3-A13E-74C76572AE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DBBF6845-2F60-4F6C-831E-1BAF210E6B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9B303079-BF21-44E3-8E18-CFA9C169745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763318B-D3A7-4D55-82AF-7D19CCD016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DA2E80-F5AF-4838-8E2B-93B8353DFA07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16126F0-267A-413E-A20B-7214BF1467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EE8EF28-8D87-4E29-987A-25E61C23C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160571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4068CD6-8C62-40B2-A334-AB8A4A31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nl-BE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5C519671-7768-46CF-9589-EC18A631F55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l-NL"/>
              <a:t>Klik op het pictogram als u een afbeelding wilt toevoegen</a:t>
            </a:r>
            <a:endParaRPr lang="nl-BE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3BB512F-050B-486A-BF60-FAF904A258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13014279-A0D6-4628-B04E-B73C6A41F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660AB-DEF8-4F0D-B084-808191304D25}" type="datetime1">
              <a:rPr lang="nl-BE" smtClean="0"/>
              <a:t>2/05/2023</a:t>
            </a:fld>
            <a:endParaRPr lang="nl-BE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9E1844A0-29A9-431A-BC59-A681E7C224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68B01B68-315D-4275-93E7-1CD101EBA3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473455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jpe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00694DA2-4E03-486D-860B-097381549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dirty="0"/>
              <a:t>Klik om stijl te bewerken</a:t>
            </a:r>
            <a:endParaRPr lang="nl-BE" dirty="0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685C7508-DC72-4533-8509-4CD8946504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dirty="0"/>
              <a:t>Klikken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  <a:endParaRPr lang="nl-BE" dirty="0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31C0E2D-36AC-4651-B5A5-7C24D95AAA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1A349-F1E9-4BB9-BDF1-40D376A3D129}" type="datetime1">
              <a:rPr lang="nl-BE" smtClean="0"/>
              <a:t>2/05/2023</a:t>
            </a:fld>
            <a:endParaRPr lang="nl-BE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B2F3C7A1-BCFE-4981-8966-87B26FEB7E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nl-BE" dirty="0"/>
              <a:t>Zie Scherp Scherper</a:t>
            </a:r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9C052746-846E-4603-B721-809D7198C9E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A62353-F7CD-46ED-8877-B27D0E33FCF8}" type="slidenum">
              <a:rPr lang="nl-BE" smtClean="0"/>
              <a:t>‹nr.›</a:t>
            </a:fld>
            <a:endParaRPr lang="nl-BE"/>
          </a:p>
        </p:txBody>
      </p:sp>
      <p:pic>
        <p:nvPicPr>
          <p:cNvPr id="8" name="Afbeelding 7">
            <a:extLst>
              <a:ext uri="{FF2B5EF4-FFF2-40B4-BE49-F238E27FC236}">
                <a16:creationId xmlns:a16="http://schemas.microsoft.com/office/drawing/2014/main" id="{68D9A7F4-42E3-4B0A-82BD-605C2DE65CFF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57487" y="0"/>
            <a:ext cx="513792" cy="512965"/>
          </a:xfrm>
          <a:prstGeom prst="rect">
            <a:avLst/>
          </a:prstGeom>
        </p:spPr>
      </p:pic>
      <p:pic>
        <p:nvPicPr>
          <p:cNvPr id="1026" name="Picture 2" descr="Huisstijl | AP Hogeschool">
            <a:extLst>
              <a:ext uri="{FF2B5EF4-FFF2-40B4-BE49-F238E27FC236}">
                <a16:creationId xmlns:a16="http://schemas.microsoft.com/office/drawing/2014/main" id="{A63DCC07-2517-4A2E-85D4-1179A0BDB0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3741" y="6378084"/>
            <a:ext cx="513792" cy="2856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043311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gif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ziescherp.be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://msdn.microsoft.com/en-us/library/system.math.aspx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20645-32F8-4AE4-9E8E-6DB94F34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110" y="1124744"/>
            <a:ext cx="9144000" cy="2387600"/>
          </a:xfrm>
        </p:spPr>
        <p:txBody>
          <a:bodyPr/>
          <a:lstStyle/>
          <a:p>
            <a:r>
              <a:rPr lang="nl-BE" dirty="0"/>
              <a:t>3. Berekeningen </a:t>
            </a:r>
            <a:br>
              <a:rPr lang="nl-BE" dirty="0"/>
            </a:br>
            <a:r>
              <a:rPr lang="nl-BE" dirty="0"/>
              <a:t>met </a:t>
            </a:r>
            <a:r>
              <a:rPr lang="nl-BE" dirty="0" err="1"/>
              <a:t>System.Math</a:t>
            </a:r>
            <a:endParaRPr lang="nl-BE" dirty="0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EC3214E-D6AC-4812-B3E5-62C72119C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H4. Werken met Data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6EFB7F-3A5C-4929-A911-F845A6BA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47863D-FD3F-4A88-9145-85E9609B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53731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8F20645-32F8-4AE4-9E8E-6DB94F340B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7110" y="1124744"/>
            <a:ext cx="9144000" cy="2387600"/>
          </a:xfrm>
        </p:spPr>
        <p:txBody>
          <a:bodyPr/>
          <a:lstStyle/>
          <a:p>
            <a:r>
              <a:rPr lang="nl-BE" dirty="0"/>
              <a:t>3b. Afronden van waarden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BEC3214E-D6AC-4812-B3E5-62C72119CB0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>
                <a:solidFill>
                  <a:schemeClr val="bg1">
                    <a:lumMod val="50000"/>
                  </a:schemeClr>
                </a:solidFill>
              </a:rPr>
              <a:t>H4. Werken met Data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576EFB7F-3A5C-4929-A911-F845A6BA8C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A47863D-FD3F-4A88-9145-85E9609BD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526511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5529884"/>
            <a:ext cx="8078342" cy="1096331"/>
          </a:xfrm>
        </p:spPr>
        <p:txBody>
          <a:bodyPr>
            <a:normAutofit/>
          </a:bodyPr>
          <a:lstStyle/>
          <a:p>
            <a:r>
              <a:rPr lang="nl-BE" dirty="0"/>
              <a:t>Hoe afronden?</a:t>
            </a:r>
            <a:endParaRPr lang="nl-NL" dirty="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198279" y="6261090"/>
            <a:ext cx="1344477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11</a:t>
            </a:fld>
            <a:endParaRPr lang="nl-BE">
              <a:solidFill>
                <a:schemeClr val="tx1">
                  <a:alpha val="80000"/>
                </a:schemeClr>
              </a:solidFill>
            </a:endParaRPr>
          </a:p>
        </p:txBody>
      </p:sp>
      <p:graphicFrame>
        <p:nvGraphicFramePr>
          <p:cNvPr id="13319" name="Rectangle 3">
            <a:extLst>
              <a:ext uri="{FF2B5EF4-FFF2-40B4-BE49-F238E27FC236}">
                <a16:creationId xmlns:a16="http://schemas.microsoft.com/office/drawing/2014/main" id="{EECE85FE-D017-40AF-92CE-EAB503B0E2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22147255"/>
              </p:ext>
            </p:extLst>
          </p:nvPr>
        </p:nvGraphicFramePr>
        <p:xfrm>
          <a:off x="838200" y="643467"/>
          <a:ext cx="10515600" cy="408097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87878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Over afronden in .NET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Math.Round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r>
              <a:rPr lang="nl-BE" dirty="0"/>
              <a:t> 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Convert.ToInt32()</a:t>
            </a:r>
          </a:p>
          <a:p>
            <a:pPr lvl="1"/>
            <a:r>
              <a:rPr lang="nl-BE" dirty="0"/>
              <a:t>Werkt voor de meeste gevallen zoals je verwacht: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12</a:t>
            </a:fld>
            <a:endParaRPr lang="nl-BE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482" y="2852936"/>
            <a:ext cx="9353843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4.2;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4.8;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56AF9F-BA65-464F-A9E2-B7D7DD41BF3B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 en 5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99384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C7F21E-C6F6-47BE-B3D9-B9D6A66EB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Math.Round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FC0B5D0-F207-4AEC-94A5-A0235C4195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Kan ook extra parameter aanvaarden om aan te geven tot hoeveel cijfers na de komma moet afgerond worden: 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9F141E09-0AC1-4996-91E9-942679A3A2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13</a:t>
            </a:fld>
            <a:endParaRPr lang="nl-BE"/>
          </a:p>
        </p:txBody>
      </p:sp>
      <p:sp>
        <p:nvSpPr>
          <p:cNvPr id="5" name="Rectangle 1">
            <a:extLst>
              <a:ext uri="{FF2B5EF4-FFF2-40B4-BE49-F238E27FC236}">
                <a16:creationId xmlns:a16="http://schemas.microsoft.com/office/drawing/2014/main" id="{CC28891E-A7A0-4AC4-A3B9-EC73CD0D68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75520" y="2924944"/>
            <a:ext cx="9918100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4.12343;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d1,1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d1,4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DB382ABE-6FD5-4F80-B7B9-5912ED477A0C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4.1 en 4.1234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755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nl-BE"/>
              <a:t>Over afronden in .NET</a:t>
            </a:r>
            <a:endParaRPr lang="nl-NL" dirty="0"/>
          </a:p>
        </p:txBody>
      </p:sp>
      <p:sp>
        <p:nvSpPr>
          <p:cNvPr id="1434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>
                <a:latin typeface="Consolas" pitchFamily="49" charset="0"/>
                <a:cs typeface="Consolas" pitchFamily="49" charset="0"/>
              </a:rPr>
              <a:t>Math.Round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()</a:t>
            </a:r>
            <a:r>
              <a:rPr lang="nl-BE" dirty="0"/>
              <a:t> en </a:t>
            </a:r>
            <a:r>
              <a:rPr lang="nl-BE" dirty="0">
                <a:latin typeface="Consolas" pitchFamily="49" charset="0"/>
                <a:cs typeface="Consolas" pitchFamily="49" charset="0"/>
              </a:rPr>
              <a:t>Convert.ToInt32()</a:t>
            </a:r>
          </a:p>
          <a:p>
            <a:pPr lvl="1"/>
            <a:r>
              <a:rPr lang="nl-BE" dirty="0"/>
              <a:t>Echter soms heel onverwachte resultaten bij afronden op halve waarden</a:t>
            </a:r>
            <a:endParaRPr lang="nl-NL" dirty="0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14</a:t>
            </a:fld>
            <a:endParaRPr lang="nl-BE"/>
          </a:p>
        </p:txBody>
      </p:sp>
      <p:sp>
        <p:nvSpPr>
          <p:cNvPr id="4" name="Rectangle 1"/>
          <p:cNvSpPr>
            <a:spLocks noChangeArrowheads="1"/>
          </p:cNvSpPr>
          <p:nvPr/>
        </p:nvSpPr>
        <p:spPr bwMode="auto">
          <a:xfrm>
            <a:off x="2533482" y="2852936"/>
            <a:ext cx="9353843" cy="1938992"/>
          </a:xfrm>
          <a:prstGeom prst="rect">
            <a:avLst/>
          </a:prstGeom>
          <a:noFill/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4.5;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double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5.5;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String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= </a:t>
            </a:r>
            <a:r>
              <a:rPr lang="nl-BE" sz="2000" dirty="0">
                <a:solidFill>
                  <a:srgbClr val="000080"/>
                </a:solidFill>
                <a:latin typeface="Consolas" pitchFamily="49" charset="0"/>
                <a:cs typeface="Consolas" pitchFamily="49" charset="0"/>
              </a:rPr>
              <a:t>$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"afgerond: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d1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 en {</a:t>
            </a: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Math</a:t>
            </a:r>
            <a:r>
              <a:rPr lang="nl-BE" sz="2000" dirty="0" err="1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.</a:t>
            </a:r>
            <a:r>
              <a:rPr lang="nl-BE" sz="2000" dirty="0" err="1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Round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d2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)} ";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                            </a:t>
            </a:r>
            <a:b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</a:br>
            <a:r>
              <a:rPr lang="nl-BE" sz="2000" dirty="0" err="1">
                <a:solidFill>
                  <a:srgbClr val="A65300"/>
                </a:solidFill>
                <a:latin typeface="Consolas" pitchFamily="49" charset="0"/>
                <a:cs typeface="Consolas" pitchFamily="49" charset="0"/>
              </a:rPr>
              <a:t>Console.WriteLine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nl-BE" sz="2000" dirty="0">
                <a:solidFill>
                  <a:srgbClr val="800000"/>
                </a:solidFill>
                <a:latin typeface="Consolas" pitchFamily="49" charset="0"/>
                <a:cs typeface="Consolas" pitchFamily="49" charset="0"/>
              </a:rPr>
              <a:t>line</a:t>
            </a:r>
            <a:r>
              <a:rPr lang="nl-BE" sz="2000" dirty="0">
                <a:solidFill>
                  <a:srgbClr val="000000"/>
                </a:solidFill>
                <a:latin typeface="Consolas" pitchFamily="49" charset="0"/>
                <a:cs typeface="Consolas" pitchFamily="49" charset="0"/>
              </a:rPr>
              <a:t>);</a:t>
            </a:r>
            <a:endParaRPr lang="nl-BE" sz="4800" dirty="0">
              <a:solidFill>
                <a:schemeClr val="tx1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2" name="Tekstvak 1">
            <a:extLst>
              <a:ext uri="{FF2B5EF4-FFF2-40B4-BE49-F238E27FC236}">
                <a16:creationId xmlns:a16="http://schemas.microsoft.com/office/drawing/2014/main" id="{E156AF9F-BA65-464F-A9E2-B7D7DD41BF3B}"/>
              </a:ext>
            </a:extLst>
          </p:cNvPr>
          <p:cNvSpPr txBox="1"/>
          <p:nvPr/>
        </p:nvSpPr>
        <p:spPr>
          <a:xfrm>
            <a:off x="3863752" y="5328283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4 en 6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1026" name="Picture 2" descr="Tim And Eric Mind Blown GIF">
            <a:extLst>
              <a:ext uri="{FF2B5EF4-FFF2-40B4-BE49-F238E27FC236}">
                <a16:creationId xmlns:a16="http://schemas.microsoft.com/office/drawing/2014/main" id="{FA685B75-28CB-4B9D-BD1B-4F992870CFB4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32304" y="4899003"/>
            <a:ext cx="1905000" cy="190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065583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Over afronden in .NET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7096633" cy="4930246"/>
          </a:xfrm>
        </p:spPr>
        <p:txBody>
          <a:bodyPr anchor="ctr">
            <a:normAutofit/>
          </a:bodyPr>
          <a:lstStyle/>
          <a:p>
            <a:r>
              <a:rPr lang="nl-BE" sz="2400" dirty="0"/>
              <a:t>Verklaring</a:t>
            </a:r>
          </a:p>
          <a:p>
            <a:pPr lvl="1"/>
            <a:r>
              <a:rPr lang="nl-BE" dirty="0"/>
              <a:t>Er wordt hier gebruik gemaakt van een afrondingsmechanisme dat bekend staat als het bankiersalgoritme (“</a:t>
            </a:r>
            <a:r>
              <a:rPr lang="nl-NL" b="1" u="sng" dirty="0" err="1"/>
              <a:t>banker's</a:t>
            </a:r>
            <a:r>
              <a:rPr lang="nl-NL" b="1" u="sng" dirty="0"/>
              <a:t> </a:t>
            </a:r>
            <a:r>
              <a:rPr lang="nl-NL" b="1" u="sng" dirty="0" err="1"/>
              <a:t>rounding</a:t>
            </a:r>
            <a:r>
              <a:rPr lang="nl-NL" dirty="0"/>
              <a:t>”)</a:t>
            </a:r>
          </a:p>
          <a:p>
            <a:pPr lvl="1"/>
            <a:r>
              <a:rPr lang="nl-NL" dirty="0"/>
              <a:t>Regel: een halve waarde wordt afgerond naar het dichtstbijzijnde EVEN getal</a:t>
            </a:r>
          </a:p>
          <a:p>
            <a:pPr lvl="2"/>
            <a:r>
              <a:rPr lang="nl-NL" sz="2400" dirty="0"/>
              <a:t>4.5 </a:t>
            </a:r>
            <a:r>
              <a:rPr lang="nl-NL" sz="2400" dirty="0">
                <a:sym typeface="Wingdings" pitchFamily="2" charset="2"/>
              </a:rPr>
              <a:t> 4 (en niet 5 zoals je zou verwachten)</a:t>
            </a:r>
          </a:p>
        </p:txBody>
      </p:sp>
      <p:sp>
        <p:nvSpPr>
          <p:cNvPr id="10" name="Tijdelijke aanduiding voor voettekst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11" name="Tijdelijke aanduiding voor dianummer 10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15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68355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C8B67C-7AAC-4B78-ADC1-30EAEF331C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Zonder </a:t>
            </a:r>
            <a:r>
              <a:rPr lang="nl-BE" dirty="0" err="1"/>
              <a:t>banker’s</a:t>
            </a:r>
            <a:r>
              <a:rPr lang="nl-BE" dirty="0"/>
              <a:t> </a:t>
            </a:r>
            <a:r>
              <a:rPr lang="nl-BE" dirty="0" err="1"/>
              <a:t>rounding</a:t>
            </a:r>
            <a:r>
              <a:rPr lang="nl-BE" dirty="0"/>
              <a:t> afronden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A8C9933-D3B0-4408-901C-BEE62B4B77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Nuttig als je bijvoorbeeld wilt weten hoe je punten zullen zijn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 err="1"/>
              <a:t>Zoniet</a:t>
            </a:r>
            <a:r>
              <a:rPr lang="nl-BE" dirty="0"/>
              <a:t> kreeg je 10 en 8</a:t>
            </a:r>
          </a:p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7F629142-B2E7-493F-AFFF-7F2C103178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16</a:t>
            </a:fld>
            <a:endParaRPr lang="nl-BE"/>
          </a:p>
        </p:txBody>
      </p:sp>
      <p:sp>
        <p:nvSpPr>
          <p:cNvPr id="5" name="Rechthoek 4">
            <a:extLst>
              <a:ext uri="{FF2B5EF4-FFF2-40B4-BE49-F238E27FC236}">
                <a16:creationId xmlns:a16="http://schemas.microsoft.com/office/drawing/2014/main" id="{B17F4050-0C06-435B-A6D5-C1766CF4E49A}"/>
              </a:ext>
            </a:extLst>
          </p:cNvPr>
          <p:cNvSpPr/>
          <p:nvPr/>
        </p:nvSpPr>
        <p:spPr>
          <a:xfrm>
            <a:off x="838200" y="2326383"/>
            <a:ext cx="11077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d1 = 9.50; </a:t>
            </a:r>
            <a:r>
              <a:rPr lang="fr-FR" sz="12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 d2 = 8.50;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String line = 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$"afgerond: 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(d1 ,</a:t>
            </a:r>
            <a:r>
              <a:rPr lang="nl-BE" sz="1200" dirty="0" err="1">
                <a:solidFill>
                  <a:srgbClr val="000000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MidpointRounding.AwayFromZero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)}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 en 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Math.Round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(d2,MidpointRounding.AwayFromZero)}</a:t>
            </a:r>
            <a:r>
              <a:rPr lang="nl-BE" sz="1200" dirty="0">
                <a:solidFill>
                  <a:srgbClr val="A31515"/>
                </a:solidFill>
                <a:latin typeface="Consolas" panose="020B0609020204030204" pitchFamily="49" charset="0"/>
              </a:rPr>
              <a:t> "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nl-BE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Console.WriteLine</a:t>
            </a:r>
            <a:r>
              <a:rPr lang="nl-BE" sz="1200" dirty="0">
                <a:solidFill>
                  <a:srgbClr val="000000"/>
                </a:solidFill>
                <a:latin typeface="Consolas" panose="020B0609020204030204" pitchFamily="49" charset="0"/>
              </a:rPr>
              <a:t>(line);</a:t>
            </a:r>
            <a:endParaRPr lang="nl-BE" sz="1200" dirty="0"/>
          </a:p>
        </p:txBody>
      </p:sp>
      <p:sp>
        <p:nvSpPr>
          <p:cNvPr id="6" name="Tekstvak 5">
            <a:extLst>
              <a:ext uri="{FF2B5EF4-FFF2-40B4-BE49-F238E27FC236}">
                <a16:creationId xmlns:a16="http://schemas.microsoft.com/office/drawing/2014/main" id="{9775FA13-E077-484D-82AA-EFD3C436128B}"/>
              </a:ext>
            </a:extLst>
          </p:cNvPr>
          <p:cNvSpPr txBox="1"/>
          <p:nvPr/>
        </p:nvSpPr>
        <p:spPr>
          <a:xfrm>
            <a:off x="4079776" y="3429000"/>
            <a:ext cx="60486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l-BE" dirty="0"/>
              <a:t>Output: </a:t>
            </a:r>
            <a:r>
              <a:rPr lang="nl-BE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Afgerond: 10 en 9</a:t>
            </a:r>
            <a:endParaRPr lang="nl-BE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4740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Afronden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0693162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048C31B-4AB2-4FA9-8DE3-00C9BA49EF4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2736" y="1767754"/>
            <a:ext cx="8743194" cy="2031055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4. Random getallen genereren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73DF8AB7-CA3D-4D58-9E79-E30F8DE4D5E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045368" y="4074718"/>
            <a:ext cx="6105194" cy="682079"/>
          </a:xfrm>
        </p:spPr>
        <p:txBody>
          <a:bodyPr>
            <a:normAutofit/>
          </a:bodyPr>
          <a:lstStyle/>
          <a:p>
            <a:r>
              <a:rPr lang="nl-BE" dirty="0">
                <a:solidFill>
                  <a:srgbClr val="FFFFFF"/>
                </a:solidFill>
              </a:rPr>
              <a:t>H4. Werken met data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833A6C0C-7E45-4238-9F30-F85FE98ECC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18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55599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C197BF-9721-43E8-96A5-2442871CE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79" y="2053641"/>
            <a:ext cx="3669161" cy="2760098"/>
          </a:xfrm>
        </p:spPr>
        <p:txBody>
          <a:bodyPr>
            <a:normAutofit/>
          </a:bodyPr>
          <a:lstStyle/>
          <a:p>
            <a:r>
              <a:rPr lang="nl-BE" dirty="0"/>
              <a:t>3 willekeurige getallen maken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FF875B9-A094-43B2-B255-D97F2A205A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0574" y="801866"/>
            <a:ext cx="5306084" cy="523063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Random mygen= new Random();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getal1=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getal2=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getal3= mygen.Next();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Console.WriteLine(getal1);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Console.WriteLine(getal2);</a:t>
            </a:r>
          </a:p>
          <a:p>
            <a:pPr marL="0" indent="0">
              <a:buNone/>
            </a:pPr>
            <a:r>
              <a:rPr lang="nl-BE" sz="2400">
                <a:solidFill>
                  <a:srgbClr val="0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Console.WriteLine(getal3);</a:t>
            </a:r>
          </a:p>
          <a:p>
            <a:endParaRPr lang="nl-BE" sz="2400">
              <a:solidFill>
                <a:srgbClr val="000000"/>
              </a:solidFill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847C875-2C2C-42EF-81B3-82B6D209B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19</a:t>
            </a:fld>
            <a:endParaRPr lang="nl-BE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18429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678AC6-7493-4383-ACE8-05EBC4CEFE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5368" y="2043663"/>
            <a:ext cx="6105194" cy="2031055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kern="1200" dirty="0">
                <a:latin typeface="+mj-lt"/>
                <a:ea typeface="+mj-ea"/>
                <a:cs typeface="+mj-cs"/>
              </a:rPr>
              <a:t>Math-</a:t>
            </a:r>
            <a:r>
              <a:rPr lang="en-US" kern="1200" dirty="0" err="1">
                <a:latin typeface="+mj-lt"/>
                <a:ea typeface="+mj-ea"/>
                <a:cs typeface="+mj-cs"/>
              </a:rPr>
              <a:t>bibliotheek</a:t>
            </a:r>
            <a:endParaRPr lang="en-US" kern="1200" dirty="0">
              <a:latin typeface="+mj-lt"/>
              <a:ea typeface="+mj-ea"/>
              <a:cs typeface="+mj-cs"/>
            </a:endParaRP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301E32B5-102A-4246-A4BA-D16AAC6F35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45368" y="4074718"/>
            <a:ext cx="6105194" cy="682079"/>
          </a:xfrm>
        </p:spPr>
        <p:txBody>
          <a:bodyPr vert="horz" lIns="91440" tIns="45720" rIns="91440" bIns="45720" rtlCol="0">
            <a:normAutofit/>
          </a:bodyPr>
          <a:lstStyle/>
          <a:p>
            <a:pPr algn="ctr"/>
            <a:endParaRPr lang="en-US" sz="2400" kern="12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B9A74FC-7AC2-4144-8A4B-F64765AAC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825930" y="6223702"/>
            <a:ext cx="570728" cy="314067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en-US" sz="1000">
                <a:solidFill>
                  <a:srgbClr val="898989"/>
                </a:solidFill>
              </a:rPr>
              <a:pPr>
                <a:spcAft>
                  <a:spcPts val="600"/>
                </a:spcAft>
              </a:pPr>
              <a:t>2</a:t>
            </a:fld>
            <a:endParaRPr lang="en-US" sz="1000">
              <a:solidFill>
                <a:srgbClr val="89898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97132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3E4AA1A-20F3-4495-A2B0-9962CCE92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Bereik aangeven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DE09FF5-15CD-4675-B7E4-60646B42870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Random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 = new Random();</a:t>
            </a:r>
          </a:p>
          <a:p>
            <a:pPr marL="0" indent="0">
              <a:buNone/>
            </a:pPr>
            <a:b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a=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(0,10); //getal tussen 0 tot en met 9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b=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(5,101); //getal tussen 5 tot en met 100</a:t>
            </a:r>
          </a:p>
          <a:p>
            <a:pPr marL="0" indent="0">
              <a:buNone/>
            </a:pP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int c= </a:t>
            </a:r>
            <a:r>
              <a:rPr lang="nl-NL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somegenerator.Next</a:t>
            </a:r>
            <a:r>
              <a:rPr lang="nl-NL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(0,b); //getal tussen 0 tot en met het getal dat de lijn ervoor werd gegenereerd.</a:t>
            </a:r>
          </a:p>
          <a:p>
            <a:pPr marL="0" indent="0">
              <a:buNone/>
            </a:pPr>
            <a:endParaRPr lang="nl-BE" sz="2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47BB1F48-B0AC-44D8-9246-CA762A7BD3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9175778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FE2015D-D1D2-4C82-9E37-060A38D3F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Kommagetallen genereren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288F5D9B-15FD-4EAC-A722-CF810D4E23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err="1"/>
              <a:t>NextDouble</a:t>
            </a:r>
            <a:r>
              <a:rPr lang="nl-BE" dirty="0"/>
              <a:t>() : enkel getal tussen 0 en 1.</a:t>
            </a:r>
          </a:p>
          <a:p>
            <a:pPr lvl="1"/>
            <a:r>
              <a:rPr lang="nl-BE" dirty="0"/>
              <a:t>Je moet dus zelf range aanpassen nadien indien gewenst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dirty="0"/>
              <a:t>Voorbeeld: “Getal tussen 5.0 en 12.5”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FB58C9B3-1A4B-4811-A2C2-80E3EE543B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245FFFD-DA08-4120-B18D-4B2963959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21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45F1EAE4-D188-419E-9CE1-D7011B895E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9576" y="4581128"/>
            <a:ext cx="842493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79764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Random</a:t>
            </a:r>
          </a:p>
          <a:p>
            <a:r>
              <a:rPr lang="nl-BE" dirty="0"/>
              <a:t>Komma getallen met Random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22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7722241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4F2EE3E-7C87-4E3F-8B69-8CF062F44A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Over </a:t>
            </a:r>
            <a:r>
              <a:rPr lang="nl-BE" dirty="0" err="1"/>
              <a:t>seeds</a:t>
            </a:r>
            <a:r>
              <a:rPr lang="nl-BE" dirty="0"/>
              <a:t> en </a:t>
            </a:r>
            <a:r>
              <a:rPr lang="nl-BE"/>
              <a:t>zelfde getallen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72A70DC-0DCF-4871-A5A6-C392F5B43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815B7607-71D8-4E55-9351-86E4B7DFC1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6B856DCD-589A-43F3-B54F-BEC935884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23</a:t>
            </a:fld>
            <a:endParaRPr lang="nl-BE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61706DB-768D-4A87-848A-36733F428A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4509" y="105205"/>
            <a:ext cx="4449291" cy="70038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610870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hoek 5">
            <a:extLst>
              <a:ext uri="{FF2B5EF4-FFF2-40B4-BE49-F238E27FC236}">
                <a16:creationId xmlns:a16="http://schemas.microsoft.com/office/drawing/2014/main" id="{C1CC89C1-DC1E-917B-D25E-69B5776D404F}"/>
              </a:ext>
            </a:extLst>
          </p:cNvPr>
          <p:cNvSpPr/>
          <p:nvPr/>
        </p:nvSpPr>
        <p:spPr>
          <a:xfrm>
            <a:off x="838200" y="5085184"/>
            <a:ext cx="10658400" cy="864096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6F8E1924-B892-8B5A-7836-BE57C96EF1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Meer info</a:t>
            </a:r>
            <a:endParaRPr lang="nl-NL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32A4CC-42D6-F95B-C0C5-FF2A05D197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267671"/>
          </a:xfrm>
        </p:spPr>
        <p:txBody>
          <a:bodyPr>
            <a:normAutofit fontScale="92500" lnSpcReduction="10000"/>
          </a:bodyPr>
          <a:lstStyle/>
          <a:p>
            <a:r>
              <a:rPr lang="nl-BE" dirty="0"/>
              <a:t>Slides gemaakt door </a:t>
            </a:r>
          </a:p>
          <a:p>
            <a:pPr lvl="1"/>
            <a:r>
              <a:rPr lang="nl-BE" dirty="0"/>
              <a:t>Tim Dams (</a:t>
            </a:r>
            <a:r>
              <a:rPr lang="nl-BE" dirty="0">
                <a:hlinkClick r:id="rId2" action="ppaction://hlinkfile"/>
              </a:rPr>
              <a:t>ziescherp.be</a:t>
            </a:r>
            <a:r>
              <a:rPr lang="nl-BE" dirty="0"/>
              <a:t>), AP Hogeschool opleidingen elektronica-</a:t>
            </a:r>
            <a:r>
              <a:rPr lang="nl-BE" dirty="0" err="1"/>
              <a:t>ict</a:t>
            </a:r>
            <a:r>
              <a:rPr lang="nl-BE" dirty="0"/>
              <a:t> en toegepaste informatica</a:t>
            </a:r>
          </a:p>
          <a:p>
            <a:pPr lvl="1"/>
            <a:endParaRPr lang="nl-BE" dirty="0"/>
          </a:p>
          <a:p>
            <a:r>
              <a:rPr lang="nl-BE" dirty="0"/>
              <a:t>Sommige slides gebaseerd of gekopieerd van slidedecks van:</a:t>
            </a:r>
          </a:p>
          <a:p>
            <a:pPr lvl="1"/>
            <a:r>
              <a:rPr lang="nl-BE" sz="2200" dirty="0"/>
              <a:t>Programmeren in C# door Douglas Bell en Mike Parr (vert. Kris Hermans)</a:t>
            </a:r>
          </a:p>
          <a:p>
            <a:pPr lvl="1"/>
            <a:r>
              <a:rPr lang="nl-BE" sz="2200" dirty="0"/>
              <a:t>Microsoft Visual C# 2015: An </a:t>
            </a:r>
            <a:r>
              <a:rPr lang="nl-BE" sz="2200" dirty="0" err="1"/>
              <a:t>Introduction</a:t>
            </a:r>
            <a:r>
              <a:rPr lang="nl-BE" sz="2200" dirty="0"/>
              <a:t> </a:t>
            </a:r>
            <a:r>
              <a:rPr lang="nl-BE" sz="2200" dirty="0" err="1"/>
              <a:t>to</a:t>
            </a:r>
            <a:r>
              <a:rPr lang="nl-BE" sz="2200" dirty="0"/>
              <a:t> Object-</a:t>
            </a:r>
            <a:r>
              <a:rPr lang="nl-BE" sz="2200" dirty="0" err="1"/>
              <a:t>Oriented</a:t>
            </a:r>
            <a:r>
              <a:rPr lang="nl-BE" sz="2200" dirty="0"/>
              <a:t> Programming door Joyce </a:t>
            </a:r>
            <a:r>
              <a:rPr lang="nl-BE" sz="2200" dirty="0" err="1"/>
              <a:t>Farrell</a:t>
            </a:r>
            <a:endParaRPr lang="nl-BE" sz="2200" dirty="0"/>
          </a:p>
          <a:p>
            <a:pPr lvl="1"/>
            <a:r>
              <a:rPr lang="nl-BE" dirty="0"/>
              <a:t>E.a.</a:t>
            </a:r>
          </a:p>
          <a:p>
            <a:pPr lvl="1"/>
            <a:endParaRPr lang="nl-BE" dirty="0"/>
          </a:p>
          <a:p>
            <a:pPr lvl="1"/>
            <a:endParaRPr lang="nl-BE" dirty="0"/>
          </a:p>
          <a:p>
            <a:r>
              <a:rPr lang="nl-BE" b="1" dirty="0"/>
              <a:t>Slides mogen aangepast worden, op voorwaarde dat deze slide steeds achteraan de slidedeck staat.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4C3978F3-3532-3F17-E9AB-E248272BA1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9769B4E3-C3FC-8575-9CA3-EE3F06738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24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060727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963877"/>
            <a:ext cx="3494362" cy="4930246"/>
          </a:xfrm>
        </p:spPr>
        <p:txBody>
          <a:bodyPr>
            <a:normAutofit/>
          </a:bodyPr>
          <a:lstStyle/>
          <a:p>
            <a:pPr algn="r"/>
            <a:r>
              <a:rPr lang="nl-BE">
                <a:solidFill>
                  <a:schemeClr val="accent1"/>
                </a:solidFill>
              </a:rPr>
              <a:t>Wiskundige bibliotheek</a:t>
            </a:r>
            <a:endParaRPr lang="nl-NL">
              <a:solidFill>
                <a:schemeClr val="accent1"/>
              </a:solidFill>
            </a:endParaRPr>
          </a:p>
        </p:txBody>
      </p:sp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>
          <a:xfrm>
            <a:off x="4976031" y="963877"/>
            <a:ext cx="6377769" cy="4930246"/>
          </a:xfrm>
        </p:spPr>
        <p:txBody>
          <a:bodyPr anchor="ctr">
            <a:normAutofit/>
          </a:bodyPr>
          <a:lstStyle/>
          <a:p>
            <a:r>
              <a:rPr lang="nl-BE" sz="2400">
                <a:latin typeface="Consolas" pitchFamily="49" charset="0"/>
                <a:cs typeface="Consolas" pitchFamily="49" charset="0"/>
              </a:rPr>
              <a:t>Math.Sqrt(…), Math.Pow(…), Math.Sin(…), etc etc</a:t>
            </a:r>
            <a:endParaRPr lang="nl-BE" sz="2400"/>
          </a:p>
          <a:p>
            <a:r>
              <a:rPr lang="nl-BE" sz="2400"/>
              <a:t>Lees de </a:t>
            </a:r>
            <a:r>
              <a:rPr lang="nl-BE" sz="2400">
                <a:hlinkClick r:id="rId2"/>
              </a:rPr>
              <a:t>online documentatie</a:t>
            </a:r>
            <a:r>
              <a:rPr lang="nl-BE" sz="2400"/>
              <a:t>!</a:t>
            </a:r>
          </a:p>
          <a:p>
            <a:r>
              <a:rPr lang="nl-BE" sz="2400"/>
              <a:t>Ook constanten PI en E zijn beschikbaar</a:t>
            </a:r>
            <a:endParaRPr lang="nl-NL" sz="2400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>
          <a:xfrm>
            <a:off x="10571516" y="6033479"/>
            <a:ext cx="782283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E8A62353-F7CD-46ED-8877-B27D0E33FCF8}" type="slidenum">
              <a:rPr lang="nl-BE" sz="1050">
                <a:solidFill>
                  <a:schemeClr val="tx1">
                    <a:alpha val="80000"/>
                  </a:schemeClr>
                </a:solidFill>
              </a:rPr>
              <a:pPr>
                <a:spcAft>
                  <a:spcPts val="600"/>
                </a:spcAft>
              </a:pPr>
              <a:t>3</a:t>
            </a:fld>
            <a:endParaRPr lang="nl-BE" sz="1050">
              <a:solidFill>
                <a:schemeClr val="tx1">
                  <a:alpha val="8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47997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6DB8-90B8-4A48-B467-CC0034AA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7A0B23-BF09-4500-910F-F85B28BF2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4744"/>
            <a:ext cx="8754994" cy="544941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5D0482-94D2-4C12-8F9C-0DA35BE6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>
                <a:solidFill>
                  <a:schemeClr val="tx1"/>
                </a:solidFill>
              </a:rPr>
              <a:t>4</a:t>
            </a:fld>
            <a:endParaRPr lang="nl-BE">
              <a:solidFill>
                <a:schemeClr val="tx1"/>
              </a:solidFill>
            </a:endParaRPr>
          </a:p>
        </p:txBody>
      </p:sp>
      <p:sp>
        <p:nvSpPr>
          <p:cNvPr id="7" name="Rechthoek 6">
            <a:extLst>
              <a:ext uri="{FF2B5EF4-FFF2-40B4-BE49-F238E27FC236}">
                <a16:creationId xmlns:a16="http://schemas.microsoft.com/office/drawing/2014/main" id="{9557A056-3976-4546-A014-AB29CD538AA2}"/>
              </a:ext>
            </a:extLst>
          </p:cNvPr>
          <p:cNvSpPr/>
          <p:nvPr/>
        </p:nvSpPr>
        <p:spPr>
          <a:xfrm>
            <a:off x="407368" y="1484784"/>
            <a:ext cx="9361040" cy="5236691"/>
          </a:xfrm>
          <a:prstGeom prst="rect">
            <a:avLst/>
          </a:prstGeom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nl-BE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42482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3E26DB8-90B8-4A48-B467-CC0034AACE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 dirty="0"/>
          </a:p>
        </p:txBody>
      </p:sp>
      <p:pic>
        <p:nvPicPr>
          <p:cNvPr id="6" name="Tijdelijke aanduiding voor inhoud 5" descr="Afbeelding met schermafbeelding&#10;&#10;Automatisch gegenereerde beschrijving">
            <a:extLst>
              <a:ext uri="{FF2B5EF4-FFF2-40B4-BE49-F238E27FC236}">
                <a16:creationId xmlns:a16="http://schemas.microsoft.com/office/drawing/2014/main" id="{547A0B23-BF09-4500-910F-F85B28BF2D8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08" y="1124744"/>
            <a:ext cx="8754994" cy="5449414"/>
          </a:xfrm>
        </p:spPr>
      </p:pic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C85D0482-94D2-4C12-8F9C-0DA35BE662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28603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E065AF6-199B-43D1-90B1-DAC8959E00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Getallen tot een macht verheffen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3E995E-6208-439C-AAFC-4D4BA16715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Slechte manier:</a:t>
            </a:r>
          </a:p>
          <a:p>
            <a:endParaRPr lang="nl-BE" dirty="0"/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Goede manier: </a:t>
            </a:r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0F32E3AB-7922-4CB5-AA49-90D6B1BCC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6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D8DC8F63-EB9E-42D3-A6CE-8D531E8370E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34090"/>
          <a:stretch/>
        </p:blipFill>
        <p:spPr>
          <a:xfrm>
            <a:off x="2423592" y="2420888"/>
            <a:ext cx="7417327" cy="1510481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5CCAD8BA-CB60-429B-BFA3-CEEBDAE263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83632" y="4593074"/>
            <a:ext cx="7618033" cy="8748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11240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202B32D-5B41-4911-96AA-71291DFEB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Enkele voorbeelden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4BF5D569-CCD6-4091-8F9A-6AE45E56F9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2793EDE8-E29A-4CD2-8A81-51B9AB146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7</a:t>
            </a:fld>
            <a:endParaRPr lang="nl-BE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6482E93D-6375-418B-B6AC-C8B17DEC63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5480" y="1988840"/>
            <a:ext cx="8418184" cy="1325562"/>
          </a:xfrm>
          <a:prstGeom prst="rect">
            <a:avLst/>
          </a:prstGeom>
        </p:spPr>
      </p:pic>
      <p:pic>
        <p:nvPicPr>
          <p:cNvPr id="6" name="Afbeelding 5">
            <a:extLst>
              <a:ext uri="{FF2B5EF4-FFF2-40B4-BE49-F238E27FC236}">
                <a16:creationId xmlns:a16="http://schemas.microsoft.com/office/drawing/2014/main" id="{0A1E69F0-A977-4C67-A1A3-BC8FF0717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15480" y="4365104"/>
            <a:ext cx="5821916" cy="9147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45418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B8DAFF5-D406-4B23-B68D-374534A8C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err="1"/>
              <a:t>Const</a:t>
            </a:r>
            <a:r>
              <a:rPr lang="nl-BE" dirty="0"/>
              <a:t> en </a:t>
            </a:r>
            <a:r>
              <a:rPr lang="nl-BE" dirty="0" err="1"/>
              <a:t>magic</a:t>
            </a:r>
            <a:r>
              <a:rPr lang="nl-BE" dirty="0"/>
              <a:t> </a:t>
            </a:r>
            <a:r>
              <a:rPr lang="nl-BE" dirty="0" err="1"/>
              <a:t>numbers</a:t>
            </a:r>
            <a:endParaRPr lang="nl-BE" dirty="0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0C5027-2EBA-425E-8AF6-B731A1B0C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i="1" dirty="0" err="1"/>
              <a:t>const</a:t>
            </a:r>
            <a:r>
              <a:rPr lang="nl-BE" dirty="0"/>
              <a:t>  </a:t>
            </a:r>
            <a:r>
              <a:rPr lang="nl-BE" dirty="0" err="1"/>
              <a:t>keyword</a:t>
            </a:r>
            <a:r>
              <a:rPr lang="nl-BE" dirty="0"/>
              <a:t> om aan te duiden dat variabele niet kan/mag aangepast worden</a:t>
            </a:r>
          </a:p>
          <a:p>
            <a:endParaRPr lang="nl-BE" dirty="0"/>
          </a:p>
          <a:p>
            <a:endParaRPr lang="nl-BE" dirty="0"/>
          </a:p>
          <a:p>
            <a:r>
              <a:rPr lang="nl-BE" dirty="0"/>
              <a:t>We prefereren MAGIC_NUMBER schrijfstijl voor </a:t>
            </a:r>
            <a:r>
              <a:rPr lang="nl-BE" dirty="0" err="1"/>
              <a:t>const</a:t>
            </a:r>
            <a:r>
              <a:rPr lang="nl-BE" dirty="0"/>
              <a:t>-waarden</a:t>
            </a:r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9CCE0148-D7E0-439E-B7A4-86D4F934D9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E17CECD-C1CB-4BCC-BE3D-218434235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8</a:t>
            </a:fld>
            <a:endParaRPr lang="nl-BE"/>
          </a:p>
        </p:txBody>
      </p:sp>
      <p:pic>
        <p:nvPicPr>
          <p:cNvPr id="6" name="Afbeelding 5">
            <a:extLst>
              <a:ext uri="{FF2B5EF4-FFF2-40B4-BE49-F238E27FC236}">
                <a16:creationId xmlns:a16="http://schemas.microsoft.com/office/drawing/2014/main" id="{C9BEA7D7-3F21-4D22-AF6A-D74D606BFB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3632" y="4653136"/>
            <a:ext cx="7903935" cy="1235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7649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A37EB1-D991-4BD1-B2A4-3FAA24191C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/>
              <a:t>Demo time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C497EC5-0E53-451E-9A6A-6A7435CDBD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/>
              <a:t>Math werking</a:t>
            </a:r>
          </a:p>
          <a:p>
            <a:endParaRPr lang="nl-BE" dirty="0"/>
          </a:p>
          <a:p>
            <a:endParaRPr lang="nl-BE" dirty="0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096920B-D69A-472B-950F-3005BC5B2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nl-BE" dirty="0"/>
              <a:t>Zie Scherp Scherper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10ACCB77-444E-4CE2-8971-A6B218E6DB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94388" y="-353661"/>
            <a:ext cx="5088012" cy="75653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4C2D247D-CB46-42C2-BD5D-0E3892A4FB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A62353-F7CD-46ED-8877-B27D0E33FCF8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19107781"/>
      </p:ext>
    </p:extLst>
  </p:cSld>
  <p:clrMapOvr>
    <a:masterClrMapping/>
  </p:clrMapOvr>
</p:sld>
</file>

<file path=ppt/theme/theme1.xml><?xml version="1.0" encoding="utf-8"?>
<a:theme xmlns:a="http://schemas.openxmlformats.org/drawingml/2006/main" name="ziescherpthemappt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angepast 1">
      <a:majorFont>
        <a:latin typeface="Archivo Narrow"/>
        <a:ea typeface=""/>
        <a:cs typeface=""/>
      </a:majorFont>
      <a:minorFont>
        <a:latin typeface="Blogger San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ziescherpthemappt" id="{1E4A7A97-E1A8-4455-8CC9-149647988B7E}" vid="{955D22B0-FB40-4B6D-9E24-0A5565CBC636}"/>
    </a:ext>
  </a:extLst>
</a:theme>
</file>

<file path=ppt/theme/theme2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Kantoor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ziescherpthemappt</Template>
  <TotalTime>93</TotalTime>
  <Words>808</Words>
  <Application>Microsoft Office PowerPoint</Application>
  <PresentationFormat>Breedbeeld</PresentationFormat>
  <Paragraphs>141</Paragraphs>
  <Slides>24</Slides>
  <Notes>0</Notes>
  <HiddenSlides>2</HiddenSlides>
  <MMClips>0</MMClips>
  <ScaleCrop>false</ScaleCrop>
  <HeadingPairs>
    <vt:vector size="6" baseType="variant">
      <vt:variant>
        <vt:lpstr>Gebruikte lettertypen</vt:lpstr>
      </vt:variant>
      <vt:variant>
        <vt:i4>6</vt:i4>
      </vt:variant>
      <vt:variant>
        <vt:lpstr>Thema</vt:lpstr>
      </vt:variant>
      <vt:variant>
        <vt:i4>1</vt:i4>
      </vt:variant>
      <vt:variant>
        <vt:lpstr>Diatitels</vt:lpstr>
      </vt:variant>
      <vt:variant>
        <vt:i4>24</vt:i4>
      </vt:variant>
    </vt:vector>
  </HeadingPairs>
  <TitlesOfParts>
    <vt:vector size="31" baseType="lpstr">
      <vt:lpstr>Calibri</vt:lpstr>
      <vt:lpstr>Courier New</vt:lpstr>
      <vt:lpstr>Blogger Sans</vt:lpstr>
      <vt:lpstr>Archivo Narrow</vt:lpstr>
      <vt:lpstr>Arial</vt:lpstr>
      <vt:lpstr>Consolas</vt:lpstr>
      <vt:lpstr>ziescherpthemappt</vt:lpstr>
      <vt:lpstr>3. Berekeningen  met System.Math</vt:lpstr>
      <vt:lpstr>Math-bibliotheek</vt:lpstr>
      <vt:lpstr>Wiskundige bibliotheek</vt:lpstr>
      <vt:lpstr>PowerPoint-presentatie</vt:lpstr>
      <vt:lpstr>PowerPoint-presentatie</vt:lpstr>
      <vt:lpstr>Getallen tot een macht verheffen</vt:lpstr>
      <vt:lpstr>Enkele voorbeelden</vt:lpstr>
      <vt:lpstr>Const en magic numbers</vt:lpstr>
      <vt:lpstr>Demo time</vt:lpstr>
      <vt:lpstr>3b. Afronden van waarden</vt:lpstr>
      <vt:lpstr>Hoe afronden?</vt:lpstr>
      <vt:lpstr>Over afronden in .NET</vt:lpstr>
      <vt:lpstr>Math.Round</vt:lpstr>
      <vt:lpstr>Over afronden in .NET</vt:lpstr>
      <vt:lpstr>Over afronden in .NET</vt:lpstr>
      <vt:lpstr>Zonder banker’s rounding afronden</vt:lpstr>
      <vt:lpstr>Demo time</vt:lpstr>
      <vt:lpstr>4. Random getallen genereren</vt:lpstr>
      <vt:lpstr>3 willekeurige getallen maken</vt:lpstr>
      <vt:lpstr>Bereik aangeven</vt:lpstr>
      <vt:lpstr>Kommagetallen genereren</vt:lpstr>
      <vt:lpstr>Demo time</vt:lpstr>
      <vt:lpstr>Over seeds en zelfde getallen</vt:lpstr>
      <vt:lpstr>Meer info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Math skills</dc:title>
  <dc:creator>Tim Dams</dc:creator>
  <cp:lastModifiedBy>Tim Dams</cp:lastModifiedBy>
  <cp:revision>18</cp:revision>
  <dcterms:created xsi:type="dcterms:W3CDTF">2019-10-07T13:21:48Z</dcterms:created>
  <dcterms:modified xsi:type="dcterms:W3CDTF">2023-05-02T15:13:04Z</dcterms:modified>
</cp:coreProperties>
</file>