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299" r:id="rId2"/>
    <p:sldId id="256" r:id="rId3"/>
    <p:sldId id="274" r:id="rId4"/>
    <p:sldId id="259" r:id="rId5"/>
    <p:sldId id="264" r:id="rId6"/>
    <p:sldId id="263" r:id="rId7"/>
    <p:sldId id="266" r:id="rId8"/>
    <p:sldId id="268" r:id="rId9"/>
    <p:sldId id="269" r:id="rId10"/>
    <p:sldId id="294" r:id="rId11"/>
    <p:sldId id="296" r:id="rId12"/>
    <p:sldId id="297" r:id="rId13"/>
    <p:sldId id="298" r:id="rId14"/>
    <p:sldId id="295" r:id="rId15"/>
    <p:sldId id="265" r:id="rId16"/>
    <p:sldId id="271" r:id="rId17"/>
    <p:sldId id="272" r:id="rId18"/>
    <p:sldId id="273" r:id="rId19"/>
    <p:sldId id="330" r:id="rId20"/>
  </p:sldIdLst>
  <p:sldSz cx="12192000" cy="6858000"/>
  <p:notesSz cx="7099300" cy="10234613"/>
  <p:embeddedFontLst>
    <p:embeddedFont>
      <p:font typeface="Archivo Narrow" panose="020B0604020202020204" charset="0"/>
      <p:regular r:id="rId23"/>
      <p:bold r:id="rId24"/>
      <p:italic r:id="rId25"/>
    </p:embeddedFont>
    <p:embeddedFont>
      <p:font typeface="Blogger Sans" panose="02000506030000020004" charset="0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0F1F-C8A1-4723-9E5D-A8F61AE7075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CED603A-534B-463C-AFB2-FBF22B3F0B7A}">
      <dgm:prSet/>
      <dgm:spPr/>
      <dgm:t>
        <a:bodyPr/>
        <a:lstStyle/>
        <a:p>
          <a:r>
            <a:rPr lang="nl-BE"/>
            <a:t>At compile-time (kunnen we reeds)</a:t>
          </a:r>
          <a:endParaRPr lang="en-US"/>
        </a:p>
      </dgm:t>
    </dgm:pt>
    <dgm:pt modelId="{32928F8B-C8D8-4BDB-9B78-ECCDE730B720}" type="parTrans" cxnId="{E7711A0E-744F-440B-8EDF-C8812E170BC6}">
      <dgm:prSet/>
      <dgm:spPr/>
      <dgm:t>
        <a:bodyPr/>
        <a:lstStyle/>
        <a:p>
          <a:endParaRPr lang="en-US"/>
        </a:p>
      </dgm:t>
    </dgm:pt>
    <dgm:pt modelId="{51D4090F-C59B-4B7B-AF35-90D12BCE01D3}" type="sibTrans" cxnId="{E7711A0E-744F-440B-8EDF-C8812E170BC6}">
      <dgm:prSet/>
      <dgm:spPr/>
      <dgm:t>
        <a:bodyPr/>
        <a:lstStyle/>
        <a:p>
          <a:endParaRPr lang="en-US"/>
        </a:p>
      </dgm:t>
    </dgm:pt>
    <dgm:pt modelId="{B861F963-178D-4F9C-913D-45E831DE767E}">
      <dgm:prSet/>
      <dgm:spPr/>
      <dgm:t>
        <a:bodyPr/>
        <a:lstStyle/>
        <a:p>
          <a:r>
            <a:rPr lang="nl-BE"/>
            <a:t>At link-time (volgend jaar)</a:t>
          </a:r>
          <a:endParaRPr lang="en-US"/>
        </a:p>
      </dgm:t>
    </dgm:pt>
    <dgm:pt modelId="{DC0AD8F1-2FDF-456D-AC2E-236AAE32435D}" type="parTrans" cxnId="{35E87D06-BE83-4045-A56E-BDFD104DB0A3}">
      <dgm:prSet/>
      <dgm:spPr/>
      <dgm:t>
        <a:bodyPr/>
        <a:lstStyle/>
        <a:p>
          <a:endParaRPr lang="en-US"/>
        </a:p>
      </dgm:t>
    </dgm:pt>
    <dgm:pt modelId="{B9D518FE-3B3A-4C81-BC2B-6A1FCBAACC29}" type="sibTrans" cxnId="{35E87D06-BE83-4045-A56E-BDFD104DB0A3}">
      <dgm:prSet/>
      <dgm:spPr/>
      <dgm:t>
        <a:bodyPr/>
        <a:lstStyle/>
        <a:p>
          <a:endParaRPr lang="en-US"/>
        </a:p>
      </dgm:t>
    </dgm:pt>
    <dgm:pt modelId="{BF9B1006-E36F-43A7-86F5-20CB54048251}">
      <dgm:prSet/>
      <dgm:spPr/>
      <dgm:t>
        <a:bodyPr/>
        <a:lstStyle/>
        <a:p>
          <a:r>
            <a:rPr lang="nl-BE"/>
            <a:t>At run-time (focus vandaag)</a:t>
          </a:r>
          <a:endParaRPr lang="en-US"/>
        </a:p>
      </dgm:t>
    </dgm:pt>
    <dgm:pt modelId="{74D91985-2945-4BDB-8D97-34C205400B52}" type="parTrans" cxnId="{46DF5B47-CCB2-4B24-8C96-F7249E1E430C}">
      <dgm:prSet/>
      <dgm:spPr/>
      <dgm:t>
        <a:bodyPr/>
        <a:lstStyle/>
        <a:p>
          <a:endParaRPr lang="en-US"/>
        </a:p>
      </dgm:t>
    </dgm:pt>
    <dgm:pt modelId="{6F2BFAB9-08AB-40C6-97FA-B692ABC572F5}" type="sibTrans" cxnId="{46DF5B47-CCB2-4B24-8C96-F7249E1E430C}">
      <dgm:prSet/>
      <dgm:spPr/>
      <dgm:t>
        <a:bodyPr/>
        <a:lstStyle/>
        <a:p>
          <a:endParaRPr lang="en-US"/>
        </a:p>
      </dgm:t>
    </dgm:pt>
    <dgm:pt modelId="{5F738994-BF5C-430E-BF03-6293F34EA059}" type="pres">
      <dgm:prSet presAssocID="{A4110F1F-C8A1-4723-9E5D-A8F61AE7075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49DE2D-9704-413D-85AF-4D78404A990B}" type="pres">
      <dgm:prSet presAssocID="{1CED603A-534B-463C-AFB2-FBF22B3F0B7A}" presName="hierRoot1" presStyleCnt="0"/>
      <dgm:spPr/>
    </dgm:pt>
    <dgm:pt modelId="{3E57BD92-B4D5-47F3-A83F-0F81C48523BF}" type="pres">
      <dgm:prSet presAssocID="{1CED603A-534B-463C-AFB2-FBF22B3F0B7A}" presName="composite" presStyleCnt="0"/>
      <dgm:spPr/>
    </dgm:pt>
    <dgm:pt modelId="{2D1B41AB-F7CD-44C4-948E-4C9207BB07AE}" type="pres">
      <dgm:prSet presAssocID="{1CED603A-534B-463C-AFB2-FBF22B3F0B7A}" presName="background" presStyleLbl="node0" presStyleIdx="0" presStyleCnt="3"/>
      <dgm:spPr/>
    </dgm:pt>
    <dgm:pt modelId="{2AB8D86C-C6BC-472C-ADE2-0347FC0AC0C9}" type="pres">
      <dgm:prSet presAssocID="{1CED603A-534B-463C-AFB2-FBF22B3F0B7A}" presName="text" presStyleLbl="fgAcc0" presStyleIdx="0" presStyleCnt="3">
        <dgm:presLayoutVars>
          <dgm:chPref val="3"/>
        </dgm:presLayoutVars>
      </dgm:prSet>
      <dgm:spPr/>
    </dgm:pt>
    <dgm:pt modelId="{B18B63A4-C1C7-42A9-A363-D1955C5F95AE}" type="pres">
      <dgm:prSet presAssocID="{1CED603A-534B-463C-AFB2-FBF22B3F0B7A}" presName="hierChild2" presStyleCnt="0"/>
      <dgm:spPr/>
    </dgm:pt>
    <dgm:pt modelId="{478D5DC0-EE95-4E9E-95D0-ADD0CF272122}" type="pres">
      <dgm:prSet presAssocID="{B861F963-178D-4F9C-913D-45E831DE767E}" presName="hierRoot1" presStyleCnt="0"/>
      <dgm:spPr/>
    </dgm:pt>
    <dgm:pt modelId="{5F669AC5-A713-40FA-80F9-CEA922356448}" type="pres">
      <dgm:prSet presAssocID="{B861F963-178D-4F9C-913D-45E831DE767E}" presName="composite" presStyleCnt="0"/>
      <dgm:spPr/>
    </dgm:pt>
    <dgm:pt modelId="{5B3EE0BB-5B68-480C-A310-4DE6CE930F3D}" type="pres">
      <dgm:prSet presAssocID="{B861F963-178D-4F9C-913D-45E831DE767E}" presName="background" presStyleLbl="node0" presStyleIdx="1" presStyleCnt="3"/>
      <dgm:spPr/>
    </dgm:pt>
    <dgm:pt modelId="{196CD4F8-911C-4649-A7AD-CDA730D6148B}" type="pres">
      <dgm:prSet presAssocID="{B861F963-178D-4F9C-913D-45E831DE767E}" presName="text" presStyleLbl="fgAcc0" presStyleIdx="1" presStyleCnt="3">
        <dgm:presLayoutVars>
          <dgm:chPref val="3"/>
        </dgm:presLayoutVars>
      </dgm:prSet>
      <dgm:spPr/>
    </dgm:pt>
    <dgm:pt modelId="{E2004079-8A18-4734-B406-01BF8D477C89}" type="pres">
      <dgm:prSet presAssocID="{B861F963-178D-4F9C-913D-45E831DE767E}" presName="hierChild2" presStyleCnt="0"/>
      <dgm:spPr/>
    </dgm:pt>
    <dgm:pt modelId="{34FE3EB5-307B-4BFE-9846-BA430CBB3CE8}" type="pres">
      <dgm:prSet presAssocID="{BF9B1006-E36F-43A7-86F5-20CB54048251}" presName="hierRoot1" presStyleCnt="0"/>
      <dgm:spPr/>
    </dgm:pt>
    <dgm:pt modelId="{F7DBB13E-EAF5-4264-940F-818014C6F696}" type="pres">
      <dgm:prSet presAssocID="{BF9B1006-E36F-43A7-86F5-20CB54048251}" presName="composite" presStyleCnt="0"/>
      <dgm:spPr/>
    </dgm:pt>
    <dgm:pt modelId="{D749979F-7693-4F65-A514-1DA59A79FCB4}" type="pres">
      <dgm:prSet presAssocID="{BF9B1006-E36F-43A7-86F5-20CB54048251}" presName="background" presStyleLbl="node0" presStyleIdx="2" presStyleCnt="3"/>
      <dgm:spPr/>
    </dgm:pt>
    <dgm:pt modelId="{0D5262AE-377E-4ADA-A490-6D44F7B042BD}" type="pres">
      <dgm:prSet presAssocID="{BF9B1006-E36F-43A7-86F5-20CB54048251}" presName="text" presStyleLbl="fgAcc0" presStyleIdx="2" presStyleCnt="3">
        <dgm:presLayoutVars>
          <dgm:chPref val="3"/>
        </dgm:presLayoutVars>
      </dgm:prSet>
      <dgm:spPr/>
    </dgm:pt>
    <dgm:pt modelId="{4EB83748-C7EA-428D-A33B-8B63E952820C}" type="pres">
      <dgm:prSet presAssocID="{BF9B1006-E36F-43A7-86F5-20CB54048251}" presName="hierChild2" presStyleCnt="0"/>
      <dgm:spPr/>
    </dgm:pt>
  </dgm:ptLst>
  <dgm:cxnLst>
    <dgm:cxn modelId="{35E87D06-BE83-4045-A56E-BDFD104DB0A3}" srcId="{A4110F1F-C8A1-4723-9E5D-A8F61AE7075B}" destId="{B861F963-178D-4F9C-913D-45E831DE767E}" srcOrd="1" destOrd="0" parTransId="{DC0AD8F1-2FDF-456D-AC2E-236AAE32435D}" sibTransId="{B9D518FE-3B3A-4C81-BC2B-6A1FCBAACC29}"/>
    <dgm:cxn modelId="{E7711A0E-744F-440B-8EDF-C8812E170BC6}" srcId="{A4110F1F-C8A1-4723-9E5D-A8F61AE7075B}" destId="{1CED603A-534B-463C-AFB2-FBF22B3F0B7A}" srcOrd="0" destOrd="0" parTransId="{32928F8B-C8D8-4BDB-9B78-ECCDE730B720}" sibTransId="{51D4090F-C59B-4B7B-AF35-90D12BCE01D3}"/>
    <dgm:cxn modelId="{85BAB420-BC9B-4236-9678-2B889894A515}" type="presOf" srcId="{A4110F1F-C8A1-4723-9E5D-A8F61AE7075B}" destId="{5F738994-BF5C-430E-BF03-6293F34EA059}" srcOrd="0" destOrd="0" presId="urn:microsoft.com/office/officeart/2005/8/layout/hierarchy1"/>
    <dgm:cxn modelId="{242C7766-4EE1-41E2-96BF-7250AA2C37E3}" type="presOf" srcId="{1CED603A-534B-463C-AFB2-FBF22B3F0B7A}" destId="{2AB8D86C-C6BC-472C-ADE2-0347FC0AC0C9}" srcOrd="0" destOrd="0" presId="urn:microsoft.com/office/officeart/2005/8/layout/hierarchy1"/>
    <dgm:cxn modelId="{46DF5B47-CCB2-4B24-8C96-F7249E1E430C}" srcId="{A4110F1F-C8A1-4723-9E5D-A8F61AE7075B}" destId="{BF9B1006-E36F-43A7-86F5-20CB54048251}" srcOrd="2" destOrd="0" parTransId="{74D91985-2945-4BDB-8D97-34C205400B52}" sibTransId="{6F2BFAB9-08AB-40C6-97FA-B692ABC572F5}"/>
    <dgm:cxn modelId="{3B249967-6EE1-44B0-95B5-6E9FAE7DABA4}" type="presOf" srcId="{B861F963-178D-4F9C-913D-45E831DE767E}" destId="{196CD4F8-911C-4649-A7AD-CDA730D6148B}" srcOrd="0" destOrd="0" presId="urn:microsoft.com/office/officeart/2005/8/layout/hierarchy1"/>
    <dgm:cxn modelId="{1BE1FD7F-79CB-4FC0-B820-93A30019CEBC}" type="presOf" srcId="{BF9B1006-E36F-43A7-86F5-20CB54048251}" destId="{0D5262AE-377E-4ADA-A490-6D44F7B042BD}" srcOrd="0" destOrd="0" presId="urn:microsoft.com/office/officeart/2005/8/layout/hierarchy1"/>
    <dgm:cxn modelId="{76B07F9A-142D-45A9-9F7C-8A7C34AF9E12}" type="presParOf" srcId="{5F738994-BF5C-430E-BF03-6293F34EA059}" destId="{4649DE2D-9704-413D-85AF-4D78404A990B}" srcOrd="0" destOrd="0" presId="urn:microsoft.com/office/officeart/2005/8/layout/hierarchy1"/>
    <dgm:cxn modelId="{F8A1EE59-E6C5-4810-8A3E-1BB8C33476F6}" type="presParOf" srcId="{4649DE2D-9704-413D-85AF-4D78404A990B}" destId="{3E57BD92-B4D5-47F3-A83F-0F81C48523BF}" srcOrd="0" destOrd="0" presId="urn:microsoft.com/office/officeart/2005/8/layout/hierarchy1"/>
    <dgm:cxn modelId="{C052B17A-3B2D-4EA3-B487-B172BD39FEAA}" type="presParOf" srcId="{3E57BD92-B4D5-47F3-A83F-0F81C48523BF}" destId="{2D1B41AB-F7CD-44C4-948E-4C9207BB07AE}" srcOrd="0" destOrd="0" presId="urn:microsoft.com/office/officeart/2005/8/layout/hierarchy1"/>
    <dgm:cxn modelId="{7682B852-6BC1-4A7D-84EE-2EC1A2CEA217}" type="presParOf" srcId="{3E57BD92-B4D5-47F3-A83F-0F81C48523BF}" destId="{2AB8D86C-C6BC-472C-ADE2-0347FC0AC0C9}" srcOrd="1" destOrd="0" presId="urn:microsoft.com/office/officeart/2005/8/layout/hierarchy1"/>
    <dgm:cxn modelId="{BA6517A0-BAE5-41CB-A42A-D4576C0AA868}" type="presParOf" srcId="{4649DE2D-9704-413D-85AF-4D78404A990B}" destId="{B18B63A4-C1C7-42A9-A363-D1955C5F95AE}" srcOrd="1" destOrd="0" presId="urn:microsoft.com/office/officeart/2005/8/layout/hierarchy1"/>
    <dgm:cxn modelId="{0E8438EE-2DD8-4ED4-8B9D-EE821F3ED6B5}" type="presParOf" srcId="{5F738994-BF5C-430E-BF03-6293F34EA059}" destId="{478D5DC0-EE95-4E9E-95D0-ADD0CF272122}" srcOrd="1" destOrd="0" presId="urn:microsoft.com/office/officeart/2005/8/layout/hierarchy1"/>
    <dgm:cxn modelId="{E8034102-F4DA-424E-AD56-AB5CBD5D8E4B}" type="presParOf" srcId="{478D5DC0-EE95-4E9E-95D0-ADD0CF272122}" destId="{5F669AC5-A713-40FA-80F9-CEA922356448}" srcOrd="0" destOrd="0" presId="urn:microsoft.com/office/officeart/2005/8/layout/hierarchy1"/>
    <dgm:cxn modelId="{A2378FA4-5EE0-4B2E-A35C-7481756ABEE0}" type="presParOf" srcId="{5F669AC5-A713-40FA-80F9-CEA922356448}" destId="{5B3EE0BB-5B68-480C-A310-4DE6CE930F3D}" srcOrd="0" destOrd="0" presId="urn:microsoft.com/office/officeart/2005/8/layout/hierarchy1"/>
    <dgm:cxn modelId="{7A3043FA-4B36-47CD-AEAE-31109868C685}" type="presParOf" srcId="{5F669AC5-A713-40FA-80F9-CEA922356448}" destId="{196CD4F8-911C-4649-A7AD-CDA730D6148B}" srcOrd="1" destOrd="0" presId="urn:microsoft.com/office/officeart/2005/8/layout/hierarchy1"/>
    <dgm:cxn modelId="{DB8584FF-1CDF-4776-AD04-CAB734707866}" type="presParOf" srcId="{478D5DC0-EE95-4E9E-95D0-ADD0CF272122}" destId="{E2004079-8A18-4734-B406-01BF8D477C89}" srcOrd="1" destOrd="0" presId="urn:microsoft.com/office/officeart/2005/8/layout/hierarchy1"/>
    <dgm:cxn modelId="{D660CB80-7E68-44EA-BCDD-8DA1473F82B6}" type="presParOf" srcId="{5F738994-BF5C-430E-BF03-6293F34EA059}" destId="{34FE3EB5-307B-4BFE-9846-BA430CBB3CE8}" srcOrd="2" destOrd="0" presId="urn:microsoft.com/office/officeart/2005/8/layout/hierarchy1"/>
    <dgm:cxn modelId="{5060B1DD-7BC3-422D-8AF8-6EE68BE58AD8}" type="presParOf" srcId="{34FE3EB5-307B-4BFE-9846-BA430CBB3CE8}" destId="{F7DBB13E-EAF5-4264-940F-818014C6F696}" srcOrd="0" destOrd="0" presId="urn:microsoft.com/office/officeart/2005/8/layout/hierarchy1"/>
    <dgm:cxn modelId="{32BAD65F-F271-4477-855D-A49FF64D8A1B}" type="presParOf" srcId="{F7DBB13E-EAF5-4264-940F-818014C6F696}" destId="{D749979F-7693-4F65-A514-1DA59A79FCB4}" srcOrd="0" destOrd="0" presId="urn:microsoft.com/office/officeart/2005/8/layout/hierarchy1"/>
    <dgm:cxn modelId="{061F6B8F-E6B1-4F40-B128-9373F689BFA0}" type="presParOf" srcId="{F7DBB13E-EAF5-4264-940F-818014C6F696}" destId="{0D5262AE-377E-4ADA-A490-6D44F7B042BD}" srcOrd="1" destOrd="0" presId="urn:microsoft.com/office/officeart/2005/8/layout/hierarchy1"/>
    <dgm:cxn modelId="{B4ED9495-4D64-4F50-AEBA-B5F8C45794E5}" type="presParOf" srcId="{34FE3EB5-307B-4BFE-9846-BA430CBB3CE8}" destId="{4EB83748-C7EA-428D-A33B-8B63E952820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4A3F52-9F68-4CEC-A0E6-59851CF5516C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CC603B0-5835-428E-BEF8-7CC7FE0D9676}">
      <dgm:prSet/>
      <dgm:spPr/>
      <dgm:t>
        <a:bodyPr/>
        <a:lstStyle/>
        <a:p>
          <a:r>
            <a:rPr lang="nl-BE" dirty="0"/>
            <a:t>Bepaal welke je output je verwacht:</a:t>
          </a:r>
          <a:endParaRPr lang="en-US" dirty="0"/>
        </a:p>
      </dgm:t>
    </dgm:pt>
    <dgm:pt modelId="{D11EAAAA-47B7-4063-8C42-17D5D3332BEB}" type="parTrans" cxnId="{C5F54ACB-5850-4A43-A1BD-8A8BAF02CC17}">
      <dgm:prSet/>
      <dgm:spPr/>
      <dgm:t>
        <a:bodyPr/>
        <a:lstStyle/>
        <a:p>
          <a:endParaRPr lang="en-US"/>
        </a:p>
      </dgm:t>
    </dgm:pt>
    <dgm:pt modelId="{9E896BE1-609C-41EE-B379-3260FB3FA696}" type="sibTrans" cxnId="{C5F54ACB-5850-4A43-A1BD-8A8BAF02CC17}">
      <dgm:prSet/>
      <dgm:spPr/>
      <dgm:t>
        <a:bodyPr/>
        <a:lstStyle/>
        <a:p>
          <a:endParaRPr lang="en-US"/>
        </a:p>
      </dgm:t>
    </dgm:pt>
    <dgm:pt modelId="{C7B13E01-1257-4F38-ADF1-04F71D006F21}">
      <dgm:prSet/>
      <dgm:spPr/>
      <dgm:t>
        <a:bodyPr/>
        <a:lstStyle/>
        <a:p>
          <a:r>
            <a:rPr lang="nl-BE"/>
            <a:t>Reken (op papier) uit voor:</a:t>
          </a:r>
          <a:endParaRPr lang="en-US"/>
        </a:p>
      </dgm:t>
    </dgm:pt>
    <dgm:pt modelId="{811B5717-943B-4089-8B57-DEDF22622A28}" type="parTrans" cxnId="{121ADDE3-ADE4-4CFC-B5A2-A4239C84F661}">
      <dgm:prSet/>
      <dgm:spPr/>
      <dgm:t>
        <a:bodyPr/>
        <a:lstStyle/>
        <a:p>
          <a:endParaRPr lang="en-US"/>
        </a:p>
      </dgm:t>
    </dgm:pt>
    <dgm:pt modelId="{B5513537-41C2-459F-95E3-3B3B7AF9FD2C}" type="sibTrans" cxnId="{121ADDE3-ADE4-4CFC-B5A2-A4239C84F661}">
      <dgm:prSet/>
      <dgm:spPr/>
      <dgm:t>
        <a:bodyPr/>
        <a:lstStyle/>
        <a:p>
          <a:endParaRPr lang="en-US"/>
        </a:p>
      </dgm:t>
    </dgm:pt>
    <dgm:pt modelId="{5BB16096-7F02-4ED6-B5A3-B4AE8BF5F840}">
      <dgm:prSet/>
      <dgm:spPr/>
      <dgm:t>
        <a:bodyPr/>
        <a:lstStyle/>
        <a:p>
          <a:r>
            <a:rPr lang="nl-BE"/>
            <a:t>X²-1=0</a:t>
          </a:r>
          <a:endParaRPr lang="en-US"/>
        </a:p>
      </dgm:t>
    </dgm:pt>
    <dgm:pt modelId="{10BCFF96-A98B-4A43-AA19-F33001943136}" type="parTrans" cxnId="{217C6525-EE34-4CCA-8096-E529E98223A5}">
      <dgm:prSet/>
      <dgm:spPr/>
      <dgm:t>
        <a:bodyPr/>
        <a:lstStyle/>
        <a:p>
          <a:endParaRPr lang="en-US"/>
        </a:p>
      </dgm:t>
    </dgm:pt>
    <dgm:pt modelId="{27CC88CE-E124-43BD-AFC8-1CE4F1FE771F}" type="sibTrans" cxnId="{217C6525-EE34-4CCA-8096-E529E98223A5}">
      <dgm:prSet/>
      <dgm:spPr/>
      <dgm:t>
        <a:bodyPr/>
        <a:lstStyle/>
        <a:p>
          <a:endParaRPr lang="en-US"/>
        </a:p>
      </dgm:t>
    </dgm:pt>
    <dgm:pt modelId="{31DA23DE-2EB0-4F32-A8E7-313DF31EE383}">
      <dgm:prSet/>
      <dgm:spPr/>
      <dgm:t>
        <a:bodyPr/>
        <a:lstStyle/>
        <a:p>
          <a:r>
            <a:rPr lang="nl-BE"/>
            <a:t>X²-4x-5=0</a:t>
          </a:r>
          <a:endParaRPr lang="en-US"/>
        </a:p>
      </dgm:t>
    </dgm:pt>
    <dgm:pt modelId="{3CFCA829-877E-4F37-BEE9-799DA5AFA370}" type="parTrans" cxnId="{BAA92BC1-10D8-48A8-BB6D-21D3788D3461}">
      <dgm:prSet/>
      <dgm:spPr/>
      <dgm:t>
        <a:bodyPr/>
        <a:lstStyle/>
        <a:p>
          <a:endParaRPr lang="en-US"/>
        </a:p>
      </dgm:t>
    </dgm:pt>
    <dgm:pt modelId="{1C25BC44-A6AF-4E39-A16F-C70038A42404}" type="sibTrans" cxnId="{BAA92BC1-10D8-48A8-BB6D-21D3788D3461}">
      <dgm:prSet/>
      <dgm:spPr/>
      <dgm:t>
        <a:bodyPr/>
        <a:lstStyle/>
        <a:p>
          <a:endParaRPr lang="en-US"/>
        </a:p>
      </dgm:t>
    </dgm:pt>
    <dgm:pt modelId="{572B18B6-D5EB-4B6C-9201-2B227FE99327}">
      <dgm:prSet/>
      <dgm:spPr/>
      <dgm:t>
        <a:bodyPr/>
        <a:lstStyle/>
        <a:p>
          <a:r>
            <a:rPr lang="nl-BE"/>
            <a:t>Test programma met getallen van hierboven.</a:t>
          </a:r>
          <a:endParaRPr lang="en-US"/>
        </a:p>
      </dgm:t>
    </dgm:pt>
    <dgm:pt modelId="{961A92EE-730B-48AA-A245-9C09C3192D39}" type="parTrans" cxnId="{D2965110-5C39-492B-B67A-E60B0FEA3902}">
      <dgm:prSet/>
      <dgm:spPr/>
      <dgm:t>
        <a:bodyPr/>
        <a:lstStyle/>
        <a:p>
          <a:endParaRPr lang="en-US"/>
        </a:p>
      </dgm:t>
    </dgm:pt>
    <dgm:pt modelId="{B6620B0E-ACAD-4410-A071-A66A996BFD2F}" type="sibTrans" cxnId="{D2965110-5C39-492B-B67A-E60B0FEA3902}">
      <dgm:prSet/>
      <dgm:spPr/>
      <dgm:t>
        <a:bodyPr/>
        <a:lstStyle/>
        <a:p>
          <a:endParaRPr lang="en-US"/>
        </a:p>
      </dgm:t>
    </dgm:pt>
    <dgm:pt modelId="{0AB75D30-256C-40BD-B3F6-448CF4349057}">
      <dgm:prSet/>
      <dgm:spPr/>
      <dgm:t>
        <a:bodyPr/>
        <a:lstStyle/>
        <a:p>
          <a:r>
            <a:rPr lang="nl-BE"/>
            <a:t>Klopt output?</a:t>
          </a:r>
          <a:endParaRPr lang="en-US"/>
        </a:p>
      </dgm:t>
    </dgm:pt>
    <dgm:pt modelId="{8428DDB2-33D1-4EB8-B471-CEB65FADBFCD}" type="parTrans" cxnId="{CD83FF19-C1AF-46D5-97B3-FD01E05ABFAE}">
      <dgm:prSet/>
      <dgm:spPr/>
      <dgm:t>
        <a:bodyPr/>
        <a:lstStyle/>
        <a:p>
          <a:endParaRPr lang="en-US"/>
        </a:p>
      </dgm:t>
    </dgm:pt>
    <dgm:pt modelId="{8F171105-5064-41A3-B1FA-87A6AAD7E625}" type="sibTrans" cxnId="{CD83FF19-C1AF-46D5-97B3-FD01E05ABFAE}">
      <dgm:prSet/>
      <dgm:spPr/>
      <dgm:t>
        <a:bodyPr/>
        <a:lstStyle/>
        <a:p>
          <a:endParaRPr lang="en-US"/>
        </a:p>
      </dgm:t>
    </dgm:pt>
    <dgm:pt modelId="{529AD8EB-3F5D-4632-9434-B5E205B47E1E}">
      <dgm:prSet/>
      <dgm:spPr/>
      <dgm:t>
        <a:bodyPr/>
        <a:lstStyle/>
        <a:p>
          <a:r>
            <a:rPr lang="nl-BE"/>
            <a:t>Neen? </a:t>
          </a:r>
          <a:endParaRPr lang="en-US"/>
        </a:p>
      </dgm:t>
    </dgm:pt>
    <dgm:pt modelId="{C294FFF8-5A70-4D78-81B0-695B0DDBE899}" type="parTrans" cxnId="{314C0211-7F89-4F58-8DC7-4ED2419C6225}">
      <dgm:prSet/>
      <dgm:spPr/>
      <dgm:t>
        <a:bodyPr/>
        <a:lstStyle/>
        <a:p>
          <a:endParaRPr lang="en-US"/>
        </a:p>
      </dgm:t>
    </dgm:pt>
    <dgm:pt modelId="{178C2C20-A359-4BAB-83D9-A9FF97732E9F}" type="sibTrans" cxnId="{314C0211-7F89-4F58-8DC7-4ED2419C6225}">
      <dgm:prSet/>
      <dgm:spPr/>
      <dgm:t>
        <a:bodyPr/>
        <a:lstStyle/>
        <a:p>
          <a:endParaRPr lang="en-US"/>
        </a:p>
      </dgm:t>
    </dgm:pt>
    <dgm:pt modelId="{5F925C3F-CFF8-4F32-A968-A078ACCAEC7A}">
      <dgm:prSet/>
      <dgm:spPr/>
      <dgm:t>
        <a:bodyPr/>
        <a:lstStyle/>
        <a:p>
          <a:r>
            <a:rPr lang="nl-BE"/>
            <a:t>=&gt; Breakpoint(s) zetten en door code steppen.</a:t>
          </a:r>
          <a:endParaRPr lang="en-US"/>
        </a:p>
      </dgm:t>
    </dgm:pt>
    <dgm:pt modelId="{96DE74F2-DAD7-4D78-9186-02307AA5052A}" type="parTrans" cxnId="{9FD089A2-70E9-4758-A1F8-FC4A207CAAF5}">
      <dgm:prSet/>
      <dgm:spPr/>
      <dgm:t>
        <a:bodyPr/>
        <a:lstStyle/>
        <a:p>
          <a:endParaRPr lang="en-US"/>
        </a:p>
      </dgm:t>
    </dgm:pt>
    <dgm:pt modelId="{85632B9A-D767-4B58-9960-EC0456E167AC}" type="sibTrans" cxnId="{9FD089A2-70E9-4758-A1F8-FC4A207CAAF5}">
      <dgm:prSet/>
      <dgm:spPr/>
      <dgm:t>
        <a:bodyPr/>
        <a:lstStyle/>
        <a:p>
          <a:endParaRPr lang="en-US"/>
        </a:p>
      </dgm:t>
    </dgm:pt>
    <dgm:pt modelId="{A711BFFE-D9CB-4EB3-A160-E06626A854B7}">
      <dgm:prSet/>
      <dgm:spPr/>
      <dgm:t>
        <a:bodyPr/>
        <a:lstStyle/>
        <a:p>
          <a:r>
            <a:rPr lang="nl-BE"/>
            <a:t>=&gt; Controleer de tussenstappen!</a:t>
          </a:r>
          <a:endParaRPr lang="en-US"/>
        </a:p>
      </dgm:t>
    </dgm:pt>
    <dgm:pt modelId="{160A7C7E-4931-435C-B873-563BE90C0DD3}" type="parTrans" cxnId="{EE979A4C-86CC-47E8-B281-01AD8D2C508A}">
      <dgm:prSet/>
      <dgm:spPr/>
      <dgm:t>
        <a:bodyPr/>
        <a:lstStyle/>
        <a:p>
          <a:endParaRPr lang="en-US"/>
        </a:p>
      </dgm:t>
    </dgm:pt>
    <dgm:pt modelId="{DF362934-84E8-47FF-BEF9-40F378C41059}" type="sibTrans" cxnId="{EE979A4C-86CC-47E8-B281-01AD8D2C508A}">
      <dgm:prSet/>
      <dgm:spPr/>
      <dgm:t>
        <a:bodyPr/>
        <a:lstStyle/>
        <a:p>
          <a:endParaRPr lang="en-US"/>
        </a:p>
      </dgm:t>
    </dgm:pt>
    <dgm:pt modelId="{D0915333-13EB-44BB-A2DD-F65372090185}">
      <dgm:prSet/>
      <dgm:spPr/>
      <dgm:t>
        <a:bodyPr/>
        <a:lstStyle/>
        <a:p>
          <a:r>
            <a:rPr lang="nl-BE"/>
            <a:t>Ja?</a:t>
          </a:r>
          <a:endParaRPr lang="en-US"/>
        </a:p>
      </dgm:t>
    </dgm:pt>
    <dgm:pt modelId="{856DF7F9-24F0-4C3E-9439-CCD172916D9D}" type="parTrans" cxnId="{A2996FC0-461E-440D-9D93-A46BB32332CD}">
      <dgm:prSet/>
      <dgm:spPr/>
      <dgm:t>
        <a:bodyPr/>
        <a:lstStyle/>
        <a:p>
          <a:endParaRPr lang="en-US"/>
        </a:p>
      </dgm:t>
    </dgm:pt>
    <dgm:pt modelId="{D9FB0C95-A64A-4421-8A44-62C4BCF40BEF}" type="sibTrans" cxnId="{A2996FC0-461E-440D-9D93-A46BB32332CD}">
      <dgm:prSet/>
      <dgm:spPr/>
      <dgm:t>
        <a:bodyPr/>
        <a:lstStyle/>
        <a:p>
          <a:endParaRPr lang="en-US"/>
        </a:p>
      </dgm:t>
    </dgm:pt>
    <dgm:pt modelId="{CF892923-4591-450A-B813-5DBA966A2D9A}">
      <dgm:prSet/>
      <dgm:spPr/>
      <dgm:t>
        <a:bodyPr/>
        <a:lstStyle/>
        <a:p>
          <a:r>
            <a:rPr lang="nl-BE"/>
            <a:t>Klaar!</a:t>
          </a:r>
          <a:endParaRPr lang="en-US"/>
        </a:p>
      </dgm:t>
    </dgm:pt>
    <dgm:pt modelId="{A28B2AEA-4C9F-452F-AAC1-CFA0A52EEAE6}" type="parTrans" cxnId="{00E0AEBB-B008-42C3-96D2-6BAEF1602D32}">
      <dgm:prSet/>
      <dgm:spPr/>
      <dgm:t>
        <a:bodyPr/>
        <a:lstStyle/>
        <a:p>
          <a:endParaRPr lang="en-US"/>
        </a:p>
      </dgm:t>
    </dgm:pt>
    <dgm:pt modelId="{A30E99C7-7F76-4F70-A6E2-F6F3DFCF0593}" type="sibTrans" cxnId="{00E0AEBB-B008-42C3-96D2-6BAEF1602D32}">
      <dgm:prSet/>
      <dgm:spPr/>
      <dgm:t>
        <a:bodyPr/>
        <a:lstStyle/>
        <a:p>
          <a:endParaRPr lang="en-US"/>
        </a:p>
      </dgm:t>
    </dgm:pt>
    <dgm:pt modelId="{446DF8A7-B448-4627-BF18-F69B9169B1D7}" type="pres">
      <dgm:prSet presAssocID="{CA4A3F52-9F68-4CEC-A0E6-59851CF5516C}" presName="Name0" presStyleCnt="0">
        <dgm:presLayoutVars>
          <dgm:dir/>
          <dgm:animLvl val="lvl"/>
          <dgm:resizeHandles val="exact"/>
        </dgm:presLayoutVars>
      </dgm:prSet>
      <dgm:spPr/>
    </dgm:pt>
    <dgm:pt modelId="{C478008D-AF73-4E44-B6E3-33915BB09196}" type="pres">
      <dgm:prSet presAssocID="{1CC603B0-5835-428E-BEF8-7CC7FE0D9676}" presName="linNode" presStyleCnt="0"/>
      <dgm:spPr/>
    </dgm:pt>
    <dgm:pt modelId="{D5032EFD-5B6A-48C8-B0B9-5D7F630840FF}" type="pres">
      <dgm:prSet presAssocID="{1CC603B0-5835-428E-BEF8-7CC7FE0D9676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D77DACC-C86E-4A5B-8D43-DA97BD7B848D}" type="pres">
      <dgm:prSet presAssocID="{1CC603B0-5835-428E-BEF8-7CC7FE0D9676}" presName="descendantText" presStyleLbl="alignAccFollowNode1" presStyleIdx="0" presStyleCnt="2">
        <dgm:presLayoutVars>
          <dgm:bulletEnabled val="1"/>
        </dgm:presLayoutVars>
      </dgm:prSet>
      <dgm:spPr/>
    </dgm:pt>
    <dgm:pt modelId="{65C6FFC9-83BD-4761-91F1-95C5DB159DA3}" type="pres">
      <dgm:prSet presAssocID="{9E896BE1-609C-41EE-B379-3260FB3FA696}" presName="sp" presStyleCnt="0"/>
      <dgm:spPr/>
    </dgm:pt>
    <dgm:pt modelId="{52BC69EC-69D7-4273-8E18-147ED6E826B0}" type="pres">
      <dgm:prSet presAssocID="{572B18B6-D5EB-4B6C-9201-2B227FE99327}" presName="linNode" presStyleCnt="0"/>
      <dgm:spPr/>
    </dgm:pt>
    <dgm:pt modelId="{180509B3-435A-498B-9A76-CA04058F4E42}" type="pres">
      <dgm:prSet presAssocID="{572B18B6-D5EB-4B6C-9201-2B227FE9932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DFD1E5A-3D99-41B0-BC19-68145372D78C}" type="pres">
      <dgm:prSet presAssocID="{B6620B0E-ACAD-4410-A071-A66A996BFD2F}" presName="sp" presStyleCnt="0"/>
      <dgm:spPr/>
    </dgm:pt>
    <dgm:pt modelId="{4959693E-78D0-49A1-9C31-0DD599017285}" type="pres">
      <dgm:prSet presAssocID="{0AB75D30-256C-40BD-B3F6-448CF4349057}" presName="linNode" presStyleCnt="0"/>
      <dgm:spPr/>
    </dgm:pt>
    <dgm:pt modelId="{AE74BC40-3F4B-4D5F-A573-A528415B2233}" type="pres">
      <dgm:prSet presAssocID="{0AB75D30-256C-40BD-B3F6-448CF434905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A2F70C6-9A4F-4E74-9C3E-E038D5D7432A}" type="pres">
      <dgm:prSet presAssocID="{0AB75D30-256C-40BD-B3F6-448CF434905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2965110-5C39-492B-B67A-E60B0FEA3902}" srcId="{CA4A3F52-9F68-4CEC-A0E6-59851CF5516C}" destId="{572B18B6-D5EB-4B6C-9201-2B227FE99327}" srcOrd="1" destOrd="0" parTransId="{961A92EE-730B-48AA-A245-9C09C3192D39}" sibTransId="{B6620B0E-ACAD-4410-A071-A66A996BFD2F}"/>
    <dgm:cxn modelId="{314C0211-7F89-4F58-8DC7-4ED2419C6225}" srcId="{0AB75D30-256C-40BD-B3F6-448CF4349057}" destId="{529AD8EB-3F5D-4632-9434-B5E205B47E1E}" srcOrd="0" destOrd="0" parTransId="{C294FFF8-5A70-4D78-81B0-695B0DDBE899}" sibTransId="{178C2C20-A359-4BAB-83D9-A9FF97732E9F}"/>
    <dgm:cxn modelId="{70A58D14-C1EB-41FA-A432-04129C8B2E59}" type="presOf" srcId="{1CC603B0-5835-428E-BEF8-7CC7FE0D9676}" destId="{D5032EFD-5B6A-48C8-B0B9-5D7F630840FF}" srcOrd="0" destOrd="0" presId="urn:microsoft.com/office/officeart/2005/8/layout/vList5"/>
    <dgm:cxn modelId="{10C75219-922A-4304-8C68-E5D64B9CD57F}" type="presOf" srcId="{0AB75D30-256C-40BD-B3F6-448CF4349057}" destId="{AE74BC40-3F4B-4D5F-A573-A528415B2233}" srcOrd="0" destOrd="0" presId="urn:microsoft.com/office/officeart/2005/8/layout/vList5"/>
    <dgm:cxn modelId="{CD83FF19-C1AF-46D5-97B3-FD01E05ABFAE}" srcId="{CA4A3F52-9F68-4CEC-A0E6-59851CF5516C}" destId="{0AB75D30-256C-40BD-B3F6-448CF4349057}" srcOrd="2" destOrd="0" parTransId="{8428DDB2-33D1-4EB8-B471-CEB65FADBFCD}" sibTransId="{8F171105-5064-41A3-B1FA-87A6AAD7E625}"/>
    <dgm:cxn modelId="{4FDC0223-A9CC-446C-B17B-448F9953DBCD}" type="presOf" srcId="{5BB16096-7F02-4ED6-B5A3-B4AE8BF5F840}" destId="{AD77DACC-C86E-4A5B-8D43-DA97BD7B848D}" srcOrd="0" destOrd="1" presId="urn:microsoft.com/office/officeart/2005/8/layout/vList5"/>
    <dgm:cxn modelId="{217C6525-EE34-4CCA-8096-E529E98223A5}" srcId="{C7B13E01-1257-4F38-ADF1-04F71D006F21}" destId="{5BB16096-7F02-4ED6-B5A3-B4AE8BF5F840}" srcOrd="0" destOrd="0" parTransId="{10BCFF96-A98B-4A43-AA19-F33001943136}" sibTransId="{27CC88CE-E124-43BD-AFC8-1CE4F1FE771F}"/>
    <dgm:cxn modelId="{5E439E62-663F-4CC9-A5C0-B67308C2D919}" type="presOf" srcId="{CF892923-4591-450A-B813-5DBA966A2D9A}" destId="{0A2F70C6-9A4F-4E74-9C3E-E038D5D7432A}" srcOrd="0" destOrd="4" presId="urn:microsoft.com/office/officeart/2005/8/layout/vList5"/>
    <dgm:cxn modelId="{EE979A4C-86CC-47E8-B281-01AD8D2C508A}" srcId="{529AD8EB-3F5D-4632-9434-B5E205B47E1E}" destId="{A711BFFE-D9CB-4EB3-A160-E06626A854B7}" srcOrd="1" destOrd="0" parTransId="{160A7C7E-4931-435C-B873-563BE90C0DD3}" sibTransId="{DF362934-84E8-47FF-BEF9-40F378C41059}"/>
    <dgm:cxn modelId="{5BB8F954-C5B5-42FC-9212-BD06739B59F7}" type="presOf" srcId="{5F925C3F-CFF8-4F32-A968-A078ACCAEC7A}" destId="{0A2F70C6-9A4F-4E74-9C3E-E038D5D7432A}" srcOrd="0" destOrd="1" presId="urn:microsoft.com/office/officeart/2005/8/layout/vList5"/>
    <dgm:cxn modelId="{EEC54984-90F0-43F1-8122-46D8D89DA2B4}" type="presOf" srcId="{CA4A3F52-9F68-4CEC-A0E6-59851CF5516C}" destId="{446DF8A7-B448-4627-BF18-F69B9169B1D7}" srcOrd="0" destOrd="0" presId="urn:microsoft.com/office/officeart/2005/8/layout/vList5"/>
    <dgm:cxn modelId="{34424D8A-F3E1-43AE-8EB7-FA5743E9E3E2}" type="presOf" srcId="{A711BFFE-D9CB-4EB3-A160-E06626A854B7}" destId="{0A2F70C6-9A4F-4E74-9C3E-E038D5D7432A}" srcOrd="0" destOrd="2" presId="urn:microsoft.com/office/officeart/2005/8/layout/vList5"/>
    <dgm:cxn modelId="{76CA5D91-2566-4F90-96EB-04B2D5F02DD0}" type="presOf" srcId="{529AD8EB-3F5D-4632-9434-B5E205B47E1E}" destId="{0A2F70C6-9A4F-4E74-9C3E-E038D5D7432A}" srcOrd="0" destOrd="0" presId="urn:microsoft.com/office/officeart/2005/8/layout/vList5"/>
    <dgm:cxn modelId="{9FD089A2-70E9-4758-A1F8-FC4A207CAAF5}" srcId="{529AD8EB-3F5D-4632-9434-B5E205B47E1E}" destId="{5F925C3F-CFF8-4F32-A968-A078ACCAEC7A}" srcOrd="0" destOrd="0" parTransId="{96DE74F2-DAD7-4D78-9186-02307AA5052A}" sibTransId="{85632B9A-D767-4B58-9960-EC0456E167AC}"/>
    <dgm:cxn modelId="{00E0AEBB-B008-42C3-96D2-6BAEF1602D32}" srcId="{D0915333-13EB-44BB-A2DD-F65372090185}" destId="{CF892923-4591-450A-B813-5DBA966A2D9A}" srcOrd="0" destOrd="0" parTransId="{A28B2AEA-4C9F-452F-AAC1-CFA0A52EEAE6}" sibTransId="{A30E99C7-7F76-4F70-A6E2-F6F3DFCF0593}"/>
    <dgm:cxn modelId="{A5EB0ABE-A977-45C3-90E8-59283C763BF9}" type="presOf" srcId="{572B18B6-D5EB-4B6C-9201-2B227FE99327}" destId="{180509B3-435A-498B-9A76-CA04058F4E42}" srcOrd="0" destOrd="0" presId="urn:microsoft.com/office/officeart/2005/8/layout/vList5"/>
    <dgm:cxn modelId="{A2996FC0-461E-440D-9D93-A46BB32332CD}" srcId="{0AB75D30-256C-40BD-B3F6-448CF4349057}" destId="{D0915333-13EB-44BB-A2DD-F65372090185}" srcOrd="1" destOrd="0" parTransId="{856DF7F9-24F0-4C3E-9439-CCD172916D9D}" sibTransId="{D9FB0C95-A64A-4421-8A44-62C4BCF40BEF}"/>
    <dgm:cxn modelId="{BAA92BC1-10D8-48A8-BB6D-21D3788D3461}" srcId="{C7B13E01-1257-4F38-ADF1-04F71D006F21}" destId="{31DA23DE-2EB0-4F32-A8E7-313DF31EE383}" srcOrd="1" destOrd="0" parTransId="{3CFCA829-877E-4F37-BEE9-799DA5AFA370}" sibTransId="{1C25BC44-A6AF-4E39-A16F-C70038A42404}"/>
    <dgm:cxn modelId="{C5F54ACB-5850-4A43-A1BD-8A8BAF02CC17}" srcId="{CA4A3F52-9F68-4CEC-A0E6-59851CF5516C}" destId="{1CC603B0-5835-428E-BEF8-7CC7FE0D9676}" srcOrd="0" destOrd="0" parTransId="{D11EAAAA-47B7-4063-8C42-17D5D3332BEB}" sibTransId="{9E896BE1-609C-41EE-B379-3260FB3FA696}"/>
    <dgm:cxn modelId="{371D70DD-89CA-4AC5-A325-F9E4B3D30DCD}" type="presOf" srcId="{D0915333-13EB-44BB-A2DD-F65372090185}" destId="{0A2F70C6-9A4F-4E74-9C3E-E038D5D7432A}" srcOrd="0" destOrd="3" presId="urn:microsoft.com/office/officeart/2005/8/layout/vList5"/>
    <dgm:cxn modelId="{121ADDE3-ADE4-4CFC-B5A2-A4239C84F661}" srcId="{1CC603B0-5835-428E-BEF8-7CC7FE0D9676}" destId="{C7B13E01-1257-4F38-ADF1-04F71D006F21}" srcOrd="0" destOrd="0" parTransId="{811B5717-943B-4089-8B57-DEDF22622A28}" sibTransId="{B5513537-41C2-459F-95E3-3B3B7AF9FD2C}"/>
    <dgm:cxn modelId="{213B57EE-E022-4AA0-903D-8C523C322E62}" type="presOf" srcId="{31DA23DE-2EB0-4F32-A8E7-313DF31EE383}" destId="{AD77DACC-C86E-4A5B-8D43-DA97BD7B848D}" srcOrd="0" destOrd="2" presId="urn:microsoft.com/office/officeart/2005/8/layout/vList5"/>
    <dgm:cxn modelId="{A69D33F6-AF0B-4C78-BA1F-7FB326774A30}" type="presOf" srcId="{C7B13E01-1257-4F38-ADF1-04F71D006F21}" destId="{AD77DACC-C86E-4A5B-8D43-DA97BD7B848D}" srcOrd="0" destOrd="0" presId="urn:microsoft.com/office/officeart/2005/8/layout/vList5"/>
    <dgm:cxn modelId="{0DEC92BF-DAB8-4C35-AC40-0B8F373C401F}" type="presParOf" srcId="{446DF8A7-B448-4627-BF18-F69B9169B1D7}" destId="{C478008D-AF73-4E44-B6E3-33915BB09196}" srcOrd="0" destOrd="0" presId="urn:microsoft.com/office/officeart/2005/8/layout/vList5"/>
    <dgm:cxn modelId="{93F9E303-C22B-4788-8E23-4A381D76A63A}" type="presParOf" srcId="{C478008D-AF73-4E44-B6E3-33915BB09196}" destId="{D5032EFD-5B6A-48C8-B0B9-5D7F630840FF}" srcOrd="0" destOrd="0" presId="urn:microsoft.com/office/officeart/2005/8/layout/vList5"/>
    <dgm:cxn modelId="{358D3DDD-BCE6-499F-8FE4-8DCF11B036D1}" type="presParOf" srcId="{C478008D-AF73-4E44-B6E3-33915BB09196}" destId="{AD77DACC-C86E-4A5B-8D43-DA97BD7B848D}" srcOrd="1" destOrd="0" presId="urn:microsoft.com/office/officeart/2005/8/layout/vList5"/>
    <dgm:cxn modelId="{037C610D-ACE9-4AB5-80EE-4FEE5746040D}" type="presParOf" srcId="{446DF8A7-B448-4627-BF18-F69B9169B1D7}" destId="{65C6FFC9-83BD-4761-91F1-95C5DB159DA3}" srcOrd="1" destOrd="0" presId="urn:microsoft.com/office/officeart/2005/8/layout/vList5"/>
    <dgm:cxn modelId="{8EA271AB-26AB-4CD6-A5CE-2323D8EC1859}" type="presParOf" srcId="{446DF8A7-B448-4627-BF18-F69B9169B1D7}" destId="{52BC69EC-69D7-4273-8E18-147ED6E826B0}" srcOrd="2" destOrd="0" presId="urn:microsoft.com/office/officeart/2005/8/layout/vList5"/>
    <dgm:cxn modelId="{2203F5C6-3C9D-40C7-BBF6-C202478E367C}" type="presParOf" srcId="{52BC69EC-69D7-4273-8E18-147ED6E826B0}" destId="{180509B3-435A-498B-9A76-CA04058F4E42}" srcOrd="0" destOrd="0" presId="urn:microsoft.com/office/officeart/2005/8/layout/vList5"/>
    <dgm:cxn modelId="{D173F0C0-ADDA-47A2-80FB-A083FD5F84C6}" type="presParOf" srcId="{446DF8A7-B448-4627-BF18-F69B9169B1D7}" destId="{4DFD1E5A-3D99-41B0-BC19-68145372D78C}" srcOrd="3" destOrd="0" presId="urn:microsoft.com/office/officeart/2005/8/layout/vList5"/>
    <dgm:cxn modelId="{DDC110FE-32AF-494E-99BB-CB6111294280}" type="presParOf" srcId="{446DF8A7-B448-4627-BF18-F69B9169B1D7}" destId="{4959693E-78D0-49A1-9C31-0DD599017285}" srcOrd="4" destOrd="0" presId="urn:microsoft.com/office/officeart/2005/8/layout/vList5"/>
    <dgm:cxn modelId="{32F01CAA-BAA0-435A-9D25-68C8BC3FE281}" type="presParOf" srcId="{4959693E-78D0-49A1-9C31-0DD599017285}" destId="{AE74BC40-3F4B-4D5F-A573-A528415B2233}" srcOrd="0" destOrd="0" presId="urn:microsoft.com/office/officeart/2005/8/layout/vList5"/>
    <dgm:cxn modelId="{FBCC91D5-4CA3-45F6-AD20-28B18C88A557}" type="presParOf" srcId="{4959693E-78D0-49A1-9C31-0DD599017285}" destId="{0A2F70C6-9A4F-4E74-9C3E-E038D5D7432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1B41AB-F7CD-44C4-948E-4C9207BB07AE}">
      <dsp:nvSpPr>
        <dsp:cNvPr id="0" name=""/>
        <dsp:cNvSpPr/>
      </dsp:nvSpPr>
      <dsp:spPr>
        <a:xfrm>
          <a:off x="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D86C-C6BC-472C-ADE2-0347FC0AC0C9}">
      <dsp:nvSpPr>
        <dsp:cNvPr id="0" name=""/>
        <dsp:cNvSpPr/>
      </dsp:nvSpPr>
      <dsp:spPr>
        <a:xfrm>
          <a:off x="316230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compile-time (kunnen we reeds)</a:t>
          </a:r>
          <a:endParaRPr lang="en-US" sz="3300" kern="1200"/>
        </a:p>
      </dsp:txBody>
      <dsp:txXfrm>
        <a:off x="369163" y="865197"/>
        <a:ext cx="2740203" cy="1701388"/>
      </dsp:txXfrm>
    </dsp:sp>
    <dsp:sp modelId="{5B3EE0BB-5B68-480C-A310-4DE6CE930F3D}">
      <dsp:nvSpPr>
        <dsp:cNvPr id="0" name=""/>
        <dsp:cNvSpPr/>
      </dsp:nvSpPr>
      <dsp:spPr>
        <a:xfrm>
          <a:off x="3478530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D4F8-911C-4649-A7AD-CDA730D6148B}">
      <dsp:nvSpPr>
        <dsp:cNvPr id="0" name=""/>
        <dsp:cNvSpPr/>
      </dsp:nvSpPr>
      <dsp:spPr>
        <a:xfrm>
          <a:off x="379475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link-time (volgend jaar)</a:t>
          </a:r>
          <a:endParaRPr lang="en-US" sz="3300" kern="1200"/>
        </a:p>
      </dsp:txBody>
      <dsp:txXfrm>
        <a:off x="3847692" y="865197"/>
        <a:ext cx="2740203" cy="1701388"/>
      </dsp:txXfrm>
    </dsp:sp>
    <dsp:sp modelId="{D749979F-7693-4F65-A514-1DA59A79FCB4}">
      <dsp:nvSpPr>
        <dsp:cNvPr id="0" name=""/>
        <dsp:cNvSpPr/>
      </dsp:nvSpPr>
      <dsp:spPr>
        <a:xfrm>
          <a:off x="6957059" y="511845"/>
          <a:ext cx="2846069" cy="18072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262AE-377E-4ADA-A490-6D44F7B042BD}">
      <dsp:nvSpPr>
        <dsp:cNvPr id="0" name=""/>
        <dsp:cNvSpPr/>
      </dsp:nvSpPr>
      <dsp:spPr>
        <a:xfrm>
          <a:off x="7273289" y="812264"/>
          <a:ext cx="2846069" cy="180725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3300" kern="1200"/>
            <a:t>At run-time (focus vandaag)</a:t>
          </a:r>
          <a:endParaRPr lang="en-US" sz="3300" kern="1200"/>
        </a:p>
      </dsp:txBody>
      <dsp:txXfrm>
        <a:off x="7326222" y="865197"/>
        <a:ext cx="2740203" cy="17013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7DACC-C86E-4A5B-8D43-DA97BD7B848D}">
      <dsp:nvSpPr>
        <dsp:cNvPr id="0" name=""/>
        <dsp:cNvSpPr/>
      </dsp:nvSpPr>
      <dsp:spPr>
        <a:xfrm rot="5400000">
          <a:off x="3519989" y="-1085573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Reken (op papier) uit voor: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X²-1=0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X²-4x-5=0</a:t>
          </a:r>
          <a:endParaRPr lang="en-US" sz="1500" kern="1200"/>
        </a:p>
      </dsp:txBody>
      <dsp:txXfrm rot="-5400000">
        <a:off x="2249424" y="256158"/>
        <a:ext cx="3927810" cy="1315513"/>
      </dsp:txXfrm>
    </dsp:sp>
    <dsp:sp modelId="{D5032EFD-5B6A-48C8-B0B9-5D7F630840FF}">
      <dsp:nvSpPr>
        <dsp:cNvPr id="0" name=""/>
        <dsp:cNvSpPr/>
      </dsp:nvSpPr>
      <dsp:spPr>
        <a:xfrm>
          <a:off x="0" y="2761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 dirty="0"/>
            <a:t>Bepaal welke je output je verwacht:</a:t>
          </a:r>
          <a:endParaRPr lang="en-US" sz="2500" kern="1200" dirty="0"/>
        </a:p>
      </dsp:txBody>
      <dsp:txXfrm>
        <a:off x="88958" y="91719"/>
        <a:ext cx="2071508" cy="1644391"/>
      </dsp:txXfrm>
    </dsp:sp>
    <dsp:sp modelId="{180509B3-435A-498B-9A76-CA04058F4E42}">
      <dsp:nvSpPr>
        <dsp:cNvPr id="0" name=""/>
        <dsp:cNvSpPr/>
      </dsp:nvSpPr>
      <dsp:spPr>
        <a:xfrm>
          <a:off x="0" y="1916183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Test programma met getallen van hierboven.</a:t>
          </a:r>
          <a:endParaRPr lang="en-US" sz="2500" kern="1200"/>
        </a:p>
      </dsp:txBody>
      <dsp:txXfrm>
        <a:off x="88958" y="2005141"/>
        <a:ext cx="2071508" cy="1644391"/>
      </dsp:txXfrm>
    </dsp:sp>
    <dsp:sp modelId="{0A2F70C6-9A4F-4E74-9C3E-E038D5D7432A}">
      <dsp:nvSpPr>
        <dsp:cNvPr id="0" name=""/>
        <dsp:cNvSpPr/>
      </dsp:nvSpPr>
      <dsp:spPr>
        <a:xfrm rot="5400000">
          <a:off x="3519989" y="2741272"/>
          <a:ext cx="1457845" cy="3998976"/>
        </a:xfrm>
        <a:prstGeom prst="round2Same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Neen? 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Breakpoint(s) zetten en door code steppen.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=&gt; Controleer de tussenstappen!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Ja?</a:t>
          </a:r>
          <a:endParaRPr lang="en-US" sz="1500" kern="120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500" kern="1200"/>
            <a:t>Klaar!</a:t>
          </a:r>
          <a:endParaRPr lang="en-US" sz="1500" kern="1200"/>
        </a:p>
      </dsp:txBody>
      <dsp:txXfrm rot="-5400000">
        <a:off x="2249424" y="4083003"/>
        <a:ext cx="3927810" cy="1315513"/>
      </dsp:txXfrm>
    </dsp:sp>
    <dsp:sp modelId="{AE74BC40-3F4B-4D5F-A573-A528415B2233}">
      <dsp:nvSpPr>
        <dsp:cNvPr id="0" name=""/>
        <dsp:cNvSpPr/>
      </dsp:nvSpPr>
      <dsp:spPr>
        <a:xfrm>
          <a:off x="0" y="3829606"/>
          <a:ext cx="2249424" cy="1822307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500" kern="1200"/>
            <a:t>Klopt output?</a:t>
          </a:r>
          <a:endParaRPr lang="en-US" sz="2500" kern="1200"/>
        </a:p>
      </dsp:txBody>
      <dsp:txXfrm>
        <a:off x="88958" y="3918564"/>
        <a:ext cx="2071508" cy="164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89FFC4E-6C37-4C31-9B05-E1EA926683D1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4A9DDEF-FE6C-44C9-8F59-93A9E6A16459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686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9EF5645-88A3-4EB4-B1D5-54140EB0C596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AE56A-2633-4CF3-BDF5-556C2B5E217D}" type="slidenum">
              <a:rPr lang="nl-NL" smtClean="0"/>
              <a:pPr eaLnBrk="1" hangingPunct="1"/>
              <a:t>8</a:t>
            </a:fld>
            <a:endParaRPr lang="nl-NL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891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4E7E9CD-0DFE-461A-BF14-97CA62374B05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994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9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9171-8AD3-4C6E-ACC3-F75E2D8266EB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2185-EB57-4DF0-844E-C8B667D7E0D5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7471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77DC-1F06-4783-A3BF-4B5238F9689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50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9597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C4BB1-21CD-4247-A903-A5CF96BCEFE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440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4CA6-02F0-4409-ADA5-1C2890AB8CA0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55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3CF5-A5B6-433D-888F-ACEE4A1BAD18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1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C44E7-8D57-49C5-86E0-7A264CAC31DB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169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2FCB5-F08A-45FB-9B5C-545643D73581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453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1941D-C188-4200-9DCF-632E0EA69DDE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47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74D7-6155-4F5A-8D3B-0B35058D0091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741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5F280-0401-4EF7-9F19-035A70BB1C46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3116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97F-E569-479F-82B1-F273019AABCB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4031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s.visualstudio.com/vs-get-started/debugging" TargetMode="External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79419-EA75-4FD0-A490-3B70DF338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032"/>
            <a:ext cx="9144000" cy="2387600"/>
          </a:xfrm>
        </p:spPr>
        <p:txBody>
          <a:bodyPr/>
          <a:lstStyle/>
          <a:p>
            <a:r>
              <a:rPr lang="nl-BE" dirty="0"/>
              <a:t>5. Debuggen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181FFF9-404F-43EE-9191-CA80B01B1E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H4. Werken met data</a:t>
            </a:r>
          </a:p>
        </p:txBody>
      </p:sp>
    </p:spTree>
    <p:extLst>
      <p:ext uri="{BB962C8B-B14F-4D97-AF65-F5344CB8AC3E}">
        <p14:creationId xmlns:p14="http://schemas.microsoft.com/office/powerpoint/2010/main" val="1186634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0AE3B-CD8C-487A-B223-DC13D595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Breakpoint zetten</a:t>
            </a:r>
          </a:p>
        </p:txBody>
      </p:sp>
      <p:pic>
        <p:nvPicPr>
          <p:cNvPr id="6" name="Tijdelijke aanduiding voor inhoud 5" descr="Afbeelding met computer&#10;&#10;Automatisch gegenereerde beschrijving">
            <a:extLst>
              <a:ext uri="{FF2B5EF4-FFF2-40B4-BE49-F238E27FC236}">
                <a16:creationId xmlns:a16="http://schemas.microsoft.com/office/drawing/2014/main" id="{9BA92AC2-AB1C-4304-AF37-ECFA8750F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1397259"/>
            <a:ext cx="10657184" cy="4664593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A9322CF-FA21-4DAF-90BA-610C0617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C1FE827-7E66-4432-A86D-F2E34D343B88}"/>
              </a:ext>
            </a:extLst>
          </p:cNvPr>
          <p:cNvSpPr txBox="1"/>
          <p:nvPr/>
        </p:nvSpPr>
        <p:spPr>
          <a:xfrm>
            <a:off x="8610600" y="64612"/>
            <a:ext cx="38164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Breakpoint: uitvoer zal op dit punt, VOOR deze lijn, ‘pauzeren’ en naar Visual Code gaan</a:t>
            </a:r>
          </a:p>
          <a:p>
            <a:r>
              <a:rPr lang="nl-BE" dirty="0"/>
              <a:t>Meerdere breakpoints toegelaten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F55B6DAB-B78B-46A1-8C95-8CC11F092E82}"/>
              </a:ext>
            </a:extLst>
          </p:cNvPr>
          <p:cNvSpPr/>
          <p:nvPr/>
        </p:nvSpPr>
        <p:spPr>
          <a:xfrm>
            <a:off x="191344" y="6169709"/>
            <a:ext cx="120973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Bekijk je deze slides in pdf? De </a:t>
            </a:r>
            <a:r>
              <a:rPr lang="nl-BE" dirty="0" err="1"/>
              <a:t>animated</a:t>
            </a:r>
            <a:r>
              <a:rPr lang="nl-BE" dirty="0"/>
              <a:t> </a:t>
            </a:r>
            <a:r>
              <a:rPr lang="nl-BE" dirty="0" err="1"/>
              <a:t>gifs</a:t>
            </a:r>
            <a:r>
              <a:rPr lang="nl-BE" dirty="0"/>
              <a:t> in deze en volgende slides kan je hier in beweging zien </a:t>
            </a:r>
            <a:r>
              <a:rPr lang="nl-BE" dirty="0">
                <a:hlinkClick r:id="rId3"/>
              </a:rPr>
              <a:t>https://tutorials.visualstudio.com/vs-get-started/debugging</a:t>
            </a:r>
            <a:r>
              <a:rPr lang="nl-BE" dirty="0"/>
              <a:t> 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F7F70ED-C43B-461F-BC31-1011EDA6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58970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EA0B0-0151-4FAB-B657-C6224C5F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Debugger starten</a:t>
            </a:r>
          </a:p>
        </p:txBody>
      </p:sp>
      <p:pic>
        <p:nvPicPr>
          <p:cNvPr id="6" name="Tijdelijke aanduiding voor inhoud 5" descr="Afbeelding met schermafbeelding, monitor, telefoon, computer&#10;&#10;Automatisch gegenereerde beschrijving">
            <a:extLst>
              <a:ext uri="{FF2B5EF4-FFF2-40B4-BE49-F238E27FC236}">
                <a16:creationId xmlns:a16="http://schemas.microsoft.com/office/drawing/2014/main" id="{EDC7BEAD-043F-49B7-82DF-CB0BC71C2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412776"/>
            <a:ext cx="9361040" cy="5265585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3BD259-151B-48CE-9CB2-00B9933E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C10B662-3212-4F20-BF7B-77362BCF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817521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4CF905-D01F-4607-B39A-68E5F7B3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Watch (</a:t>
            </a:r>
            <a:r>
              <a:rPr lang="nl-BE" dirty="0" err="1"/>
              <a:t>autos</a:t>
            </a:r>
            <a:r>
              <a:rPr lang="nl-BE" dirty="0"/>
              <a:t>) venster observeren</a:t>
            </a:r>
          </a:p>
        </p:txBody>
      </p:sp>
      <p:pic>
        <p:nvPicPr>
          <p:cNvPr id="6" name="Tijdelijke aanduiding voor inhoud 5" descr="Afbeelding met schermafbeelding, monitor, zwart, scherm&#10;&#10;Automatisch gegenereerde beschrijving">
            <a:extLst>
              <a:ext uri="{FF2B5EF4-FFF2-40B4-BE49-F238E27FC236}">
                <a16:creationId xmlns:a16="http://schemas.microsoft.com/office/drawing/2014/main" id="{C4AF7B38-A232-47AC-B257-A87C2D30A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5296" y="1412776"/>
            <a:ext cx="8136904" cy="5556751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C29D414-46F4-4281-A461-FAF00979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5FA8F5C-7B0A-440E-8DDC-6B4B2B1C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420618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C287-1C0A-4C66-B02B-0625335F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Doorheen code ‘steppen’</a:t>
            </a:r>
          </a:p>
        </p:txBody>
      </p:sp>
      <p:pic>
        <p:nvPicPr>
          <p:cNvPr id="6" name="Tijdelijke aanduiding voor inhoud 5" descr="Afbeelding met zwart, schermafbeelding, scherm, monitor&#10;&#10;Automatisch gegenereerde beschrijving">
            <a:extLst>
              <a:ext uri="{FF2B5EF4-FFF2-40B4-BE49-F238E27FC236}">
                <a16:creationId xmlns:a16="http://schemas.microsoft.com/office/drawing/2014/main" id="{EF6316A1-9C6A-4035-B9AC-DCBB23456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1" y="2492896"/>
            <a:ext cx="6010319" cy="2371742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6DF4A32-6DCD-4A7D-AAFC-32AB7461B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4995F6BE-BF0F-45A6-A0E1-E8769C2F0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2016832"/>
            <a:ext cx="6514462" cy="4013374"/>
          </a:xfrm>
          <a:prstGeom prst="rect">
            <a:avLst/>
          </a:prstGeom>
        </p:spPr>
      </p:pic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259762-AA77-4F72-A640-BF820204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1902369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Tijdelijke aanduiding voor inhoud 5" descr="Afbeelding met tekening, teken&#10;&#10;Automatisch gegenereerde beschrijving">
            <a:extLst>
              <a:ext uri="{FF2B5EF4-FFF2-40B4-BE49-F238E27FC236}">
                <a16:creationId xmlns:a16="http://schemas.microsoft.com/office/drawing/2014/main" id="{993A6A86-1722-4A60-A73D-3D2BACF0AF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" b="7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A52AFBD-7A2A-4CD8-9CA6-E0FE52A4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0375CA5D-F14B-4F61-9479-AD8C70E5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804954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92E4929-5C22-4E94-BF64-7D6602C18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388" y="-243408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Demo: de debugger gebruiken</a:t>
            </a:r>
            <a:endParaRPr lang="nl-NL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Debugger starten en stoppen</a:t>
            </a:r>
          </a:p>
          <a:p>
            <a:pPr eaLnBrk="1" hangingPunct="1"/>
            <a:r>
              <a:rPr lang="nl-BE" dirty="0"/>
              <a:t>Breakpoints</a:t>
            </a:r>
          </a:p>
          <a:p>
            <a:r>
              <a:rPr lang="nl-BE" dirty="0"/>
              <a:t>Single Stepping</a:t>
            </a:r>
          </a:p>
          <a:p>
            <a:pPr eaLnBrk="1" hangingPunct="1"/>
            <a:endParaRPr lang="nl-BE" dirty="0"/>
          </a:p>
          <a:p>
            <a:pPr eaLnBrk="1" hangingPunct="1"/>
            <a:r>
              <a:rPr lang="nl-BE" dirty="0"/>
              <a:t>Watch </a:t>
            </a:r>
            <a:r>
              <a:rPr lang="nl-BE" dirty="0" err="1"/>
              <a:t>window</a:t>
            </a:r>
            <a:r>
              <a:rPr lang="nl-BE" dirty="0"/>
              <a:t>, </a:t>
            </a:r>
            <a:r>
              <a:rPr lang="nl-BE" dirty="0" err="1"/>
              <a:t>Locals</a:t>
            </a:r>
            <a:r>
              <a:rPr lang="nl-BE" dirty="0"/>
              <a:t>,  </a:t>
            </a:r>
            <a:r>
              <a:rPr lang="nl-BE" dirty="0" err="1"/>
              <a:t>Autos</a:t>
            </a:r>
            <a:r>
              <a:rPr lang="nl-BE" dirty="0"/>
              <a:t>,</a:t>
            </a:r>
            <a:br>
              <a:rPr lang="nl-BE" dirty="0"/>
            </a:br>
            <a:r>
              <a:rPr lang="nl-BE" dirty="0" err="1"/>
              <a:t>Immediate</a:t>
            </a:r>
            <a:r>
              <a:rPr lang="nl-BE" dirty="0"/>
              <a:t>, Call Stack</a:t>
            </a:r>
          </a:p>
          <a:p>
            <a:pPr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8600D54-7B1F-48C0-8EC8-421B5209486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1"/>
          <a:stretch/>
        </p:blipFill>
        <p:spPr>
          <a:xfrm>
            <a:off x="5686425" y="1849243"/>
            <a:ext cx="3577927" cy="504825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A3B725E9-8093-4642-A5C3-554F56C74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536" b="17453"/>
          <a:stretch/>
        </p:blipFill>
        <p:spPr>
          <a:xfrm>
            <a:off x="5686425" y="2387060"/>
            <a:ext cx="527233" cy="465876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80071D8-160B-4592-8E9C-62ECF0CDBB8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410"/>
          <a:stretch/>
        </p:blipFill>
        <p:spPr>
          <a:xfrm>
            <a:off x="5673890" y="2924175"/>
            <a:ext cx="2198415" cy="50482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22ECC45-28D4-475A-A8AA-4A728C40FF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6425" y="3884663"/>
            <a:ext cx="6713466" cy="234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A9A56B-CC49-40B5-84E1-A05358A5E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Find </a:t>
            </a:r>
            <a:r>
              <a:rPr lang="en-US" dirty="0"/>
              <a:t>–da-</a:t>
            </a:r>
            <a:r>
              <a:rPr lang="en-US" kern="1200" dirty="0">
                <a:latin typeface="+mj-lt"/>
                <a:ea typeface="+mj-ea"/>
                <a:cs typeface="+mj-cs"/>
              </a:rPr>
              <a:t>bug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0F57863-2D52-4C64-9333-2F7F9B1B2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42C3075-DF4F-41B0-88A5-5981E5D9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 sz="1000">
              <a:solidFill>
                <a:srgbClr val="898989"/>
              </a:solidFill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8EC0CF2-1DCE-4788-9ACD-49C461CCA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58580BE-FBEC-4AA0-94F7-6BA361614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69"/>
          <a:stretch/>
        </p:blipFill>
        <p:spPr>
          <a:xfrm>
            <a:off x="0" y="245441"/>
            <a:ext cx="6855292" cy="68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923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FF3D06-C5CB-40DD-9CD8-E2638ECAC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Vierkantsvergelijking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46B804-1A88-4A35-82C9-D545EDE1A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BE" dirty="0"/>
              <a:t>In de wiskunde is een vierkantsvergelijking, kwadratische vergelijking of tweedegraadsvergelijking een vergelijking van de vorm:</a:t>
            </a:r>
          </a:p>
          <a:p>
            <a:pPr lvl="1"/>
            <a:r>
              <a:rPr lang="nl-BE" dirty="0"/>
              <a:t>ax²+bx+c=0</a:t>
            </a:r>
          </a:p>
          <a:p>
            <a:pPr lvl="1"/>
            <a:endParaRPr lang="nl-BE" dirty="0"/>
          </a:p>
          <a:p>
            <a:r>
              <a:rPr lang="nl-BE" dirty="0"/>
              <a:t>Oplossen door:</a:t>
            </a:r>
          </a:p>
          <a:p>
            <a:pPr lvl="1"/>
            <a:r>
              <a:rPr lang="nl-BE" dirty="0"/>
              <a:t>D= b²-4ac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Indien D kleiner is aan 0 =&gt; 1 reële oplossing</a:t>
            </a:r>
          </a:p>
          <a:p>
            <a:pPr lvl="1"/>
            <a:r>
              <a:rPr lang="nl-BE" dirty="0"/>
              <a:t>Indien D groter is dan 0 =&gt; 2 reële oplossingen</a:t>
            </a:r>
          </a:p>
          <a:p>
            <a:pPr lvl="2"/>
            <a:r>
              <a:rPr lang="nl-BE" dirty="0"/>
              <a:t>X1= (-b+ Wortel(D))/2a</a:t>
            </a:r>
          </a:p>
          <a:p>
            <a:pPr lvl="2"/>
            <a:r>
              <a:rPr lang="nl-BE" dirty="0"/>
              <a:t>X2= (-b- Wortel(D))/2a</a:t>
            </a:r>
          </a:p>
          <a:p>
            <a:pPr lvl="1"/>
            <a:r>
              <a:rPr lang="nl-BE" dirty="0"/>
              <a:t>Indien D kleiner is dan 0 =&gt; 2 imaginaire oplossingen</a:t>
            </a:r>
          </a:p>
          <a:p>
            <a:pPr lvl="1"/>
            <a:endParaRPr lang="nl-BE" dirty="0"/>
          </a:p>
          <a:p>
            <a:pPr lvl="2"/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5E5228-0883-4913-B118-A727722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FAF0CCA4-0974-416B-89F0-18CD730A8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206" y="6137345"/>
            <a:ext cx="2960390" cy="692039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D709-9D50-4CE1-A2D4-99129EF0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836235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470E69-09C2-417F-B8FA-3973CDE6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48" y="1257300"/>
            <a:ext cx="3505240" cy="4254869"/>
          </a:xfrm>
        </p:spPr>
        <p:txBody>
          <a:bodyPr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Hoe debuggen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23DA8345-B618-4EA1-AF0F-809A7D973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1941002"/>
              </p:ext>
            </p:extLst>
          </p:nvPr>
        </p:nvGraphicFramePr>
        <p:xfrm>
          <a:off x="690563" y="601663"/>
          <a:ext cx="6248400" cy="5654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158166F-1B1D-4243-8B45-70FB57AA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22896" y="6318504"/>
            <a:ext cx="46910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>
              <a:solidFill>
                <a:schemeClr val="bg1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9683A98-8894-40FD-B613-76373995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212098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debugging">
            <a:extLst>
              <a:ext uri="{FF2B5EF4-FFF2-40B4-BE49-F238E27FC236}">
                <a16:creationId xmlns:a16="http://schemas.microsoft.com/office/drawing/2014/main" id="{6DD59F1A-161D-41A1-90D8-2CB0E344D4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" r="3801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252C983-4783-48F4-846B-E711CA98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solidFill>
                  <a:srgbClr val="FFFFFF"/>
                </a:solidFill>
              </a:rPr>
              <a:t>Debuggen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79ABBC4-73C1-4956-9D50-DA1D1BBBE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42AC538-0A60-4A63-979D-A87E5ED85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8A62353-F7CD-46ED-8877-B27D0E33FCF8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A415C2-EBC0-42AD-8B60-EC28F7942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877389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3834E-C453-4AD4-A5A8-7575B0C90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EEF8D5-5FC7-4423-BC66-8B3459811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3A116A-22BA-4573-A21B-6FCE9658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 descr="Afbeelding met tekening&#10;&#10;Automatisch gegenereerde beschrijving">
            <a:extLst>
              <a:ext uri="{FF2B5EF4-FFF2-40B4-BE49-F238E27FC236}">
                <a16:creationId xmlns:a16="http://schemas.microsoft.com/office/drawing/2014/main" id="{B3A8CCB9-1704-45DF-9746-9340E410B8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8" r="33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15E67E-D0AC-4D66-BBD6-C0EAACB7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00758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Inleiding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1500" dirty="0"/>
              <a:t>Bug = fout in een programma</a:t>
            </a:r>
          </a:p>
          <a:p>
            <a:pPr eaLnBrk="1" hangingPunct="1"/>
            <a:r>
              <a:rPr lang="nl-BE" sz="1500" dirty="0"/>
              <a:t>Oplossen van bugs is voor omvangrijke programma’s geen eenvoudige taak en is een discipline op zich</a:t>
            </a:r>
            <a:endParaRPr lang="nl-NL" sz="15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895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EC80B-F451-4B66-B7A9-4C972C5E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>
                <a:solidFill>
                  <a:srgbClr val="FFFFFF"/>
                </a:solidFill>
              </a:rPr>
              <a:t>Waar kunnen bugs ontstaan</a:t>
            </a:r>
          </a:p>
        </p:txBody>
      </p:sp>
      <p:graphicFrame>
        <p:nvGraphicFramePr>
          <p:cNvPr id="6" name="Tijdelijke aanduiding voor inhoud 2">
            <a:extLst>
              <a:ext uri="{FF2B5EF4-FFF2-40B4-BE49-F238E27FC236}">
                <a16:creationId xmlns:a16="http://schemas.microsoft.com/office/drawing/2014/main" id="{669480E3-0EA4-4265-815C-8CCEE49AC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729213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D16BA59-3BC3-4B99-995C-30F25DCA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AD8DA16-79C5-42BB-9DB3-3D96D1B2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</p:spTree>
    <p:extLst>
      <p:ext uri="{BB962C8B-B14F-4D97-AF65-F5344CB8AC3E}">
        <p14:creationId xmlns:p14="http://schemas.microsoft.com/office/powerpoint/2010/main" val="210160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 dirty="0">
                <a:solidFill>
                  <a:schemeClr val="accent1"/>
                </a:solidFill>
              </a:rPr>
              <a:t>At </a:t>
            </a:r>
            <a:r>
              <a:rPr lang="nl-BE" dirty="0" err="1">
                <a:solidFill>
                  <a:schemeClr val="accent1"/>
                </a:solidFill>
              </a:rPr>
              <a:t>compile</a:t>
            </a:r>
            <a:r>
              <a:rPr lang="nl-BE" dirty="0">
                <a:solidFill>
                  <a:schemeClr val="accent1"/>
                </a:solidFill>
              </a:rPr>
              <a:t>-time</a:t>
            </a:r>
            <a:endParaRPr lang="nl-NL" dirty="0">
              <a:solidFill>
                <a:schemeClr val="accent1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/>
              <a:t>Compilatie (</a:t>
            </a:r>
            <a:r>
              <a:rPr lang="nl-BE" sz="2400" b="1"/>
              <a:t>at compile time</a:t>
            </a:r>
            <a:r>
              <a:rPr lang="nl-BE" sz="2400"/>
              <a:t>)</a:t>
            </a:r>
          </a:p>
          <a:p>
            <a:pPr lvl="1" eaLnBrk="1" hangingPunct="1"/>
            <a:r>
              <a:rPr lang="nl-BE" dirty="0"/>
              <a:t>Syntaxfouten</a:t>
            </a:r>
          </a:p>
          <a:p>
            <a:pPr lvl="1" eaLnBrk="1" hangingPunct="1"/>
            <a:r>
              <a:rPr lang="nl-BE" dirty="0"/>
              <a:t>Dit zijn de “eenvoudigste” fouten omdat een compiler je de foutenboodschap geeft</a:t>
            </a:r>
          </a:p>
          <a:p>
            <a:pPr lvl="1" eaLnBrk="1" hangingPunct="1"/>
            <a:r>
              <a:rPr lang="nl-BE" dirty="0"/>
              <a:t>Met een goede IDE (zoals Visual Studio) krijg je zelfs tijdens het typen onmiddellijk feedback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Passen we nu reeds toe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Geen “debugger”-programma nodig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718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link-time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 lnSpcReduction="10000"/>
          </a:bodyPr>
          <a:lstStyle/>
          <a:p>
            <a:pPr eaLnBrk="1" hangingPunct="1"/>
            <a:r>
              <a:rPr lang="nl-BE" sz="2400" dirty="0"/>
              <a:t>Tijdens koppelen/bouwen (</a:t>
            </a:r>
            <a:r>
              <a:rPr lang="nl-BE" sz="2400" dirty="0" err="1"/>
              <a:t>build</a:t>
            </a:r>
            <a:r>
              <a:rPr lang="nl-BE" sz="2400" dirty="0"/>
              <a:t>) programma </a:t>
            </a:r>
          </a:p>
          <a:p>
            <a:pPr lvl="1" eaLnBrk="1" hangingPunct="1"/>
            <a:r>
              <a:rPr lang="nl-BE" dirty="0"/>
              <a:t>Dit is een mechanisme om andere (binaire) code met het eigenlijke programma te verbinden</a:t>
            </a:r>
          </a:p>
          <a:p>
            <a:pPr lvl="1" eaLnBrk="1" hangingPunct="1"/>
            <a:r>
              <a:rPr lang="nl-BE" dirty="0"/>
              <a:t>Bijvoorbeeld: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(…)</a:t>
            </a:r>
          </a:p>
          <a:p>
            <a:pPr lvl="2" eaLnBrk="1" hangingPunct="1"/>
            <a:r>
              <a:rPr lang="nl-BE" sz="2400" dirty="0"/>
              <a:t>Waar is de code voor </a:t>
            </a:r>
            <a:r>
              <a:rPr lang="nl-BE" sz="2400" dirty="0" err="1">
                <a:latin typeface="Consolas" pitchFamily="49" charset="0"/>
              </a:rPr>
              <a:t>System.Console</a:t>
            </a:r>
            <a:r>
              <a:rPr lang="nl-BE" sz="2400" dirty="0"/>
              <a:t>?</a:t>
            </a:r>
          </a:p>
          <a:p>
            <a:pPr lvl="2" eaLnBrk="1" hangingPunct="1"/>
            <a:r>
              <a:rPr lang="nl-BE" sz="2400" dirty="0"/>
              <a:t>Op welke manier wordt dit “at </a:t>
            </a:r>
            <a:r>
              <a:rPr lang="nl-BE" sz="2400" dirty="0" err="1"/>
              <a:t>runtime</a:t>
            </a:r>
            <a:r>
              <a:rPr lang="nl-BE" sz="2400" dirty="0"/>
              <a:t>” gevonden?</a:t>
            </a:r>
          </a:p>
          <a:p>
            <a:pPr lvl="2" eaLnBrk="1" hangingPunct="1"/>
            <a:r>
              <a:rPr lang="nl-BE" sz="2400" dirty="0">
                <a:sym typeface="Wingdings" pitchFamily="2" charset="2"/>
              </a:rPr>
              <a:t> .NET </a:t>
            </a:r>
            <a:r>
              <a:rPr lang="nl-BE" sz="2400" dirty="0" err="1">
                <a:sym typeface="Wingdings" pitchFamily="2" charset="2"/>
              </a:rPr>
              <a:t>Managed</a:t>
            </a:r>
            <a:r>
              <a:rPr lang="nl-BE" sz="2400" dirty="0">
                <a:sym typeface="Wingdings" pitchFamily="2" charset="2"/>
              </a:rPr>
              <a:t> </a:t>
            </a:r>
            <a:r>
              <a:rPr lang="nl-BE" sz="2400" dirty="0" err="1">
                <a:sym typeface="Wingdings" pitchFamily="2" charset="2"/>
              </a:rPr>
              <a:t>Execution</a:t>
            </a:r>
            <a:r>
              <a:rPr lang="nl-BE" sz="2400" dirty="0">
                <a:sym typeface="Wingdings" pitchFamily="2" charset="2"/>
              </a:rPr>
              <a:t> Environment</a:t>
            </a:r>
          </a:p>
          <a:p>
            <a:pPr lvl="2" eaLnBrk="1" hangingPunct="1"/>
            <a:endParaRPr lang="nl-BE" sz="2400" dirty="0">
              <a:sym typeface="Wingdings" pitchFamily="2" charset="2"/>
            </a:endParaRPr>
          </a:p>
          <a:p>
            <a:pPr lvl="1"/>
            <a:r>
              <a:rPr lang="nl-BE" sz="2800" dirty="0">
                <a:sym typeface="Wingdings" pitchFamily="2" charset="2"/>
              </a:rPr>
              <a:t>Zien we volgend jaar in actie bij Game </a:t>
            </a:r>
            <a:r>
              <a:rPr lang="nl-BE" sz="2800" dirty="0" err="1">
                <a:sym typeface="Wingdings" pitchFamily="2" charset="2"/>
              </a:rPr>
              <a:t>Dev</a:t>
            </a:r>
            <a:br>
              <a:rPr lang="nl-BE" sz="2800" dirty="0">
                <a:sym typeface="Wingdings" pitchFamily="2" charset="2"/>
              </a:rPr>
            </a:br>
            <a:endParaRPr lang="nl-NL" sz="2800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Image result for linker programming">
            <a:extLst>
              <a:ext uri="{FF2B5EF4-FFF2-40B4-BE49-F238E27FC236}">
                <a16:creationId xmlns:a16="http://schemas.microsoft.com/office/drawing/2014/main" id="{5C11CD02-B1FD-48C6-8405-AAE4A1920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3836379"/>
            <a:ext cx="2095500" cy="2562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nl-BE">
                <a:solidFill>
                  <a:schemeClr val="accent1"/>
                </a:solidFill>
              </a:rPr>
              <a:t>At run-time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nl-BE" sz="2400" dirty="0"/>
              <a:t>Tijdens uitvoering programma</a:t>
            </a:r>
          </a:p>
          <a:p>
            <a:pPr lvl="1"/>
            <a:r>
              <a:rPr lang="nl-BE" dirty="0"/>
              <a:t>Dit zijn de feitelijke “bugs” die vaak moeilijk te vinden en/of op te lossen zijn</a:t>
            </a:r>
          </a:p>
          <a:p>
            <a:pPr lvl="1" eaLnBrk="1" hangingPunct="1"/>
            <a:r>
              <a:rPr lang="nl-BE" dirty="0"/>
              <a:t>Soms krijg je foutboodschappen (</a:t>
            </a:r>
            <a:r>
              <a:rPr lang="nl-BE" dirty="0" err="1"/>
              <a:t>Exceptions</a:t>
            </a:r>
            <a:r>
              <a:rPr lang="nl-BE" dirty="0"/>
              <a:t>)</a:t>
            </a:r>
          </a:p>
          <a:p>
            <a:pPr lvl="1" eaLnBrk="1" hangingPunct="1"/>
            <a:r>
              <a:rPr lang="nl-BE" dirty="0"/>
              <a:t>Soms krijg je onverwacht/verkeerd gedrag</a:t>
            </a:r>
          </a:p>
          <a:p>
            <a:pPr lvl="1" eaLnBrk="1" hangingPunct="1"/>
            <a:endParaRPr lang="nl-BE" dirty="0"/>
          </a:p>
          <a:p>
            <a:pPr lvl="1" eaLnBrk="1" hangingPunct="1"/>
            <a:r>
              <a:rPr lang="nl-BE" dirty="0"/>
              <a:t>Focus van vandaag</a:t>
            </a:r>
          </a:p>
          <a:p>
            <a:pPr lvl="1" eaLnBrk="1" hangingPunct="1"/>
            <a:endParaRPr lang="nl-BE" dirty="0"/>
          </a:p>
          <a:p>
            <a:pPr lvl="1" eaLnBrk="1" hangingPunct="1"/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 dirty="0"/>
              <a:t>Zie Scherp Scherper</a:t>
            </a:r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580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Runtime fouten</a:t>
            </a:r>
          </a:p>
        </p:txBody>
      </p:sp>
      <p:sp>
        <p:nvSpPr>
          <p:cNvPr id="18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1"/>
            <a:r>
              <a:rPr lang="nl-BE" sz="2200" b="1" dirty="0">
                <a:solidFill>
                  <a:srgbClr val="000000"/>
                </a:solidFill>
              </a:rPr>
              <a:t>Deterministisch</a:t>
            </a:r>
            <a:r>
              <a:rPr lang="nl-BE" sz="2200" dirty="0">
                <a:solidFill>
                  <a:srgbClr val="000000"/>
                </a:solidFill>
              </a:rPr>
              <a:t>: je kan precies aangeven wanneer en in welke omstandigheden de fout zich voordoet</a:t>
            </a:r>
          </a:p>
          <a:p>
            <a:pPr lvl="1"/>
            <a:r>
              <a:rPr lang="nl-BE" sz="2200" b="1" dirty="0" err="1">
                <a:solidFill>
                  <a:srgbClr val="000000"/>
                </a:solidFill>
              </a:rPr>
              <a:t>Indeterministisch</a:t>
            </a:r>
            <a:r>
              <a:rPr lang="nl-BE" sz="2200" dirty="0">
                <a:solidFill>
                  <a:srgbClr val="000000"/>
                </a:solidFill>
              </a:rPr>
              <a:t>: de fout doet zich soms voor en dan weer niet, je kan geen precieze omschrijving geven wanneer en hoe de fout optreedt</a:t>
            </a:r>
          </a:p>
          <a:p>
            <a:pPr lvl="2"/>
            <a:r>
              <a:rPr lang="nl-BE" sz="2200" dirty="0">
                <a:solidFill>
                  <a:srgbClr val="000000"/>
                </a:solidFill>
              </a:rPr>
              <a:t>Voorbeeld: een “memory </a:t>
            </a:r>
            <a:r>
              <a:rPr lang="nl-BE" sz="2200" dirty="0" err="1">
                <a:solidFill>
                  <a:srgbClr val="000000"/>
                </a:solidFill>
              </a:rPr>
              <a:t>leak</a:t>
            </a:r>
            <a:r>
              <a:rPr lang="nl-BE" sz="2200" dirty="0">
                <a:solidFill>
                  <a:srgbClr val="000000"/>
                </a:solidFill>
              </a:rPr>
              <a:t>”: als een programma voortdurend geheugen verbruikt en niets vrijgeeft gaat het na een tijd crashen, maar het precieze tijdstip is afhankelijk van het gebruik en de reeds aanwezige vrije ruimte</a:t>
            </a:r>
          </a:p>
          <a:p>
            <a:endParaRPr lang="nl-BE" sz="2200" dirty="0">
              <a:solidFill>
                <a:srgbClr val="00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416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27</TotalTime>
  <Words>688</Words>
  <Application>Microsoft Office PowerPoint</Application>
  <PresentationFormat>Breedbeeld</PresentationFormat>
  <Paragraphs>134</Paragraphs>
  <Slides>19</Slides>
  <Notes>5</Notes>
  <HiddenSlides>4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Archivo Narrow</vt:lpstr>
      <vt:lpstr>Calibri</vt:lpstr>
      <vt:lpstr>Blogger Sans</vt:lpstr>
      <vt:lpstr>Arial</vt:lpstr>
      <vt:lpstr>Consolas</vt:lpstr>
      <vt:lpstr>ziescherpthemappt</vt:lpstr>
      <vt:lpstr>5. Debuggen</vt:lpstr>
      <vt:lpstr>Debuggen</vt:lpstr>
      <vt:lpstr>PowerPoint-presentatie</vt:lpstr>
      <vt:lpstr>Inleiding</vt:lpstr>
      <vt:lpstr>Waar kunnen bugs ontstaan</vt:lpstr>
      <vt:lpstr>At compile-time</vt:lpstr>
      <vt:lpstr>At link-time</vt:lpstr>
      <vt:lpstr>At run-time</vt:lpstr>
      <vt:lpstr>Runtime fouten</vt:lpstr>
      <vt:lpstr>Breakpoint zetten</vt:lpstr>
      <vt:lpstr>Debugger starten</vt:lpstr>
      <vt:lpstr>Watch (autos) venster observeren</vt:lpstr>
      <vt:lpstr>Doorheen code ‘steppen’</vt:lpstr>
      <vt:lpstr>PowerPoint-presentatie</vt:lpstr>
      <vt:lpstr>Demo: de debugger gebruiken</vt:lpstr>
      <vt:lpstr>Find –da-bug</vt:lpstr>
      <vt:lpstr>Vierkantsvergelijking</vt:lpstr>
      <vt:lpstr>Hoe debuggen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Debuggen</dc:title>
  <dc:creator>Dams Tim</dc:creator>
  <cp:lastModifiedBy>Tim Dams</cp:lastModifiedBy>
  <cp:revision>14</cp:revision>
  <dcterms:created xsi:type="dcterms:W3CDTF">2018-10-09T18:20:18Z</dcterms:created>
  <dcterms:modified xsi:type="dcterms:W3CDTF">2023-05-02T15:12:56Z</dcterms:modified>
</cp:coreProperties>
</file>