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36" r:id="rId3"/>
    <p:sldId id="337" r:id="rId4"/>
    <p:sldId id="335" r:id="rId5"/>
    <p:sldId id="338" r:id="rId6"/>
    <p:sldId id="327" r:id="rId7"/>
    <p:sldId id="315" r:id="rId8"/>
    <p:sldId id="322" r:id="rId9"/>
    <p:sldId id="331" r:id="rId10"/>
    <p:sldId id="332" r:id="rId11"/>
    <p:sldId id="317" r:id="rId12"/>
    <p:sldId id="319" r:id="rId13"/>
    <p:sldId id="321" r:id="rId14"/>
    <p:sldId id="316" r:id="rId15"/>
    <p:sldId id="328" r:id="rId16"/>
    <p:sldId id="329" r:id="rId17"/>
    <p:sldId id="333" r:id="rId18"/>
    <p:sldId id="334" r:id="rId19"/>
    <p:sldId id="330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0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8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8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344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0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9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63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64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985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9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4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F30C-0732-4A95-9506-7AC373591488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Pong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F0F3A8-3276-40BC-ADC8-7B11BE9F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5" y="2227376"/>
            <a:ext cx="8633578" cy="3821336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9D4AD19-3D22-410A-AC8B-29ED352851DF}"/>
              </a:ext>
            </a:extLst>
          </p:cNvPr>
          <p:cNvCxnSpPr/>
          <p:nvPr/>
        </p:nvCxnSpPr>
        <p:spPr>
          <a:xfrm>
            <a:off x="1828800" y="1998482"/>
            <a:ext cx="8682087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369471CA-BBD7-4C9B-9705-61623C87B7A5}"/>
              </a:ext>
            </a:extLst>
          </p:cNvPr>
          <p:cNvSpPr txBox="1"/>
          <p:nvPr/>
        </p:nvSpPr>
        <p:spPr>
          <a:xfrm rot="16200000">
            <a:off x="-1638947" y="39533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Console.WindowHeight</a:t>
            </a:r>
            <a:endParaRPr lang="nl-BE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A1FF14FC-0B72-48A4-89CD-2C024480DDA4}"/>
              </a:ext>
            </a:extLst>
          </p:cNvPr>
          <p:cNvCxnSpPr>
            <a:cxnSpLocks/>
          </p:cNvCxnSpPr>
          <p:nvPr/>
        </p:nvCxnSpPr>
        <p:spPr>
          <a:xfrm>
            <a:off x="1682487" y="2227376"/>
            <a:ext cx="14339" cy="382133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07FC0AAA-9739-43D7-A8E9-3BC5B8287898}"/>
              </a:ext>
            </a:extLst>
          </p:cNvPr>
          <p:cNvSpPr txBox="1"/>
          <p:nvPr/>
        </p:nvSpPr>
        <p:spPr>
          <a:xfrm>
            <a:off x="4755038" y="15502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Console.WindowWidth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351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Vectoren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146807" y="5310231"/>
            <a:ext cx="1560353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1354822" y="6023295"/>
            <a:ext cx="3707934" cy="2936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3058161" y="6052657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err="1"/>
              <a:t>vx</a:t>
            </a:r>
            <a:r>
              <a:rPr lang="nl-BE" sz="3600" dirty="0"/>
              <a:t>=2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926983" y="3920455"/>
            <a:ext cx="1398" cy="199378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-32417" y="4393887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err="1"/>
              <a:t>vy</a:t>
            </a:r>
            <a:r>
              <a:rPr lang="nl-BE" sz="3600" dirty="0"/>
              <a:t>=1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5C56EFF-FB4E-4997-A175-24F997187A4D}"/>
              </a:ext>
            </a:extLst>
          </p:cNvPr>
          <p:cNvCxnSpPr>
            <a:cxnSpLocks/>
          </p:cNvCxnSpPr>
          <p:nvPr/>
        </p:nvCxnSpPr>
        <p:spPr>
          <a:xfrm flipV="1">
            <a:off x="1141601" y="3993161"/>
            <a:ext cx="3484928" cy="192107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0D41C84B-AD97-4183-9AF3-09DA56F80BBB}"/>
              </a:ext>
            </a:extLst>
          </p:cNvPr>
          <p:cNvSpPr/>
          <p:nvPr/>
        </p:nvSpPr>
        <p:spPr>
          <a:xfrm>
            <a:off x="4535647" y="2909035"/>
            <a:ext cx="1560353" cy="1484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iteratie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6DD264DC-A27F-4BAC-9F03-0F148BAA0514}"/>
              </a:ext>
            </a:extLst>
          </p:cNvPr>
          <p:cNvSpPr/>
          <p:nvPr/>
        </p:nvSpPr>
        <p:spPr>
          <a:xfrm>
            <a:off x="8872757" y="704129"/>
            <a:ext cx="1560353" cy="1484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Nog iteratie verder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5387829" y="1730384"/>
            <a:ext cx="3484928" cy="192107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D15E8FD-9F56-4C23-A4B5-EF57567F8DAD}"/>
              </a:ext>
            </a:extLst>
          </p:cNvPr>
          <p:cNvSpPr txBox="1"/>
          <p:nvPr/>
        </p:nvSpPr>
        <p:spPr>
          <a:xfrm>
            <a:off x="4579884" y="4355466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Posx</a:t>
            </a:r>
            <a:r>
              <a:rPr lang="nl-BE" dirty="0"/>
              <a:t>=</a:t>
            </a:r>
            <a:r>
              <a:rPr lang="nl-BE" dirty="0" err="1"/>
              <a:t>posx+vx</a:t>
            </a:r>
            <a:endParaRPr lang="nl-BE" dirty="0"/>
          </a:p>
          <a:p>
            <a:r>
              <a:rPr lang="nl-BE" dirty="0" err="1"/>
              <a:t>Posy</a:t>
            </a:r>
            <a:r>
              <a:rPr lang="nl-BE" dirty="0"/>
              <a:t>=</a:t>
            </a:r>
            <a:r>
              <a:rPr lang="nl-BE" dirty="0" err="1"/>
              <a:t>posy+vy</a:t>
            </a:r>
            <a:endParaRPr lang="nl-BE" dirty="0"/>
          </a:p>
          <a:p>
            <a:endParaRPr lang="nl-BE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8C940F9-1CE5-454A-973F-CFA526D0589D}"/>
              </a:ext>
            </a:extLst>
          </p:cNvPr>
          <p:cNvSpPr txBox="1"/>
          <p:nvPr/>
        </p:nvSpPr>
        <p:spPr>
          <a:xfrm>
            <a:off x="8967327" y="2229257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Posx</a:t>
            </a:r>
            <a:r>
              <a:rPr lang="nl-BE" dirty="0"/>
              <a:t>=</a:t>
            </a:r>
            <a:r>
              <a:rPr lang="nl-BE" dirty="0" err="1"/>
              <a:t>posx+vx</a:t>
            </a:r>
            <a:endParaRPr lang="nl-BE" dirty="0"/>
          </a:p>
          <a:p>
            <a:r>
              <a:rPr lang="nl-BE" dirty="0" err="1"/>
              <a:t>Posy</a:t>
            </a:r>
            <a:r>
              <a:rPr lang="nl-BE" dirty="0"/>
              <a:t>=</a:t>
            </a:r>
            <a:r>
              <a:rPr lang="nl-BE" dirty="0" err="1"/>
              <a:t>posy+vy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“Botsen”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4458749" y="3120160"/>
            <a:ext cx="1560353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5666764" y="3833224"/>
            <a:ext cx="3707934" cy="2936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7370103" y="3862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5238925" y="1730384"/>
            <a:ext cx="1398" cy="199378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4607001" y="22289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1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5387829" y="1730384"/>
            <a:ext cx="3484928" cy="192107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F9FDEF6-55ED-4CBD-866A-91C8E4AFD95A}"/>
              </a:ext>
            </a:extLst>
          </p:cNvPr>
          <p:cNvCxnSpPr/>
          <p:nvPr/>
        </p:nvCxnSpPr>
        <p:spPr>
          <a:xfrm>
            <a:off x="6096000" y="20519"/>
            <a:ext cx="0" cy="6858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“Botsen”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4458749" y="3120160"/>
            <a:ext cx="1560353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5666764" y="3833224"/>
            <a:ext cx="3707934" cy="2936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7370103" y="3862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5238925" y="1730384"/>
            <a:ext cx="1398" cy="199378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4607001" y="22289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1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F9FDEF6-55ED-4CBD-866A-91C8E4AFD95A}"/>
              </a:ext>
            </a:extLst>
          </p:cNvPr>
          <p:cNvCxnSpPr/>
          <p:nvPr/>
        </p:nvCxnSpPr>
        <p:spPr>
          <a:xfrm>
            <a:off x="6082009" y="0"/>
            <a:ext cx="0" cy="6858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23BC44D-7908-4368-958D-78C33949441A}"/>
              </a:ext>
            </a:extLst>
          </p:cNvPr>
          <p:cNvCxnSpPr>
            <a:cxnSpLocks/>
          </p:cNvCxnSpPr>
          <p:nvPr/>
        </p:nvCxnSpPr>
        <p:spPr>
          <a:xfrm flipH="1">
            <a:off x="1375873" y="3862586"/>
            <a:ext cx="3506152" cy="0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B4C43F4-B7B2-402C-A1AC-24AC68C6C990}"/>
              </a:ext>
            </a:extLst>
          </p:cNvPr>
          <p:cNvSpPr txBox="1"/>
          <p:nvPr/>
        </p:nvSpPr>
        <p:spPr>
          <a:xfrm>
            <a:off x="3128949" y="38625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E76F892-B645-44BC-9502-2DBECFE54DCE}"/>
              </a:ext>
            </a:extLst>
          </p:cNvPr>
          <p:cNvCxnSpPr>
            <a:cxnSpLocks/>
          </p:cNvCxnSpPr>
          <p:nvPr/>
        </p:nvCxnSpPr>
        <p:spPr>
          <a:xfrm flipH="1" flipV="1">
            <a:off x="1375873" y="2033899"/>
            <a:ext cx="3649832" cy="169026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5A16323C-B4AA-49D3-B9B2-762F8F61FF9F}"/>
              </a:ext>
            </a:extLst>
          </p:cNvPr>
          <p:cNvSpPr txBox="1"/>
          <p:nvPr/>
        </p:nvSpPr>
        <p:spPr>
          <a:xfrm>
            <a:off x="4793916" y="462576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Vx</a:t>
            </a:r>
            <a:r>
              <a:rPr lang="nl-BE" dirty="0"/>
              <a:t> =  -</a:t>
            </a:r>
            <a:r>
              <a:rPr lang="nl-BE" dirty="0" err="1"/>
              <a:t>vx</a:t>
            </a:r>
            <a:r>
              <a:rPr lang="nl-BE" dirty="0"/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7718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</a:t>
            </a:r>
            <a:r>
              <a:rPr lang="nl-BE" dirty="0"/>
              <a:t> </a:t>
            </a:r>
            <a:r>
              <a:rPr lang="nl-BE" dirty="0" err="1"/>
              <a:t>all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6621359" y="246908"/>
            <a:ext cx="2719450" cy="25056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94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0A138-4E3B-420C-965C-E873F338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Cursors plaatsen en tekenen maar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A88AC1-B943-4B7F-8E42-D4F17BDB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(cursus onzichtbaar zetten)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Console.CursorVisible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/>
              <a:t>Balletje tekenen: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4B8D705-48F1-4208-9B58-EBDD1DF854AF}"/>
              </a:ext>
            </a:extLst>
          </p:cNvPr>
          <p:cNvSpPr txBox="1"/>
          <p:nvPr/>
        </p:nvSpPr>
        <p:spPr>
          <a:xfrm>
            <a:off x="3686175" y="31835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balx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baly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"O"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366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verwerken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1398909" y="407513"/>
            <a:ext cx="2719450" cy="25056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25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5D2D1-7C9B-4E9D-BFB8-AB9686C6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CCE551-D7BA-48CA-9790-C67B11C7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 start van iteratie: “Heeft de gebruiker iets ingevoerd?”</a:t>
            </a:r>
          </a:p>
          <a:p>
            <a:pPr lvl="1"/>
            <a:r>
              <a:rPr lang="nl-BE" dirty="0"/>
              <a:t>Zo </a:t>
            </a:r>
            <a:r>
              <a:rPr lang="nl-BE" dirty="0" err="1"/>
              <a:t>ja:laatste</a:t>
            </a:r>
            <a:r>
              <a:rPr lang="nl-BE" dirty="0"/>
              <a:t> ingevoerde </a:t>
            </a:r>
            <a:r>
              <a:rPr lang="nl-BE" dirty="0" err="1"/>
              <a:t>key</a:t>
            </a:r>
            <a:r>
              <a:rPr lang="nl-BE" dirty="0"/>
              <a:t> uitlezen en verwerken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B35D59-8C81-4043-9AD2-874A380BDDBA}"/>
              </a:ext>
            </a:extLst>
          </p:cNvPr>
          <p:cNvSpPr txBox="1"/>
          <p:nvPr/>
        </p:nvSpPr>
        <p:spPr>
          <a:xfrm>
            <a:off x="1734532" y="3330094"/>
            <a:ext cx="84063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Console.KeyAvailable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).Key)</a:t>
            </a:r>
          </a:p>
          <a:p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ConsoleKey.UpArrow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30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844FB-763B-4D8D-9CBD-CA70E94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Dienstmededeling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F9C957-CFBD-4CEA-9BB1-E989D141B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3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1D82B-92AD-4620-BCE1-5D1647C7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Procedure vaardigheidsproef volgende week maandag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69F09-32F1-41A2-9930-F93A4DB6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b="1" dirty="0"/>
              <a:t>GEEN TEAMS-meeting vooraf</a:t>
            </a:r>
          </a:p>
          <a:p>
            <a:r>
              <a:rPr lang="nl-BE" dirty="0"/>
              <a:t>Om 11u30 wordt de test op toets.ap.be beschikbaar gesteld en kan je deze </a:t>
            </a:r>
            <a:r>
              <a:rPr lang="nl-BE" dirty="0" err="1"/>
              <a:t>oplossen+uploaden</a:t>
            </a:r>
            <a:r>
              <a:rPr lang="nl-BE" dirty="0"/>
              <a:t> binnen de tijd</a:t>
            </a:r>
          </a:p>
          <a:p>
            <a:r>
              <a:rPr lang="nl-BE" dirty="0"/>
              <a:t>Alle informatie zal bij opdracht staan</a:t>
            </a:r>
          </a:p>
          <a:p>
            <a:r>
              <a:rPr lang="nl-BE" dirty="0"/>
              <a:t>Een algemene briefing zal zondagavond ten laatste rondgestuurd worden (als mededeling op </a:t>
            </a:r>
            <a:r>
              <a:rPr lang="nl-BE" dirty="0" err="1"/>
              <a:t>digitap</a:t>
            </a:r>
            <a:r>
              <a:rPr lang="nl-BE" dirty="0"/>
              <a:t> én teams)</a:t>
            </a:r>
          </a:p>
          <a:p>
            <a:endParaRPr lang="nl-BE" dirty="0"/>
          </a:p>
          <a:p>
            <a:r>
              <a:rPr lang="nl-BE" u="sng" dirty="0"/>
              <a:t>Vragen:</a:t>
            </a:r>
          </a:p>
          <a:p>
            <a:pPr lvl="1"/>
            <a:r>
              <a:rPr lang="nl-BE" dirty="0"/>
              <a:t>ENKEL VOOR 11U30</a:t>
            </a:r>
          </a:p>
          <a:p>
            <a:pPr lvl="1"/>
            <a:r>
              <a:rPr lang="nl-BE" dirty="0"/>
              <a:t>Tijdens test? Plaats deze in commentaar in je code</a:t>
            </a:r>
          </a:p>
        </p:txBody>
      </p:sp>
    </p:spTree>
    <p:extLst>
      <p:ext uri="{BB962C8B-B14F-4D97-AF65-F5344CB8AC3E}">
        <p14:creationId xmlns:p14="http://schemas.microsoft.com/office/powerpoint/2010/main" val="35230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C718D-9FB2-423E-BEDD-3AC26AEE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Kleinste getal in reeks (+ aantal x)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B284B07-BD93-431F-90D0-23CADF82F09C}"/>
              </a:ext>
            </a:extLst>
          </p:cNvPr>
          <p:cNvSpPr txBox="1"/>
          <p:nvPr/>
        </p:nvSpPr>
        <p:spPr>
          <a:xfrm>
            <a:off x="-425301" y="1228750"/>
            <a:ext cx="112970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STOP = -32768;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$"Geef getal in.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{STOP}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om te stoppen."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invoer=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kleinste = invoer;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aantal = 1;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(invoer!=STOP)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$"Geef getal in.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{STOP}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om te stoppen."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invoer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(invoer &lt; kleinste &amp;&amp; invoer !=STOP)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kleinste = invoer;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aantal = 1;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(kleinste==invoer)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aantal++;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$"Kleinste getal is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{kleinste}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en kwam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{aantal}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keer voor"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7195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844FB-763B-4D8D-9CBD-CA70E94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F9C957-CFBD-4CEA-9BB1-E989D141B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[​IMG]">
            <a:extLst>
              <a:ext uri="{FF2B5EF4-FFF2-40B4-BE49-F238E27FC236}">
                <a16:creationId xmlns:a16="http://schemas.microsoft.com/office/drawing/2014/main" id="{51A62F3F-4CCA-4EFD-B618-AA3C6514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36" y="2268537"/>
            <a:ext cx="6241960" cy="389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AF4C5-280B-4502-9A4F-743D625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universele gameloop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587C07-8AC2-4FE7-8958-15B37D67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FF7030E5-F935-447E-9F41-478C2730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9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Update posities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5813A8CB-E48D-4D8D-B63F-EDAE63B0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FEB5C25-0F83-4ACF-A879-2E3B49832A0C}"/>
              </a:ext>
            </a:extLst>
          </p:cNvPr>
          <p:cNvSpPr/>
          <p:nvPr/>
        </p:nvSpPr>
        <p:spPr>
          <a:xfrm>
            <a:off x="4001984" y="285008"/>
            <a:ext cx="2719450" cy="25056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103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70" y="3075059"/>
            <a:ext cx="12192000" cy="5396341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EA042DC-C154-4686-86AF-7422FB84F09E}"/>
              </a:ext>
            </a:extLst>
          </p:cNvPr>
          <p:cNvCxnSpPr/>
          <p:nvPr/>
        </p:nvCxnSpPr>
        <p:spPr>
          <a:xfrm>
            <a:off x="867070" y="3382455"/>
            <a:ext cx="13239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2EAB361-3BE1-4082-B6DE-F1B6B67B444E}"/>
              </a:ext>
            </a:extLst>
          </p:cNvPr>
          <p:cNvSpPr txBox="1"/>
          <p:nvPr/>
        </p:nvSpPr>
        <p:spPr>
          <a:xfrm>
            <a:off x="274923" y="322856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Rij 0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E25721B-5348-424C-8B96-0C03C6ADD2D1}"/>
              </a:ext>
            </a:extLst>
          </p:cNvPr>
          <p:cNvCxnSpPr/>
          <p:nvPr/>
        </p:nvCxnSpPr>
        <p:spPr>
          <a:xfrm>
            <a:off x="867070" y="3550730"/>
            <a:ext cx="13239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A3EF357-C135-4C41-8289-79CCA57F6072}"/>
              </a:ext>
            </a:extLst>
          </p:cNvPr>
          <p:cNvSpPr txBox="1"/>
          <p:nvPr/>
        </p:nvSpPr>
        <p:spPr>
          <a:xfrm>
            <a:off x="274923" y="3396841"/>
            <a:ext cx="54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Rij 1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81B499D-98CB-4396-A820-26EE783FDF82}"/>
              </a:ext>
            </a:extLst>
          </p:cNvPr>
          <p:cNvCxnSpPr>
            <a:cxnSpLocks/>
          </p:cNvCxnSpPr>
          <p:nvPr/>
        </p:nvCxnSpPr>
        <p:spPr>
          <a:xfrm>
            <a:off x="2329503" y="1923068"/>
            <a:ext cx="0" cy="1406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0E1B7B68-9ACB-4B06-AAFE-6CC9BA30D90B}"/>
              </a:ext>
            </a:extLst>
          </p:cNvPr>
          <p:cNvSpPr txBox="1"/>
          <p:nvPr/>
        </p:nvSpPr>
        <p:spPr>
          <a:xfrm>
            <a:off x="2070457" y="1600905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Kolom 0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9389A48-D333-4A32-8496-B23A2A9DE1E0}"/>
              </a:ext>
            </a:extLst>
          </p:cNvPr>
          <p:cNvCxnSpPr>
            <a:cxnSpLocks/>
          </p:cNvCxnSpPr>
          <p:nvPr/>
        </p:nvCxnSpPr>
        <p:spPr>
          <a:xfrm>
            <a:off x="2446961" y="2356701"/>
            <a:ext cx="0" cy="958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867FE7A-4134-4DB4-B7FA-D17E5733C5F4}"/>
              </a:ext>
            </a:extLst>
          </p:cNvPr>
          <p:cNvSpPr txBox="1"/>
          <p:nvPr/>
        </p:nvSpPr>
        <p:spPr>
          <a:xfrm>
            <a:off x="2329503" y="203739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Kolom 1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B2F72B8-A7FE-4A85-A70F-3BA75FB5E145}"/>
              </a:ext>
            </a:extLst>
          </p:cNvPr>
          <p:cNvSpPr txBox="1"/>
          <p:nvPr/>
        </p:nvSpPr>
        <p:spPr>
          <a:xfrm>
            <a:off x="508002" y="2051784"/>
            <a:ext cx="5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(0,0)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CD56DEA-1D65-4C0F-BC2D-07E357BFD5B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06692" y="2236450"/>
            <a:ext cx="1144112" cy="109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029F828C-92D0-4432-9640-A6ABEC211E3C}"/>
              </a:ext>
            </a:extLst>
          </p:cNvPr>
          <p:cNvSpPr txBox="1"/>
          <p:nvPr/>
        </p:nvSpPr>
        <p:spPr>
          <a:xfrm>
            <a:off x="4890155" y="1937873"/>
            <a:ext cx="7235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5);</a:t>
            </a:r>
            <a:endParaRPr lang="nl-BE" dirty="0"/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495B0CB-0DF5-4B04-B9F4-ECF0A2FB90E6}"/>
              </a:ext>
            </a:extLst>
          </p:cNvPr>
          <p:cNvCxnSpPr>
            <a:cxnSpLocks/>
          </p:cNvCxnSpPr>
          <p:nvPr/>
        </p:nvCxnSpPr>
        <p:spPr>
          <a:xfrm flipH="1">
            <a:off x="2789735" y="2307205"/>
            <a:ext cx="2706092" cy="116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1504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37</TotalTime>
  <Words>754</Words>
  <Application>Microsoft Office PowerPoint</Application>
  <PresentationFormat>Breedbeeld</PresentationFormat>
  <Paragraphs>164</Paragraphs>
  <Slides>19</Slides>
  <Notes>0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Archivo Narrow</vt:lpstr>
      <vt:lpstr>Arial</vt:lpstr>
      <vt:lpstr>Blogger Sans</vt:lpstr>
      <vt:lpstr>Calibri</vt:lpstr>
      <vt:lpstr>Consolas</vt:lpstr>
      <vt:lpstr>Courier New</vt:lpstr>
      <vt:lpstr>ziescherp</vt:lpstr>
      <vt:lpstr>Project Pong</vt:lpstr>
      <vt:lpstr>Dienstmededeling</vt:lpstr>
      <vt:lpstr>Procedure vaardigheidsproef volgende week maandag</vt:lpstr>
      <vt:lpstr>Kleinste getal in reeks (+ aantal x)</vt:lpstr>
      <vt:lpstr>Let’s make pong</vt:lpstr>
      <vt:lpstr>De universele gameloop</vt:lpstr>
      <vt:lpstr>Gameloop basic</vt:lpstr>
      <vt:lpstr>Update posities</vt:lpstr>
      <vt:lpstr>Coordinatenstelsel in Console</vt:lpstr>
      <vt:lpstr>Coordinatenstelsel in Console</vt:lpstr>
      <vt:lpstr>Vectoren</vt:lpstr>
      <vt:lpstr>“Botsen”</vt:lpstr>
      <vt:lpstr>“Botsen”</vt:lpstr>
      <vt:lpstr>Code</vt:lpstr>
      <vt:lpstr>Render all</vt:lpstr>
      <vt:lpstr>Cursors plaatsen en tekenen maar</vt:lpstr>
      <vt:lpstr>Input verwerken</vt:lpstr>
      <vt:lpstr>Polling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pong</dc:title>
  <dc:creator>Tim Dams</dc:creator>
  <cp:lastModifiedBy>Tim Dams</cp:lastModifiedBy>
  <cp:revision>9</cp:revision>
  <dcterms:created xsi:type="dcterms:W3CDTF">2020-11-22T15:04:45Z</dcterms:created>
  <dcterms:modified xsi:type="dcterms:W3CDTF">2023-05-02T15:11:47Z</dcterms:modified>
</cp:coreProperties>
</file>