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330" r:id="rId1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7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5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88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34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4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0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9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4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9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4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7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C2DB5CE-FDD3-4195-A949-8EC49D7BC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DateTime</a:t>
            </a:r>
            <a:r>
              <a:rPr lang="nl-BE" dirty="0"/>
              <a:t>: </a:t>
            </a:r>
            <a:br>
              <a:rPr lang="nl-BE" dirty="0"/>
            </a:br>
            <a:r>
              <a:rPr lang="nl-BE" dirty="0"/>
              <a:t>leren werken met objecten</a:t>
            </a:r>
          </a:p>
        </p:txBody>
      </p:sp>
      <p:sp>
        <p:nvSpPr>
          <p:cNvPr id="8" name="Ondertitel 7">
            <a:extLst>
              <a:ext uri="{FF2B5EF4-FFF2-40B4-BE49-F238E27FC236}">
                <a16:creationId xmlns:a16="http://schemas.microsoft.com/office/drawing/2014/main" id="{36880D04-74CC-4AA8-8D2D-EFD205F79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1. Object </a:t>
            </a:r>
            <a:r>
              <a:rPr lang="nl-BE" dirty="0" err="1"/>
              <a:t>Oriented</a:t>
            </a:r>
            <a:r>
              <a:rPr lang="nl-BE" dirty="0"/>
              <a:t> Programming </a:t>
            </a:r>
          </a:p>
        </p:txBody>
      </p:sp>
    </p:spTree>
    <p:extLst>
      <p:ext uri="{BB962C8B-B14F-4D97-AF65-F5344CB8AC3E}">
        <p14:creationId xmlns:p14="http://schemas.microsoft.com/office/powerpoint/2010/main" val="208088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16D2A-0A84-4470-82B9-1ADEBA47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 nu?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AE3885-7D26-4294-B9FD-FD682FEE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357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8C904-4B7D-4B0A-A246-5F2C03C9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D467174-34B5-49AF-8DB3-D25D92FB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10091D5-409C-4CB5-AD3E-5C8BC1398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162050"/>
            <a:ext cx="71532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7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B7AAF-944B-424D-AD0A-93B10799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</a:t>
            </a:r>
            <a:r>
              <a:rPr lang="nl-BE" dirty="0" err="1"/>
              <a:t>DateTime</a:t>
            </a:r>
            <a:r>
              <a:rPr lang="nl-BE" dirty="0"/>
              <a:t>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59C251-E647-452E-80F1-D85884347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Bestaande .NET klasse</a:t>
            </a:r>
          </a:p>
          <a:p>
            <a:r>
              <a:rPr lang="nl-BE" dirty="0"/>
              <a:t>Ideaal om te leren werken met klassen en objecten</a:t>
            </a:r>
          </a:p>
        </p:txBody>
      </p:sp>
    </p:spTree>
    <p:extLst>
      <p:ext uri="{BB962C8B-B14F-4D97-AF65-F5344CB8AC3E}">
        <p14:creationId xmlns:p14="http://schemas.microsoft.com/office/powerpoint/2010/main" val="72324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55E9D-E38B-4A83-A61D-EE145B36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DateTime</a:t>
            </a:r>
            <a:r>
              <a:rPr lang="nl-BE" dirty="0"/>
              <a:t> object aanmaken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90B9D2-C35C-47F8-BC1E-1318546AF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2 manieren:</a:t>
            </a:r>
          </a:p>
          <a:p>
            <a:endParaRPr lang="nl-BE" dirty="0"/>
          </a:p>
          <a:p>
            <a:pPr lvl="1"/>
            <a:r>
              <a:rPr lang="nl-BE" dirty="0"/>
              <a:t>Huidige tijd en datum: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Zelf kiezen (</a:t>
            </a:r>
            <a:r>
              <a:rPr lang="nl-BE" dirty="0" err="1"/>
              <a:t>mb.v</a:t>
            </a:r>
            <a:r>
              <a:rPr lang="nl-BE" dirty="0"/>
              <a:t>. </a:t>
            </a:r>
            <a:r>
              <a:rPr lang="nl-BE" dirty="0" err="1"/>
              <a:t>constructor</a:t>
            </a:r>
            <a:r>
              <a:rPr lang="nl-BE" dirty="0"/>
              <a:t>): </a:t>
            </a:r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359859B-1C2B-4F91-8225-1C5D16133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51"/>
          <a:stretch/>
        </p:blipFill>
        <p:spPr>
          <a:xfrm>
            <a:off x="5251425" y="2835861"/>
            <a:ext cx="5597799" cy="58152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CB360CA6-7373-49F1-AF92-1C772FB6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88" y="4592298"/>
            <a:ext cx="8307330" cy="9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7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7AC2B-EB7B-4242-916F-86AB2C4F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Ingebouwde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352B90-68C4-46C8-9B4E-DA5536CC5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60930"/>
            <a:ext cx="10168128" cy="3694176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Al deze methoden geven steeds een </a:t>
            </a:r>
            <a:r>
              <a:rPr lang="nl-NL" b="1" dirty="0"/>
              <a:t>nieuw </a:t>
            </a:r>
            <a:r>
              <a:rPr lang="nl-NL" b="1" dirty="0" err="1"/>
              <a:t>DateTime</a:t>
            </a:r>
            <a:r>
              <a:rPr lang="nl-NL" b="1" dirty="0"/>
              <a:t> object</a:t>
            </a:r>
            <a:r>
              <a:rPr lang="nl-NL" dirty="0"/>
              <a:t> terug dat je moet bewaren wil je er iets mee doen:</a:t>
            </a:r>
            <a:endParaRPr lang="nl-BE" dirty="0"/>
          </a:p>
          <a:p>
            <a:pPr lvl="1"/>
            <a:r>
              <a:rPr lang="nl-BE" dirty="0" err="1"/>
              <a:t>AddDays</a:t>
            </a:r>
            <a:endParaRPr lang="nl-BE" dirty="0"/>
          </a:p>
          <a:p>
            <a:pPr lvl="1"/>
            <a:r>
              <a:rPr lang="nl-BE" dirty="0" err="1"/>
              <a:t>AddHours</a:t>
            </a:r>
            <a:endParaRPr lang="nl-BE" dirty="0"/>
          </a:p>
          <a:p>
            <a:pPr lvl="1"/>
            <a:r>
              <a:rPr lang="nl-BE" dirty="0" err="1"/>
              <a:t>AddMilliseconds</a:t>
            </a:r>
            <a:endParaRPr lang="nl-BE" dirty="0"/>
          </a:p>
          <a:p>
            <a:pPr lvl="1"/>
            <a:r>
              <a:rPr lang="nl-BE" dirty="0" err="1"/>
              <a:t>AddMinutes</a:t>
            </a:r>
            <a:endParaRPr lang="nl-BE" dirty="0"/>
          </a:p>
          <a:p>
            <a:pPr lvl="1"/>
            <a:r>
              <a:rPr lang="nl-BE" dirty="0" err="1"/>
              <a:t>AddMonths</a:t>
            </a:r>
            <a:endParaRPr lang="nl-BE" dirty="0"/>
          </a:p>
          <a:p>
            <a:pPr lvl="1"/>
            <a:r>
              <a:rPr lang="nl-BE" dirty="0" err="1"/>
              <a:t>AddSeconds</a:t>
            </a:r>
            <a:endParaRPr lang="nl-BE" dirty="0"/>
          </a:p>
          <a:p>
            <a:pPr lvl="1"/>
            <a:r>
              <a:rPr lang="nl-BE" dirty="0" err="1"/>
              <a:t>AddTicks</a:t>
            </a:r>
            <a:endParaRPr lang="nl-BE" dirty="0"/>
          </a:p>
          <a:p>
            <a:pPr lvl="1"/>
            <a:r>
              <a:rPr lang="nl-BE" dirty="0" err="1"/>
              <a:t>AddYears</a:t>
            </a:r>
            <a:endParaRPr lang="nl-BE" dirty="0"/>
          </a:p>
          <a:p>
            <a:endParaRPr lang="nl-BE" dirty="0"/>
          </a:p>
          <a:p>
            <a:r>
              <a:rPr lang="nl-BE" dirty="0"/>
              <a:t>Gebruik: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9DEF088-91E6-4BCF-993C-EA27EF5AF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353" y="4974397"/>
            <a:ext cx="5806017" cy="12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0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2CB5C-812E-4561-8F88-5078E3AB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Ingebouwde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902D99-3016-425B-9EA9-D7D0DBC67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Toegang tot de interne staat van een </a:t>
            </a:r>
            <a:r>
              <a:rPr lang="nl-BE" dirty="0" err="1"/>
              <a:t>DataTime</a:t>
            </a:r>
            <a:r>
              <a:rPr lang="nl-BE" dirty="0"/>
              <a:t> object:</a:t>
            </a:r>
          </a:p>
          <a:p>
            <a:pPr lvl="1"/>
            <a:r>
              <a:rPr lang="nl-BE" dirty="0"/>
              <a:t>Date</a:t>
            </a:r>
          </a:p>
          <a:p>
            <a:pPr lvl="1"/>
            <a:r>
              <a:rPr lang="nl-BE" dirty="0"/>
              <a:t>Day</a:t>
            </a:r>
          </a:p>
          <a:p>
            <a:pPr lvl="1"/>
            <a:r>
              <a:rPr lang="nl-BE" dirty="0" err="1"/>
              <a:t>DayOfWeek,DayOfYear</a:t>
            </a:r>
            <a:endParaRPr lang="nl-BE" dirty="0"/>
          </a:p>
          <a:p>
            <a:pPr lvl="1"/>
            <a:r>
              <a:rPr lang="nl-BE" dirty="0" err="1"/>
              <a:t>Hour</a:t>
            </a:r>
            <a:r>
              <a:rPr lang="nl-BE" dirty="0"/>
              <a:t>, </a:t>
            </a:r>
            <a:r>
              <a:rPr lang="nl-BE" dirty="0" err="1"/>
              <a:t>Millisecond,Minute,Month,Second,Ticks</a:t>
            </a:r>
            <a:endParaRPr lang="nl-BE" dirty="0"/>
          </a:p>
          <a:p>
            <a:pPr lvl="1"/>
            <a:r>
              <a:rPr lang="nl-BE" dirty="0" err="1"/>
              <a:t>TimeOfDay</a:t>
            </a:r>
            <a:endParaRPr lang="nl-BE" dirty="0"/>
          </a:p>
          <a:p>
            <a:pPr lvl="1"/>
            <a:r>
              <a:rPr lang="nl-BE" dirty="0" err="1"/>
              <a:t>Today</a:t>
            </a:r>
            <a:endParaRPr lang="nl-BE" dirty="0"/>
          </a:p>
          <a:p>
            <a:pPr lvl="1"/>
            <a:r>
              <a:rPr lang="nl-BE" dirty="0" err="1"/>
              <a:t>UtcNow</a:t>
            </a:r>
            <a:endParaRPr lang="nl-BE" dirty="0"/>
          </a:p>
          <a:p>
            <a:pPr lvl="1"/>
            <a:r>
              <a:rPr lang="nl-BE" dirty="0" err="1"/>
              <a:t>Year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Gebruik: (zie volgende slide)</a:t>
            </a:r>
          </a:p>
        </p:txBody>
      </p:sp>
    </p:spTree>
    <p:extLst>
      <p:ext uri="{BB962C8B-B14F-4D97-AF65-F5344CB8AC3E}">
        <p14:creationId xmlns:p14="http://schemas.microsoft.com/office/powerpoint/2010/main" val="384059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596A7-63BF-4C0D-B5A6-24FBFC6C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Gebruik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384C43-C2D5-4727-BF83-8347309A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314B57E-357A-43D2-BB0B-1D0E5D26D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46" y="1728216"/>
            <a:ext cx="6571562" cy="52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4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3EFD0-76E3-4FDA-9E8B-F2988C20C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Sidenote</a:t>
            </a:r>
            <a:r>
              <a:rPr lang="nl-BE" dirty="0"/>
              <a:t>: Formateren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80D01B-0C1C-4AFE-9257-69E95C68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F6BD3F3-4B42-44A5-8B12-8C974041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52" y="2010508"/>
            <a:ext cx="818129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0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42606-BBFB-4393-B87B-CF8CC06E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Speciale (</a:t>
            </a:r>
            <a:r>
              <a:rPr lang="nl-BE" dirty="0" err="1"/>
              <a:t>static</a:t>
            </a:r>
            <a:r>
              <a:rPr lang="nl-BE" dirty="0"/>
              <a:t>)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3D18CA-E93C-4417-A398-5229F5AB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Sommige methoden zijn </a:t>
            </a:r>
            <a:r>
              <a:rPr lang="nl-NL" dirty="0" err="1"/>
              <a:t>static</a:t>
            </a:r>
            <a:r>
              <a:rPr lang="nl-NL" dirty="0"/>
              <a:t> dat wil zeggen dat je ze enkel rechtstreeks op de klasse kunt aanroepen. Vaak zijn deze methoden hulpmethoden waar de individuele objecten niets aan hebben</a:t>
            </a:r>
          </a:p>
          <a:p>
            <a:endParaRPr lang="nl-NL" dirty="0"/>
          </a:p>
          <a:p>
            <a:pPr lvl="1"/>
            <a:r>
              <a:rPr lang="nl-NL" dirty="0" err="1"/>
              <a:t>Parsing</a:t>
            </a:r>
            <a:r>
              <a:rPr lang="nl-NL" dirty="0"/>
              <a:t>: </a:t>
            </a:r>
          </a:p>
          <a:p>
            <a:pPr lvl="1"/>
            <a:endParaRPr lang="nl-NL" dirty="0"/>
          </a:p>
          <a:p>
            <a:pPr lvl="1"/>
            <a:r>
              <a:rPr lang="nl-NL" dirty="0" err="1"/>
              <a:t>IsLeapYear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230DD25-F233-4EF9-92B3-3F156F63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291" y="3429000"/>
            <a:ext cx="3438525" cy="6096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7A9DE52-964A-4892-A594-4236B8657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291" y="4317004"/>
            <a:ext cx="41243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0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8D178-8BFB-4008-B19A-B8E91F01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TimeSpan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382C9F-5899-485C-9E02-DE704967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Ander type: duur tussen twee tijden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F1A965D-4123-49EF-BC8E-C16B4C8C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85" y="2778935"/>
            <a:ext cx="8499829" cy="16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43965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25</TotalTime>
  <Words>258</Words>
  <Application>Microsoft Office PowerPoint</Application>
  <PresentationFormat>Breedbeeld</PresentationFormat>
  <Paragraphs>60</Paragraphs>
  <Slides>12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Archivo Narrow</vt:lpstr>
      <vt:lpstr>Arial</vt:lpstr>
      <vt:lpstr>Blogger Sans</vt:lpstr>
      <vt:lpstr>ziescherper</vt:lpstr>
      <vt:lpstr>5. DateTime:  leren werken met objecten</vt:lpstr>
      <vt:lpstr>De DateTime klasse</vt:lpstr>
      <vt:lpstr>DateTime object aanmaken</vt:lpstr>
      <vt:lpstr>Ingebouwde methoden</vt:lpstr>
      <vt:lpstr>Ingebouwde properties</vt:lpstr>
      <vt:lpstr>Gebruik properties</vt:lpstr>
      <vt:lpstr>Sidenote: Formateren</vt:lpstr>
      <vt:lpstr>Speciale (static) methoden</vt:lpstr>
      <vt:lpstr>TimeSpan</vt:lpstr>
      <vt:lpstr>En nu?</vt:lpstr>
      <vt:lpstr>PowerPoint-presentatie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DateTime</dc:title>
  <dc:creator>Tim Dams</dc:creator>
  <cp:lastModifiedBy>Tim Dams</cp:lastModifiedBy>
  <cp:revision>6</cp:revision>
  <dcterms:created xsi:type="dcterms:W3CDTF">2020-02-11T19:57:02Z</dcterms:created>
  <dcterms:modified xsi:type="dcterms:W3CDTF">2023-05-02T15:09:23Z</dcterms:modified>
</cp:coreProperties>
</file>