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sldIdLst>
    <p:sldId id="2024" r:id="rId2"/>
    <p:sldId id="2025" r:id="rId3"/>
    <p:sldId id="2026" r:id="rId4"/>
    <p:sldId id="2028" r:id="rId5"/>
    <p:sldId id="2029" r:id="rId6"/>
    <p:sldId id="2030" r:id="rId7"/>
    <p:sldId id="330" r:id="rId8"/>
  </p:sldIdLst>
  <p:sldSz cx="12192000" cy="6858000"/>
  <p:notesSz cx="6858000" cy="9144000"/>
  <p:embeddedFontLst>
    <p:embeddedFont>
      <p:font typeface="Archivo Narrow" panose="020B0604020202020204" charset="0"/>
      <p:regular r:id="rId9"/>
      <p:bold r:id="rId10"/>
      <p:italic r:id="rId11"/>
    </p:embeddedFont>
    <p:embeddedFont>
      <p:font typeface="Blogger Sans" panose="02000506030000020004" charset="0"/>
      <p:regular r:id="rId12"/>
      <p:bold r:id="rId1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15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517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160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8711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97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228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743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978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0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053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168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36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1D9115CA-9121-4A7C-8F47-1F01A1B92F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>
            <a:normAutofit/>
          </a:bodyPr>
          <a:lstStyle/>
          <a:p>
            <a:r>
              <a:rPr lang="nl-BE" dirty="0"/>
              <a:t>2. Objecten en methoden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178F981-6D63-41A0-B32A-17105B3F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2. </a:t>
            </a: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Geheugenmanagement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uitzonderingen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en namespaces</a:t>
            </a:r>
          </a:p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base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BE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6226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Objecten als parameters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Objecten worden steeds “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” doorgegeven! </a:t>
            </a:r>
            <a:r>
              <a:rPr lang="nl-BE" dirty="0" err="1"/>
              <a:t>Maw</a:t>
            </a:r>
            <a:r>
              <a:rPr lang="nl-BE" dirty="0"/>
              <a:t>, je werkt rechtstreeks op het originele object dat je meegeeft!</a:t>
            </a:r>
          </a:p>
          <a:p>
            <a:endParaRPr lang="nl-BE" dirty="0"/>
          </a:p>
          <a:p>
            <a:r>
              <a:rPr lang="nl-BE" dirty="0"/>
              <a:t>Enkele voorbeelden volgen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4" descr="Afbeeldingsresultaat voor objects always by reference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437112"/>
            <a:ext cx="4572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Soldaat kan andere soldaat </a:t>
            </a:r>
            <a:r>
              <a:rPr lang="nl-BE" dirty="0" err="1"/>
              <a:t>healen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7" y="1600201"/>
            <a:ext cx="4629150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32" y="4581128"/>
            <a:ext cx="444817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vak 7"/>
          <p:cNvSpPr txBox="1"/>
          <p:nvPr/>
        </p:nvSpPr>
        <p:spPr>
          <a:xfrm>
            <a:off x="6023992" y="422541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Gebruik:</a:t>
            </a:r>
          </a:p>
        </p:txBody>
      </p:sp>
    </p:spTree>
    <p:extLst>
      <p:ext uri="{BB962C8B-B14F-4D97-AF65-F5344CB8AC3E}">
        <p14:creationId xmlns:p14="http://schemas.microsoft.com/office/powerpoint/2010/main" val="30170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Ook als return type kan object gebruikt worden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874579"/>
            <a:ext cx="9004277" cy="42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 als property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70736"/>
            <a:ext cx="10972800" cy="3584890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 wat denk je hier van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9" y="1772816"/>
            <a:ext cx="4610100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77" y="4054166"/>
            <a:ext cx="427672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kstvak 8"/>
          <p:cNvSpPr txBox="1"/>
          <p:nvPr/>
        </p:nvSpPr>
        <p:spPr>
          <a:xfrm>
            <a:off x="6240016" y="367851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Gebruik:</a:t>
            </a:r>
          </a:p>
        </p:txBody>
      </p:sp>
    </p:spTree>
    <p:extLst>
      <p:ext uri="{BB962C8B-B14F-4D97-AF65-F5344CB8AC3E}">
        <p14:creationId xmlns:p14="http://schemas.microsoft.com/office/powerpoint/2010/main" val="367720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270</TotalTime>
  <Words>164</Words>
  <Application>Microsoft Office PowerPoint</Application>
  <PresentationFormat>Breedbeeld</PresentationFormat>
  <Paragraphs>31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Archivo Narrow</vt:lpstr>
      <vt:lpstr>Blogger Sans</vt:lpstr>
      <vt:lpstr>Arial</vt:lpstr>
      <vt:lpstr>ziescherper</vt:lpstr>
      <vt:lpstr>2. Objecten en methoden</vt:lpstr>
      <vt:lpstr>Objecten als parameters</vt:lpstr>
      <vt:lpstr>Soldaat kan andere soldaat healen</vt:lpstr>
      <vt:lpstr>Ook als return type kan object gebruikt worden</vt:lpstr>
      <vt:lpstr>Of als property</vt:lpstr>
      <vt:lpstr>Of wat denk je hier van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Objecten als parameters</dc:title>
  <dc:creator>Tim Dams</dc:creator>
  <cp:lastModifiedBy>Tim Dams</cp:lastModifiedBy>
  <cp:revision>8</cp:revision>
  <dcterms:created xsi:type="dcterms:W3CDTF">2019-02-20T15:25:17Z</dcterms:created>
  <dcterms:modified xsi:type="dcterms:W3CDTF">2023-05-02T15:08:56Z</dcterms:modified>
</cp:coreProperties>
</file>