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1916" r:id="rId3"/>
    <p:sldId id="1917" r:id="rId4"/>
    <p:sldId id="1264" r:id="rId5"/>
    <p:sldId id="2019" r:id="rId6"/>
    <p:sldId id="2035" r:id="rId7"/>
    <p:sldId id="2022" r:id="rId8"/>
    <p:sldId id="2036" r:id="rId9"/>
    <p:sldId id="2023" r:id="rId10"/>
    <p:sldId id="330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BCBEE2-BF7B-4EBC-9B70-F7CFAF1F14B7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78E147-9B71-4471-ACAA-B2E95EFA55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50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1pPr>
            <a:lvl2pPr marL="783589" indent="-301381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2pPr>
            <a:lvl3pPr marL="1205522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3pPr>
            <a:lvl4pPr marL="1687731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4pPr>
            <a:lvl5pPr marL="2169940" indent="-241104" eaLnBrk="0" hangingPunct="0">
              <a:defRPr sz="2100">
                <a:solidFill>
                  <a:srgbClr val="FFFFFF"/>
                </a:solidFill>
                <a:latin typeface="Times New Roman" pitchFamily="1" charset="0"/>
              </a:defRPr>
            </a:lvl5pPr>
            <a:lvl6pPr marL="2652149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6pPr>
            <a:lvl7pPr marL="3134357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7pPr>
            <a:lvl8pPr marL="3616566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8pPr>
            <a:lvl9pPr marL="4098775" indent="-241104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rgbClr val="FFFFFF"/>
                </a:solidFill>
                <a:latin typeface="Times New Roman" pitchFamily="1" charset="0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92DAB96-1749-4D45-BFE5-BD1875ADFCD8}" type="slidenum">
              <a:rPr kumimoji="0" lang="en-US" sz="13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" charset="0"/>
              <a:ea typeface="+mn-ea"/>
              <a:cs typeface="+mn-cs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125" y="749300"/>
            <a:ext cx="6661150" cy="3748088"/>
          </a:xfrm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CA">
              <a:latin typeface="Times New Roman" pitchFamily="1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60928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255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50513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29691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5941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8838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102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98825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3046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2688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4211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30448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6467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2E07-31EC-41F2-95DD-0296E20062E0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BA99AD-8E22-44F0-B1D7-313FAA804AEA}" type="slidenum">
              <a:rPr lang="nl-BE" smtClean="0"/>
              <a:t>‹nr.›</a:t>
            </a:fld>
            <a:endParaRPr lang="nl-BE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37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8F2DE5-C9A6-436F-ADF6-5B7F4C7EB8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1112" y="1126426"/>
            <a:ext cx="9144000" cy="2387600"/>
          </a:xfrm>
        </p:spPr>
        <p:txBody>
          <a:bodyPr/>
          <a:lstStyle/>
          <a:p>
            <a:r>
              <a:rPr lang="nl-BE" dirty="0"/>
              <a:t>2. 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CE77C5-E46D-4EE1-B8EC-1DA5D2C402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H3. Gevorderde </a:t>
            </a:r>
            <a:r>
              <a:rPr lang="nl-BE" dirty="0" err="1"/>
              <a:t>klasseconcepten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2529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Nadeel van </a:t>
            </a:r>
            <a:r>
              <a:rPr lang="nl-BE" dirty="0" err="1"/>
              <a:t>constructors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Stel volgende klasse: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Ga je voor iedere combinatie van </a:t>
            </a:r>
            <a:r>
              <a:rPr lang="nl-BE" dirty="0" err="1"/>
              <a:t>properties</a:t>
            </a:r>
            <a:r>
              <a:rPr lang="nl-BE" dirty="0"/>
              <a:t> een </a:t>
            </a:r>
            <a:r>
              <a:rPr lang="nl-BE" dirty="0" err="1"/>
              <a:t>constructor</a:t>
            </a:r>
            <a:r>
              <a:rPr lang="nl-BE" dirty="0"/>
              <a:t> schrijven? 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4660" y="1634674"/>
            <a:ext cx="3505627" cy="1258117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467" y="3797430"/>
            <a:ext cx="5621301" cy="3221339"/>
          </a:xfrm>
          <a:prstGeom prst="rect">
            <a:avLst/>
          </a:prstGeom>
        </p:spPr>
      </p:pic>
      <p:grpSp>
        <p:nvGrpSpPr>
          <p:cNvPr id="8" name="Groep 8"/>
          <p:cNvGrpSpPr>
            <a:grpSpLocks/>
          </p:cNvGrpSpPr>
          <p:nvPr/>
        </p:nvGrpSpPr>
        <p:grpSpPr bwMode="auto">
          <a:xfrm>
            <a:off x="8696326" y="4032581"/>
            <a:ext cx="1971675" cy="1466850"/>
            <a:chOff x="6185338" y="1366345"/>
            <a:chExt cx="1970690" cy="1466630"/>
          </a:xfrm>
        </p:grpSpPr>
        <p:pic>
          <p:nvPicPr>
            <p:cNvPr id="9" name="Picture 7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185338" y="1947150"/>
              <a:ext cx="914400" cy="885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" name="Tekstvak 9"/>
            <p:cNvSpPr txBox="1">
              <a:spLocks noChangeArrowheads="1"/>
            </p:cNvSpPr>
            <p:nvPr/>
          </p:nvSpPr>
          <p:spPr bwMode="auto">
            <a:xfrm>
              <a:off x="6516414" y="1366345"/>
              <a:ext cx="1639614" cy="6463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IE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 charset="0"/>
                  <a:ea typeface="+mn-ea"/>
                  <a:cs typeface="Arial" charset="0"/>
                </a:rPr>
                <a:t>Bad coding example!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173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Vaak kan de object </a:t>
            </a:r>
            <a:r>
              <a:rPr lang="nl-BE" dirty="0" err="1"/>
              <a:t>initializer</a:t>
            </a:r>
            <a:r>
              <a:rPr lang="nl-BE" dirty="0"/>
              <a:t> je helpen: </a:t>
            </a:r>
          </a:p>
          <a:p>
            <a:pPr lvl="1"/>
            <a:r>
              <a:rPr lang="nl-BE" dirty="0"/>
              <a:t>Schrijf minstens de default </a:t>
            </a:r>
            <a:r>
              <a:rPr lang="nl-BE" dirty="0" err="1"/>
              <a:t>constructors</a:t>
            </a:r>
            <a:r>
              <a:rPr lang="nl-BE" dirty="0"/>
              <a:t> (en stel enkel fields in die zéker een waarde bij opstarten moeten hebben)</a:t>
            </a:r>
          </a:p>
          <a:p>
            <a:pPr lvl="1"/>
            <a:r>
              <a:rPr lang="nl-BE" dirty="0"/>
              <a:t>Indien nodig gebruik je object </a:t>
            </a:r>
            <a:r>
              <a:rPr lang="nl-BE" dirty="0" err="1"/>
              <a:t>initializer</a:t>
            </a:r>
            <a:r>
              <a:rPr lang="nl-BE" dirty="0"/>
              <a:t> syntax bij maken van objecten</a:t>
            </a:r>
          </a:p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© </a:t>
            </a:r>
            <a:r>
              <a:rPr kumimoji="0" lang="nl-NL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ap</a:t>
            </a:r>
            <a:r>
              <a:rPr kumimoji="0" lang="nl-NL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t>| </a:t>
            </a:r>
            <a:fld id="{8A00CA90-1673-4C5D-B289-DA0BFE9501DF}" type="slidenum">
              <a:rPr kumimoji="0" lang="nl-NL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+mn-cs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nl-NL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396" y="3757188"/>
            <a:ext cx="7548779" cy="1465059"/>
          </a:xfrm>
          <a:prstGeom prst="rect">
            <a:avLst/>
          </a:prstGeom>
        </p:spPr>
      </p:pic>
      <p:cxnSp>
        <p:nvCxnSpPr>
          <p:cNvPr id="7" name="Rechte verbindingslijn met pijl 6"/>
          <p:cNvCxnSpPr>
            <a:cxnSpLocks/>
          </p:cNvCxnSpPr>
          <p:nvPr/>
        </p:nvCxnSpPr>
        <p:spPr bwMode="auto">
          <a:xfrm flipH="1">
            <a:off x="5000531" y="2558143"/>
            <a:ext cx="159298" cy="132579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B40D505-B94D-439C-9F12-580147625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31" y="5529262"/>
            <a:ext cx="3505627" cy="12581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132725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+mn-cs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Object Initializers syntax</a:t>
            </a:r>
          </a:p>
        </p:txBody>
      </p:sp>
      <p:sp>
        <p:nvSpPr>
          <p:cNvPr id="3994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676400"/>
            <a:ext cx="8305800" cy="4572000"/>
          </a:xfrm>
        </p:spPr>
        <p:txBody>
          <a:bodyPr/>
          <a:lstStyle/>
          <a:p>
            <a:pPr eaLnBrk="1" hangingPunct="1"/>
            <a:r>
              <a:rPr lang="en-US" b="1" dirty="0"/>
              <a:t>Object initializer syntax</a:t>
            </a:r>
            <a:endParaRPr lang="en-US" dirty="0"/>
          </a:p>
          <a:p>
            <a:pPr lvl="1" eaLnBrk="1" hangingPunct="1"/>
            <a:r>
              <a:rPr lang="en-US" dirty="0" err="1"/>
              <a:t>Laat</a:t>
            </a:r>
            <a:r>
              <a:rPr lang="en-US" dirty="0"/>
              <a:t> je toe om properties reeds </a:t>
            </a:r>
            <a:r>
              <a:rPr lang="en-US" dirty="0" err="1"/>
              <a:t>waarden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geven</a:t>
            </a:r>
            <a:r>
              <a:rPr lang="en-US" dirty="0"/>
              <a:t> </a:t>
            </a:r>
            <a:r>
              <a:rPr lang="en-US" dirty="0" err="1"/>
              <a:t>tijdens</a:t>
            </a:r>
            <a:r>
              <a:rPr lang="en-US" dirty="0"/>
              <a:t> </a:t>
            </a:r>
            <a:r>
              <a:rPr lang="en-US" dirty="0" err="1"/>
              <a:t>aanroepen</a:t>
            </a:r>
            <a:r>
              <a:rPr lang="en-US" dirty="0"/>
              <a:t> </a:t>
            </a:r>
            <a:r>
              <a:rPr lang="en-US" dirty="0" err="1"/>
              <a:t>constructir</a:t>
            </a:r>
            <a:endParaRPr lang="en-US" dirty="0"/>
          </a:p>
          <a:p>
            <a:pPr lvl="2" eaLnBrk="1" hangingPunct="1"/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dat</a:t>
            </a:r>
            <a:r>
              <a:rPr lang="en-US" dirty="0"/>
              <a:t> je </a:t>
            </a:r>
            <a:r>
              <a:rPr lang="en-US" dirty="0" err="1"/>
              <a:t>een</a:t>
            </a:r>
            <a:r>
              <a:rPr lang="en-US" dirty="0"/>
              <a:t> overloaded constructor </a:t>
            </a:r>
            <a:r>
              <a:rPr lang="en-US" dirty="0" err="1"/>
              <a:t>nodig</a:t>
            </a:r>
            <a:r>
              <a:rPr lang="en-US" dirty="0"/>
              <a:t> </a:t>
            </a:r>
            <a:r>
              <a:rPr lang="en-US" dirty="0" err="1"/>
              <a:t>hebt</a:t>
            </a:r>
            <a:endParaRPr lang="en-US" dirty="0"/>
          </a:p>
          <a:p>
            <a:pPr eaLnBrk="1" hangingPunct="1"/>
            <a:endParaRPr lang="en-US" dirty="0"/>
          </a:p>
          <a:p>
            <a:pPr eaLnBrk="1" hangingPunct="1"/>
            <a:r>
              <a:rPr lang="en-US" b="1" dirty="0" err="1"/>
              <a:t>Werkt</a:t>
            </a:r>
            <a:r>
              <a:rPr lang="en-US" b="1" dirty="0"/>
              <a:t> </a:t>
            </a:r>
            <a:r>
              <a:rPr lang="en-US" b="1" dirty="0" err="1"/>
              <a:t>enkel</a:t>
            </a:r>
            <a:r>
              <a:rPr lang="en-US" b="1" dirty="0"/>
              <a:t> </a:t>
            </a:r>
            <a:r>
              <a:rPr lang="en-US" b="1" dirty="0" err="1"/>
              <a:t>indien</a:t>
            </a:r>
            <a:r>
              <a:rPr lang="en-US" b="1" dirty="0"/>
              <a:t> je </a:t>
            </a:r>
            <a:r>
              <a:rPr lang="en-US" b="1" dirty="0" err="1"/>
              <a:t>klasse</a:t>
            </a:r>
            <a:r>
              <a:rPr lang="en-US" b="1" dirty="0"/>
              <a:t> </a:t>
            </a:r>
            <a:r>
              <a:rPr lang="en-US" b="1" dirty="0" err="1"/>
              <a:t>een</a:t>
            </a:r>
            <a:r>
              <a:rPr lang="en-US" b="1" dirty="0"/>
              <a:t> default constructor </a:t>
            </a:r>
            <a:r>
              <a:rPr lang="en-US" b="1" dirty="0" err="1"/>
              <a:t>heeft</a:t>
            </a:r>
            <a:r>
              <a:rPr lang="en-US" b="1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033182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Opgelet 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Bij object </a:t>
            </a:r>
            <a:r>
              <a:rPr lang="nl-BE" dirty="0" err="1"/>
              <a:t>initializer</a:t>
            </a:r>
            <a:r>
              <a:rPr lang="nl-BE" dirty="0"/>
              <a:t> wordt eerst de (default) </a:t>
            </a:r>
            <a:r>
              <a:rPr lang="nl-BE" dirty="0" err="1"/>
              <a:t>constructor</a:t>
            </a:r>
            <a:r>
              <a:rPr lang="nl-BE" dirty="0"/>
              <a:t> aangeroepen en vervolgens worden eventuele property via de </a:t>
            </a:r>
            <a:r>
              <a:rPr lang="nl-BE" dirty="0" err="1"/>
              <a:t>initializer</a:t>
            </a:r>
            <a:r>
              <a:rPr lang="nl-BE" dirty="0"/>
              <a:t> syntax ingesteld</a:t>
            </a:r>
          </a:p>
          <a:p>
            <a:endParaRPr lang="nl-BE" dirty="0"/>
          </a:p>
          <a:p>
            <a:r>
              <a:rPr lang="nl-BE" dirty="0"/>
              <a:t>Denk dus aan de </a:t>
            </a:r>
            <a:r>
              <a:rPr lang="nl-BE" b="1" dirty="0"/>
              <a:t>volgorde</a:t>
            </a:r>
            <a:r>
              <a:rPr lang="nl-BE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165588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>
            <a:extLst>
              <a:ext uri="{FF2B5EF4-FFF2-40B4-BE49-F238E27FC236}">
                <a16:creationId xmlns:a16="http://schemas.microsoft.com/office/drawing/2014/main" id="{B661D424-334D-415C-BD8F-12D7830777A2}"/>
              </a:ext>
            </a:extLst>
          </p:cNvPr>
          <p:cNvSpPr/>
          <p:nvPr/>
        </p:nvSpPr>
        <p:spPr bwMode="auto">
          <a:xfrm>
            <a:off x="0" y="-88669"/>
            <a:ext cx="12380422" cy="707136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B43A64-EC9C-48F1-BA37-34F01F4C1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3EDF5C0-BE59-4F37-AC5B-6B38F286D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4A0B657-55EC-45D3-B986-109E97EFDFA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3A26D13B-3E16-4B5E-9CD9-DBB0CE8FE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3438" y="0"/>
            <a:ext cx="5665124" cy="6845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1429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is het nu?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38200" y="1825625"/>
            <a:ext cx="7570862" cy="4351338"/>
          </a:xfrm>
        </p:spPr>
        <p:txBody>
          <a:bodyPr>
            <a:normAutofit/>
          </a:bodyPr>
          <a:lstStyle/>
          <a:p>
            <a:r>
              <a:rPr lang="nl-BE" dirty="0"/>
              <a:t>4 manieren om objecten start-waarden te geven: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Default en </a:t>
            </a:r>
            <a:r>
              <a:rPr lang="nl-BE" sz="1800" dirty="0" err="1"/>
              <a:t>Overloaded</a:t>
            </a:r>
            <a:r>
              <a:rPr lang="nl-BE" sz="1800" dirty="0"/>
              <a:t> </a:t>
            </a:r>
            <a:r>
              <a:rPr lang="nl-BE" sz="1800" dirty="0" err="1"/>
              <a:t>constructors</a:t>
            </a:r>
            <a:r>
              <a:rPr lang="nl-BE" sz="1800" dirty="0"/>
              <a:t> </a:t>
            </a:r>
            <a:br>
              <a:rPr lang="nl-BE" sz="1800" dirty="0"/>
            </a:br>
            <a:r>
              <a:rPr lang="nl-BE" sz="1800" dirty="0"/>
              <a:t>(én </a:t>
            </a:r>
            <a:r>
              <a:rPr lang="nl-BE" sz="1800" dirty="0" err="1"/>
              <a:t>Overloaded+Optional</a:t>
            </a:r>
            <a:r>
              <a:rPr lang="nl-BE" sz="1800" dirty="0"/>
              <a:t> </a:t>
            </a:r>
            <a:r>
              <a:rPr lang="nl-BE" sz="1800" dirty="0" err="1"/>
              <a:t>params</a:t>
            </a:r>
            <a:r>
              <a:rPr lang="nl-BE" sz="1800" dirty="0"/>
              <a:t>)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Object </a:t>
            </a:r>
            <a:r>
              <a:rPr lang="nl-BE" sz="1800" dirty="0" err="1"/>
              <a:t>Initializer</a:t>
            </a:r>
            <a:r>
              <a:rPr lang="nl-BE" sz="1800" dirty="0"/>
              <a:t> syntax 	         	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Property setter (sinds C# 6.0)       </a:t>
            </a:r>
          </a:p>
          <a:p>
            <a:pPr marL="820737" lvl="1" indent="-342900">
              <a:buFont typeface="+mj-lt"/>
              <a:buAutoNum type="arabicPeriod"/>
            </a:pPr>
            <a:r>
              <a:rPr lang="nl-BE" sz="1800" dirty="0"/>
              <a:t>Instantievariabelen beginwaarde geven</a:t>
            </a:r>
          </a:p>
          <a:p>
            <a:pPr lvl="1"/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AC018F56-15C8-492A-BCEB-C8500C82C4AA}"/>
              </a:ext>
            </a:extLst>
          </p:cNvPr>
          <p:cNvSpPr/>
          <p:nvPr/>
        </p:nvSpPr>
        <p:spPr>
          <a:xfrm>
            <a:off x="5278264" y="3415203"/>
            <a:ext cx="3350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private int </a:t>
            </a:r>
            <a:r>
              <a:rPr lang="nl-BE" b="0" dirty="0">
                <a:effectLst/>
                <a:latin typeface="Consolas" panose="020B0609020204030204" pitchFamily="49" charset="0"/>
              </a:rPr>
              <a:t>leeftijd= 35;</a:t>
            </a:r>
          </a:p>
        </p:txBody>
      </p:sp>
      <p:sp>
        <p:nvSpPr>
          <p:cNvPr id="8" name="Rechthoek 7">
            <a:extLst>
              <a:ext uri="{FF2B5EF4-FFF2-40B4-BE49-F238E27FC236}">
                <a16:creationId xmlns:a16="http://schemas.microsoft.com/office/drawing/2014/main" id="{0046F308-714E-48EA-99AE-F6A771F6A6F8}"/>
              </a:ext>
            </a:extLst>
          </p:cNvPr>
          <p:cNvSpPr/>
          <p:nvPr/>
        </p:nvSpPr>
        <p:spPr>
          <a:xfrm>
            <a:off x="4936932" y="2806284"/>
            <a:ext cx="10656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Temperatuur </a:t>
            </a:r>
            <a:r>
              <a:rPr lang="nl-BE" dirty="0" err="1">
                <a:latin typeface="Consolas" panose="020B0609020204030204" pitchFamily="49" charset="0"/>
              </a:rPr>
              <a:t>eenMeting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= new Temperatuur </a:t>
            </a:r>
            <a:r>
              <a:rPr lang="nl-BE" dirty="0">
                <a:latin typeface="Consolas" panose="020B0609020204030204" pitchFamily="49" charset="0"/>
              </a:rPr>
              <a:t>{ Temperatuur= 3.4};</a:t>
            </a:r>
          </a:p>
        </p:txBody>
      </p:sp>
      <p:sp>
        <p:nvSpPr>
          <p:cNvPr id="9" name="Rechthoek 8">
            <a:extLst>
              <a:ext uri="{FF2B5EF4-FFF2-40B4-BE49-F238E27FC236}">
                <a16:creationId xmlns:a16="http://schemas.microsoft.com/office/drawing/2014/main" id="{3974A511-31EA-4D1D-9B0B-843EBDAEE233}"/>
              </a:ext>
            </a:extLst>
          </p:cNvPr>
          <p:cNvSpPr/>
          <p:nvPr/>
        </p:nvSpPr>
        <p:spPr>
          <a:xfrm>
            <a:off x="4936932" y="2401400"/>
            <a:ext cx="106569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Temperatuur </a:t>
            </a:r>
            <a:r>
              <a:rPr lang="nl-BE" dirty="0" err="1">
                <a:latin typeface="Consolas" panose="020B0609020204030204" pitchFamily="49" charset="0"/>
              </a:rPr>
              <a:t>eenMeting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= new Temperatuur</a:t>
            </a:r>
            <a:r>
              <a:rPr lang="nl-BE" dirty="0">
                <a:latin typeface="Consolas" panose="020B0609020204030204" pitchFamily="49" charset="0"/>
              </a:rPr>
              <a:t>(3.4)</a:t>
            </a:r>
          </a:p>
        </p:txBody>
      </p:sp>
      <p:sp>
        <p:nvSpPr>
          <p:cNvPr id="10" name="Rechthoek 9">
            <a:extLst>
              <a:ext uri="{FF2B5EF4-FFF2-40B4-BE49-F238E27FC236}">
                <a16:creationId xmlns:a16="http://schemas.microsoft.com/office/drawing/2014/main" id="{AFBC8A9C-6AA2-4E56-9AB8-1A9437E1773B}"/>
              </a:ext>
            </a:extLst>
          </p:cNvPr>
          <p:cNvSpPr/>
          <p:nvPr/>
        </p:nvSpPr>
        <p:spPr>
          <a:xfrm>
            <a:off x="4936932" y="3095600"/>
            <a:ext cx="4616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p</a:t>
            </a:r>
            <a:r>
              <a:rPr lang="nl-BE" b="0" dirty="0">
                <a:solidFill>
                  <a:srgbClr val="0070C0"/>
                </a:solidFill>
                <a:effectLst/>
                <a:latin typeface="Consolas" panose="020B0609020204030204" pitchFamily="49" charset="0"/>
              </a:rPr>
              <a:t>ublic int </a:t>
            </a:r>
            <a:r>
              <a:rPr lang="nl-BE" b="0" dirty="0">
                <a:effectLst/>
                <a:latin typeface="Consolas" panose="020B0609020204030204" pitchFamily="49" charset="0"/>
              </a:rPr>
              <a:t>Price</a:t>
            </a:r>
            <a:r>
              <a:rPr lang="nl-BE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nl-BE" dirty="0" err="1">
                <a:latin typeface="Consolas" panose="020B0609020204030204" pitchFamily="49" charset="0"/>
              </a:rPr>
              <a:t>;</a:t>
            </a:r>
            <a:r>
              <a:rPr lang="nl-BE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nl-BE" dirty="0">
                <a:latin typeface="Consolas" panose="020B0609020204030204" pitchFamily="49" charset="0"/>
              </a:rPr>
              <a:t>;} = 2000;</a:t>
            </a:r>
            <a:endParaRPr lang="nl-BE" b="0" dirty="0">
              <a:effectLst/>
              <a:latin typeface="Consolas" panose="020B0609020204030204" pitchFamily="49" charset="0"/>
            </a:endParaRPr>
          </a:p>
        </p:txBody>
      </p:sp>
      <p:pic>
        <p:nvPicPr>
          <p:cNvPr id="2050" name="Picture 2" descr="Image result for so many options">
            <a:extLst>
              <a:ext uri="{FF2B5EF4-FFF2-40B4-BE49-F238E27FC236}">
                <a16:creationId xmlns:a16="http://schemas.microsoft.com/office/drawing/2014/main" id="{2E9231D8-5848-4C44-A8B0-CAC1F07716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4602" y="4511675"/>
            <a:ext cx="5267325" cy="396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9713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7E261-1031-4EA9-9C86-27BFFA755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1B1D49B-DDCD-4A32-94BE-0F0AE4C326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Enkel volgende manieren laten je toe dit van buiten het object te doen:</a:t>
            </a:r>
          </a:p>
          <a:p>
            <a:pPr lvl="1"/>
            <a:r>
              <a:rPr lang="nl-BE" dirty="0"/>
              <a:t>Default en </a:t>
            </a:r>
            <a:r>
              <a:rPr lang="nl-BE" dirty="0" err="1"/>
              <a:t>Overloaded</a:t>
            </a:r>
            <a:r>
              <a:rPr lang="nl-BE" dirty="0"/>
              <a:t> </a:t>
            </a:r>
            <a:r>
              <a:rPr lang="nl-BE" dirty="0" err="1"/>
              <a:t>constructors</a:t>
            </a:r>
            <a:r>
              <a:rPr lang="nl-BE" dirty="0"/>
              <a:t> (én </a:t>
            </a:r>
            <a:r>
              <a:rPr lang="nl-BE" dirty="0" err="1"/>
              <a:t>Overloaded+Optional</a:t>
            </a:r>
            <a:r>
              <a:rPr lang="nl-BE" dirty="0"/>
              <a:t> </a:t>
            </a:r>
            <a:r>
              <a:rPr lang="nl-BE" dirty="0" err="1"/>
              <a:t>params</a:t>
            </a:r>
            <a:r>
              <a:rPr lang="nl-BE" dirty="0"/>
              <a:t>)</a:t>
            </a:r>
          </a:p>
          <a:p>
            <a:pPr lvl="1"/>
            <a:r>
              <a:rPr lang="nl-BE" dirty="0"/>
              <a:t>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Alle 4 manieren geldig! </a:t>
            </a:r>
          </a:p>
          <a:p>
            <a:pPr lvl="1"/>
            <a:r>
              <a:rPr lang="nl-BE" dirty="0"/>
              <a:t>Maar soms zal je via de </a:t>
            </a:r>
            <a:r>
              <a:rPr lang="nl-BE" dirty="0" err="1"/>
              <a:t>constructor</a:t>
            </a:r>
            <a:r>
              <a:rPr lang="nl-BE" dirty="0"/>
              <a:t> moeten gaan wanneer je specifieke logica wil starten bij aanmaken van object (bv andere methoden aanroepen in </a:t>
            </a:r>
            <a:r>
              <a:rPr lang="nl-BE" dirty="0" err="1"/>
              <a:t>constructor</a:t>
            </a:r>
            <a:r>
              <a:rPr lang="nl-BE" dirty="0"/>
              <a:t>) of wanneer je in een oudere C# moet werken.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Meest ‘veilige’ oplossing:</a:t>
            </a:r>
          </a:p>
          <a:p>
            <a:pPr lvl="1"/>
            <a:r>
              <a:rPr lang="nl-BE" dirty="0"/>
              <a:t>Default </a:t>
            </a:r>
            <a:r>
              <a:rPr lang="nl-BE" dirty="0" err="1"/>
              <a:t>constructor</a:t>
            </a:r>
            <a:endParaRPr lang="nl-BE" dirty="0"/>
          </a:p>
          <a:p>
            <a:pPr lvl="1"/>
            <a:r>
              <a:rPr lang="nl-BE" dirty="0"/>
              <a:t>Default </a:t>
            </a:r>
            <a:r>
              <a:rPr lang="nl-BE" dirty="0" err="1"/>
              <a:t>constructor</a:t>
            </a:r>
            <a:r>
              <a:rPr lang="nl-BE" dirty="0"/>
              <a:t> + object </a:t>
            </a:r>
            <a:r>
              <a:rPr lang="nl-BE" dirty="0" err="1"/>
              <a:t>initializer</a:t>
            </a:r>
            <a:r>
              <a:rPr lang="nl-BE" dirty="0"/>
              <a:t> syntax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9131DC-B9F6-43B2-84B5-BCBA626C4E3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324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Samengevat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nl-BE" dirty="0"/>
              <a:t>Met </a:t>
            </a:r>
            <a:r>
              <a:rPr lang="nl-BE" dirty="0" err="1"/>
              <a:t>constructor</a:t>
            </a:r>
            <a:r>
              <a:rPr lang="nl-BE" dirty="0"/>
              <a:t>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Met property setter:</a:t>
            </a:r>
          </a:p>
          <a:p>
            <a:endParaRPr lang="nl-BE" dirty="0"/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  <a:p>
            <a:r>
              <a:rPr lang="nl-BE" dirty="0"/>
              <a:t>Met object </a:t>
            </a:r>
            <a:r>
              <a:rPr lang="nl-BE" dirty="0" err="1"/>
              <a:t>initializer</a:t>
            </a:r>
            <a:r>
              <a:rPr lang="nl-BE" dirty="0"/>
              <a:t>: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Programmeren in C#</a:t>
            </a: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 rotWithShape="1">
          <a:blip r:embed="rId2"/>
          <a:srcRect t="1149"/>
          <a:stretch/>
        </p:blipFill>
        <p:spPr>
          <a:xfrm>
            <a:off x="4691348" y="982832"/>
            <a:ext cx="2322190" cy="17049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1348" y="3094159"/>
            <a:ext cx="3456384" cy="88713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Afbeelding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1506" y="4540011"/>
            <a:ext cx="3521620" cy="2256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8091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</TotalTime>
  <Words>414</Words>
  <Application>Microsoft Office PowerPoint</Application>
  <PresentationFormat>Breedbeeld</PresentationFormat>
  <Paragraphs>76</Paragraphs>
  <Slides>10</Slides>
  <Notes>1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10</vt:i4>
      </vt:variant>
    </vt:vector>
  </HeadingPairs>
  <TitlesOfParts>
    <vt:vector size="17" baseType="lpstr">
      <vt:lpstr>Archivo Narrow</vt:lpstr>
      <vt:lpstr>Arial</vt:lpstr>
      <vt:lpstr>Blogger Sans</vt:lpstr>
      <vt:lpstr>Calibri</vt:lpstr>
      <vt:lpstr>Consolas</vt:lpstr>
      <vt:lpstr>Times New Roman</vt:lpstr>
      <vt:lpstr>ziescherper</vt:lpstr>
      <vt:lpstr>2. Object Initializer Syntax</vt:lpstr>
      <vt:lpstr>Nadeel van constructors</vt:lpstr>
      <vt:lpstr>Object initializer syntax</vt:lpstr>
      <vt:lpstr>Object Initializers syntax</vt:lpstr>
      <vt:lpstr>Opgelet </vt:lpstr>
      <vt:lpstr>PowerPoint-presentatie</vt:lpstr>
      <vt:lpstr>Wat is het nu?</vt:lpstr>
      <vt:lpstr>PowerPoint-presentatie</vt:lpstr>
      <vt:lpstr>Samengevat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2. Object Initializer Syntax</dc:title>
  <dc:creator>Tim Dams</dc:creator>
  <cp:lastModifiedBy>Tim Dams</cp:lastModifiedBy>
  <cp:revision>2</cp:revision>
  <dcterms:created xsi:type="dcterms:W3CDTF">2021-01-14T10:54:23Z</dcterms:created>
  <dcterms:modified xsi:type="dcterms:W3CDTF">2023-05-02T15:08:22Z</dcterms:modified>
</cp:coreProperties>
</file>