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008" r:id="rId3"/>
    <p:sldId id="2009" r:id="rId4"/>
    <p:sldId id="2010" r:id="rId5"/>
    <p:sldId id="2011" r:id="rId6"/>
    <p:sldId id="2012" r:id="rId7"/>
    <p:sldId id="2013" r:id="rId8"/>
    <p:sldId id="2014" r:id="rId9"/>
    <p:sldId id="2015" r:id="rId10"/>
    <p:sldId id="2058" r:id="rId11"/>
    <p:sldId id="330" r:id="rId1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1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1. Arrays van objecten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4. Arrays en klassen</a:t>
            </a:r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545220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94" y="1598750"/>
            <a:ext cx="4553615" cy="216641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525962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517233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2155767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15</TotalTime>
  <Words>339</Words>
  <Application>Microsoft Office PowerPoint</Application>
  <PresentationFormat>Breedbeeld</PresentationFormat>
  <Paragraphs>79</Paragraphs>
  <Slides>11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Archivo Narrow</vt:lpstr>
      <vt:lpstr>Arial</vt:lpstr>
      <vt:lpstr>Blogger Sans</vt:lpstr>
      <vt:lpstr>Calibri</vt:lpstr>
      <vt:lpstr>Consolas</vt:lpstr>
      <vt:lpstr>Courier New</vt:lpstr>
      <vt:lpstr>Times New Roman</vt:lpstr>
      <vt:lpstr>ziescherper</vt:lpstr>
      <vt:lpstr>1. Arrays van objecten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5</cp:revision>
  <dcterms:created xsi:type="dcterms:W3CDTF">2021-01-14T10:54:23Z</dcterms:created>
  <dcterms:modified xsi:type="dcterms:W3CDTF">2023-05-02T15:07:58Z</dcterms:modified>
</cp:coreProperties>
</file>